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word/footer5.xml" ContentType="application/vnd.openxmlformats-officedocument.wordprocessingml.footer+xml"/>
  <Override PartName="/word/footer4.xml" ContentType="application/vnd.openxmlformats-officedocument.wordprocessingml.footer+xml"/>
  <Override PartName="/word/header2.xml" ContentType="application/vnd.openxmlformats-officedocument.wordprocessingml.header+xml"/>
  <Override PartName="/word/footer6.xml" ContentType="application/vnd.openxmlformats-officedocument.wordprocessingml.footer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oter3.xml" ContentType="application/vnd.openxmlformats-officedocument.wordprocessingml.footer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glossary/styles.xml" ContentType="application/vnd.openxmlformats-officedocument.wordprocessingml.styl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word/fontTable.xml" ContentType="application/vnd.openxmlformats-officedocument.wordprocessingml.fontTable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5D89DED" w14:textId="3AAC188B" w:rsidR="00254F12" w:rsidRPr="00536909" w:rsidRDefault="00536909" w:rsidP="00A858BB">
      <w:pPr>
        <w:pStyle w:val="Heading1"/>
        <w:framePr w:w="7876" w:h="1561" w:hRule="exact" w:wrap="around"/>
        <w:ind w:right="842"/>
        <w:rPr>
          <w:sz w:val="40"/>
          <w:szCs w:val="36"/>
        </w:rPr>
      </w:pPr>
      <w:bookmarkStart w:id="0" w:name="_Toc106305998"/>
      <w:r w:rsidRPr="00536909">
        <w:rPr>
          <w:sz w:val="40"/>
          <w:szCs w:val="36"/>
        </w:rPr>
        <w:t>Accessing and Completing the Authorised Inspection Person eLearn</w:t>
      </w:r>
    </w:p>
    <w:p w14:paraId="722F65F6" w14:textId="34310CAE" w:rsidR="004C1F02" w:rsidRDefault="00962440" w:rsidP="00A858BB">
      <w:pPr>
        <w:pStyle w:val="Subtitle"/>
        <w:framePr w:w="7876" w:h="1561" w:hRule="exact" w:wrap="around"/>
      </w:pPr>
      <w:r>
        <w:t>Agriculture Victoria Learning Management System</w:t>
      </w:r>
    </w:p>
    <w:p w14:paraId="1F67788B" w14:textId="77777777" w:rsidR="00254F12" w:rsidRPr="004C1F02" w:rsidRDefault="00254F12" w:rsidP="004C1F02">
      <w:pPr>
        <w:pStyle w:val="xVicLogo"/>
        <w:framePr w:wrap="around"/>
      </w:pPr>
      <w:r w:rsidRPr="004C1F02">
        <w:rPr>
          <w:noProof/>
        </w:rPr>
        <w:drawing>
          <wp:inline distT="0" distB="0" distL="0" distR="0" wp14:anchorId="7E96EEF1" wp14:editId="7F59A056">
            <wp:extent cx="1738080" cy="444948"/>
            <wp:effectExtent l="0" t="0" r="0" b="0"/>
            <wp:docPr id="36" name="Cover_Logo_StateGovt" descr="The State of Victoria Department of Energy, Environment and Climate Action">
              <a:extLst xmlns:a="http://schemas.openxmlformats.org/drawingml/2006/main">
                <a:ext uri="{C183D7F6-B498-43B3-948B-1728B52AA6E4}">
                  <adec:decorative xmlns:adec="http://schemas.microsoft.com/office/drawing/2017/decorative" val="0"/>
                </a:ext>
              </a:extLst>
            </wp:docPr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6" name="Cover_Logo_StateGovt" descr="The State of Victoria Department of Energy, Environment and Climate Action">
                      <a:extLst>
                        <a:ext uri="{C183D7F6-B498-43B3-948B-1728B52AA6E4}">
                          <adec:decorative xmlns:adec="http://schemas.microsoft.com/office/drawing/2017/decorative" val="0"/>
                        </a:ext>
                      </a:extLst>
                    </pic:cNvPr>
                    <pic:cNvPicPr/>
                  </pic:nvPicPr>
                  <pic:blipFill>
                    <a:blip r:embed="rId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1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1738080" cy="444948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bookmarkStart w:id="1" w:name="_Hlk143247946"/>
    <w:p w14:paraId="5F882ECE" w14:textId="4C3D16F9" w:rsidR="008C06B8" w:rsidRDefault="00A858BB" w:rsidP="00FE7FB1">
      <w:pPr>
        <w:pStyle w:val="BodyText"/>
      </w:pPr>
      <w:r>
        <w:rPr>
          <w:noProof/>
        </w:rPr>
        <mc:AlternateContent>
          <mc:Choice Requires="wpg">
            <w:drawing>
              <wp:anchor distT="0" distB="0" distL="114300" distR="114300" simplePos="0" relativeHeight="251658240" behindDoc="1" locked="0" layoutInCell="1" allowOverlap="1" wp14:anchorId="1880AEA7" wp14:editId="1BBE9130">
                <wp:simplePos x="0" y="0"/>
                <wp:positionH relativeFrom="page">
                  <wp:posOffset>-9524</wp:posOffset>
                </wp:positionH>
                <wp:positionV relativeFrom="paragraph">
                  <wp:posOffset>-2011045</wp:posOffset>
                </wp:positionV>
                <wp:extent cx="7570124" cy="2012400"/>
                <wp:effectExtent l="0" t="0" r="0" b="6985"/>
                <wp:wrapNone/>
                <wp:docPr id="15" name="Group 15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microsoft.com/office/word/2010/wordprocessingGroup">
                    <wpg:wgp>
                      <wpg:cNvGrpSpPr>
                        <a:grpSpLocks noChangeAspect="1"/>
                      </wpg:cNvGrpSpPr>
                      <wpg:grpSpPr>
                        <a:xfrm>
                          <a:off x="0" y="0"/>
                          <a:ext cx="7570124" cy="2012302"/>
                          <a:chOff x="-602585" y="0"/>
                          <a:chExt cx="8401996" cy="2234065"/>
                        </a:xfrm>
                      </wpg:grpSpPr>
                      <wps:wsp>
                        <wps:cNvPr id="4" name="Navy">
                          <a:extLst>
                            <a:ext uri="{C183D7F6-B498-43B3-948B-1728B52AA6E4}">
                              <adec:decorative xmlns:adec="http://schemas.microsoft.com/office/drawing/2017/decorative" val="1"/>
                            </a:ext>
                          </a:extLst>
                        </wps:cNvPr>
                        <wps:cNvSpPr/>
                        <wps:spPr>
                          <a:xfrm>
                            <a:off x="-602585" y="0"/>
                            <a:ext cx="7913674" cy="2228216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6717665" h="2227580">
                                <a:moveTo>
                                  <a:pt x="6717068" y="0"/>
                                </a:moveTo>
                                <a:lnTo>
                                  <a:pt x="0" y="0"/>
                                </a:lnTo>
                                <a:lnTo>
                                  <a:pt x="127" y="2227567"/>
                                </a:lnTo>
                                <a:lnTo>
                                  <a:pt x="5667019" y="2227326"/>
                                </a:lnTo>
                                <a:lnTo>
                                  <a:pt x="6717068" y="0"/>
                                </a:lnTo>
                                <a:close/>
                              </a:path>
                            </a:pathLst>
                          </a:custGeom>
                          <a:solidFill>
                            <a:schemeClr val="tx2"/>
                          </a:solidFill>
                        </wps:spPr>
                        <wps:bodyPr wrap="square" lIns="0" tIns="0" rIns="0" bIns="0" rtlCol="0"/>
                      </wps:wsp>
                      <wpg:grpSp>
                        <wpg:cNvPr id="3" name="Group 3"/>
                        <wpg:cNvGrpSpPr/>
                        <wpg:grpSpPr>
                          <a:xfrm>
                            <a:off x="5067300" y="0"/>
                            <a:ext cx="2732111" cy="2234065"/>
                            <a:chOff x="0" y="0"/>
                            <a:chExt cx="2732111" cy="2234065"/>
                          </a:xfrm>
                        </wpg:grpSpPr>
                        <wps:wsp>
                          <wps:cNvPr id="10" name="RibbonElement1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wps:cNvPr>
                          <wps:cNvSpPr/>
                          <wps:spPr>
                            <a:xfrm>
                              <a:off x="1055076" y="0"/>
                              <a:ext cx="1677035" cy="1781810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1678304" h="1781810">
                                  <a:moveTo>
                                    <a:pt x="1677733" y="0"/>
                                  </a:moveTo>
                                  <a:lnTo>
                                    <a:pt x="841171" y="0"/>
                                  </a:lnTo>
                                  <a:lnTo>
                                    <a:pt x="0" y="1781251"/>
                                  </a:lnTo>
                                  <a:lnTo>
                                    <a:pt x="837107" y="1781009"/>
                                  </a:lnTo>
                                  <a:lnTo>
                                    <a:pt x="1677733" y="0"/>
                                  </a:lnTo>
                                  <a:close/>
                                </a:path>
                              </a:pathLst>
                            </a:custGeom>
                            <a:solidFill>
                              <a:schemeClr val="accent1"/>
                            </a:solidFill>
                          </wps:spPr>
                          <wps:bodyPr wrap="square" lIns="0" tIns="0" rIns="0" bIns="0" rtlCol="0"/>
                        </wps:wsp>
                        <wps:wsp>
                          <wps:cNvPr id="11" name="RibbonElement2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wps:cNvPr>
                          <wps:cNvSpPr/>
                          <wps:spPr>
                            <a:xfrm>
                              <a:off x="422030" y="1336431"/>
                              <a:ext cx="1256030" cy="892175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1255395" h="893444">
                                  <a:moveTo>
                                    <a:pt x="1255382" y="0"/>
                                  </a:moveTo>
                                  <a:lnTo>
                                    <a:pt x="418833" y="0"/>
                                  </a:lnTo>
                                  <a:lnTo>
                                    <a:pt x="0" y="893102"/>
                                  </a:lnTo>
                                  <a:lnTo>
                                    <a:pt x="837107" y="892873"/>
                                  </a:lnTo>
                                  <a:lnTo>
                                    <a:pt x="1255382" y="0"/>
                                  </a:lnTo>
                                  <a:close/>
                                </a:path>
                              </a:pathLst>
                            </a:custGeom>
                            <a:solidFill>
                              <a:srgbClr val="00B1A8"/>
                            </a:solidFill>
                          </wps:spPr>
                          <wps:bodyPr wrap="square" lIns="0" tIns="0" rIns="0" bIns="0" rtlCol="0"/>
                        </wps:wsp>
                        <wps:wsp>
                          <wps:cNvPr id="12" name="RibbonElement3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wps:cNvPr>
                          <wps:cNvSpPr/>
                          <wps:spPr>
                            <a:xfrm>
                              <a:off x="0" y="1778000"/>
                              <a:ext cx="1047115" cy="450850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1048385" h="449580">
                                  <a:moveTo>
                                    <a:pt x="1048296" y="0"/>
                                  </a:moveTo>
                                  <a:lnTo>
                                    <a:pt x="211747" y="0"/>
                                  </a:lnTo>
                                  <a:lnTo>
                                    <a:pt x="0" y="449198"/>
                                  </a:lnTo>
                                  <a:lnTo>
                                    <a:pt x="837120" y="448957"/>
                                  </a:lnTo>
                                  <a:lnTo>
                                    <a:pt x="1048296" y="0"/>
                                  </a:lnTo>
                                  <a:close/>
                                </a:path>
                              </a:pathLst>
                            </a:custGeom>
                            <a:solidFill>
                              <a:schemeClr val="accent2"/>
                            </a:solidFill>
                          </wps:spPr>
                          <wps:bodyPr wrap="square" lIns="0" tIns="0" rIns="0" bIns="0" rtlCol="0"/>
                        </wps:wsp>
                        <wps:wsp>
                          <wps:cNvPr id="13" name="RibbonElement4Grp">
                            <a:extLst>
                              <a:ext uri="{C183D7F6-B498-43B3-948B-1728B52AA6E4}">
                                <adec:decorative xmlns:adec="http://schemas.microsoft.com/office/drawing/2017/decorative" val="1"/>
                              </a:ext>
                            </a:extLst>
                          </wps:cNvPr>
                          <wps:cNvSpPr/>
                          <wps:spPr>
                            <a:xfrm>
                              <a:off x="836246" y="1336431"/>
                              <a:ext cx="1054735" cy="892175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1054100" h="893444">
                                  <a:moveTo>
                                    <a:pt x="423494" y="892873"/>
                                  </a:moveTo>
                                  <a:lnTo>
                                    <a:pt x="211747" y="443674"/>
                                  </a:lnTo>
                                  <a:lnTo>
                                    <a:pt x="0" y="892873"/>
                                  </a:lnTo>
                                  <a:lnTo>
                                    <a:pt x="423494" y="892873"/>
                                  </a:lnTo>
                                  <a:close/>
                                </a:path>
                                <a:path w="1054100" h="893444">
                                  <a:moveTo>
                                    <a:pt x="1053515" y="449199"/>
                                  </a:moveTo>
                                  <a:lnTo>
                                    <a:pt x="841768" y="0"/>
                                  </a:lnTo>
                                  <a:lnTo>
                                    <a:pt x="630021" y="449199"/>
                                  </a:lnTo>
                                  <a:lnTo>
                                    <a:pt x="1053515" y="449199"/>
                                  </a:lnTo>
                                  <a:close/>
                                </a:path>
                              </a:pathLst>
                            </a:custGeom>
                            <a:solidFill>
                              <a:schemeClr val="tx2"/>
                            </a:solidFill>
                          </wps:spPr>
                          <wps:bodyPr wrap="square" lIns="0" tIns="0" rIns="0" bIns="0" rtlCol="0"/>
                        </wps:wsp>
                        <pic:pic xmlns:pic="http://schemas.openxmlformats.org/drawingml/2006/picture">
                          <pic:nvPicPr>
                            <pic:cNvPr id="14" name="Cover_Triangle_Corporate">
                              <a:extLst>
                                <a:ext uri="{C183D7F6-B498-43B3-948B-1728B52AA6E4}">
                                  <adec:decorative xmlns:adec="http://schemas.microsoft.com/office/drawing/2017/decorative" val="1"/>
                                </a:ext>
                              </a:extLst>
                            </pic:cNvPr>
                            <pic:cNvPicPr>
                              <a:picLocks noChangeAspect="1"/>
                            </pic:cNvPicPr>
                          </pic:nvPicPr>
                          <pic:blipFill>
                            <a:blip r:embed="rId11" cstate="print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</a:extLst>
                            </a:blip>
                            <a:srcRect/>
                            <a:stretch/>
                          </pic:blipFill>
                          <pic:spPr>
                            <a:xfrm>
                              <a:off x="2102338" y="898878"/>
                              <a:ext cx="629285" cy="1335187"/>
                            </a:xfrm>
                            <a:prstGeom prst="rect">
                              <a:avLst/>
                            </a:prstGeom>
                          </pic:spPr>
                        </pic:pic>
                      </wpg:grp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66FB655E" id="Group 15" o:spid="_x0000_s1026" style="position:absolute;margin-left:-.75pt;margin-top:-158.35pt;width:596.05pt;height:158.45pt;z-index:-251658240;mso-position-horizontal-relative:page;mso-width-relative:margin;mso-height-relative:margin" coordorigin="-6025" coordsize="84019,22340" o:gfxdata="UEsDBBQABgAIAAAAIQCxgme2CgEAABMCAAATAAAAW0NvbnRlbnRfVHlwZXNdLnhtbJSRwU7DMAyG&#10;70i8Q5QralN2QAit3YGOIyA0HiBK3DaicaI4lO3tSbpNgokh7Rjb3+8vyXK1tSObIJBxWPPbsuIM&#10;UDltsK/5++apuOeMokQtR4dQ8x0QXzXXV8vNzgOxRCPVfIjRPwhBagArqXQeMHU6F6yM6Rh64aX6&#10;kD2IRVXdCeUwAsYi5gzeLFvo5OcY2XqbynsTjz1nj/u5vKrmxmY+18WfRICRThDp/WiUjOluYkJ9&#10;4lUcnMpEzjM0GE83SfzMhtz57fRzwYF7SY8ZjAb2KkN8ljaZCx1IwMK1TpX/Z2RJS4XrOqOgbAOt&#10;Z+rodC5buy8MMF0a3ibsDaZjupi/tPkGAAD//wMAUEsDBBQABgAIAAAAIQA4/SH/1gAAAJQBAAAL&#10;AAAAX3JlbHMvLnJlbHOkkMFqwzAMhu+DvYPRfXGawxijTi+j0GvpHsDYimMaW0Yy2fr2M4PBMnrb&#10;Ub/Q94l/f/hMi1qRJVI2sOt6UJgd+ZiDgffL8ekFlFSbvV0oo4EbChzGx4f9GRdb25HMsYhqlCwG&#10;5lrLq9biZkxWOiqY22YiTra2kYMu1l1tQD30/bPm3wwYN0x18gb45AdQl1tp5j/sFB2T0FQ7R0nT&#10;NEV3j6o9feQzro1iOWA14Fm+Q8a1a8+Bvu/d/dMb2JY5uiPbhG/ktn4cqGU/er3pcvwCAAD//wMA&#10;UEsDBBQABgAIAAAAIQCfjfSI4wUAAO4VAAAOAAAAZHJzL2Uyb0RvYy54bWzMWNtu2zgQfV9g/0HQ&#10;e2uSugt1im56QYGiG7Td54KWaVuoJGpJ2U7+vkNSI8mOnTWy22QfElLykJoZnjMznFevb+vK2wml&#10;S9nMffqS+J5oCrksm/Xc/+vb+xep7+mON0teyUbM/Tuh/ddXv//2at/mgsmNrJZCebBJo/N9O/c3&#10;Xdfms5kuNqLm+qVsRQM/rqSqeQePaj1bKr6H3etqxgiJZ3uplq2ShdAa3r51P/pXdv/VShTdn6uV&#10;Fp1XzX3QrbP/lf2/MP9nV694vla83ZRFrwZ/hBY1Lxv46LDVW95xb6vKe1vVZaGklqvuZSHrmVyt&#10;ykJYG8AaSo6s+aDktrW2rPP9uh3cBK498tOjty0+7z6o9mt7o5z2MP0kix/aa+T1hjdr8Ua34EQ4&#10;WuOq2b5d59Ml5nk9rr9dqdrsA3Z5t9bJd4OTxW3nFfAyiRJCWeh7BfwGRrOAMHcMxQbOyqx7ERMW&#10;pZHvjauLzbt+fRoSmmVxv54FIYkjqxvP3eetkoNS+xaApUff6X/nu68b3gp7JNo44kZ55XLugzUN&#10;rwHen/nuzihjvgo/G7/2T7p38ZGLTpg6OCqjQZygoxhLGY0PDOV5sdXdByGtz/nuk+4cnJc44xuc&#10;FbcNThWcp6FDZenQ+R7QQfke0GFhtud5yzuzDqfefu7HCU1i8LO3gTNjLIlSYuFey534Jq1kZ07O&#10;yJEYOI8nN+P5KFM1U1mg40QKf8OxtftRllgp+8046c1HGRydbBTHgKxskA8YugvlcHTyp3RFiaKS&#10;WoAzQH3jjWFi3QIvp47XsiqX78uqMm6wgUtcV8rbcfBxd2uxDSsmUgBQnTs8mNlCLu8AR3sIQnNf&#10;/73lSvhe9bEBpJqIhROFkwVOVFddSxvXjKY90A32ek666YjSAFFq44oXGG8eErp/MZAHKTUwOiJx&#10;EpDJyfEc4cqSgFFK7/ESnIW8Plg3MvrcSvDaszGagq6O0l/KxUI27ypRi6azUfBiclMSRSSBUIU4&#10;H71F4yQhARDKREGapDSFLzrAYYSYYuyXkht0SQMCgQbIjaoYLI/E7ckIOicBoAjNgQMaZZA6TjYN&#10;KU0ADBNRFMDRCTpMmM+yyOUYnqMEjv2WQUKJCwdGnJDswXBgPHysLW74X9GbFwWC4okp/gRJzXD5&#10;BAVsQLuYAiFjJOjPOAjiMLBnPOEBi2IrYHiQZowmh8n8MNT+WhqwKAoyl+PSLAjD8GSKA5xGQcoO&#10;oH2OBSFN0yPCIARxnLIAvkpdMQRoQgEc75EAvJUmNoiflT6lK+73eA6o9WJIcIT8Qd+kPRGfMsc9&#10;BQHgkE8QoM+bFxZ4GN+SlEDehAg/wT4JE0r7HBBGJI2eLwWQMA1MxQ0pIAyzc+UdBTFmau9JWD+H&#10;fSgGktCFazQLoYfjFPvwVZohkFAAxxH7zPkzDNMsergcPKUr7vd47Jt76Vjeufj/HCXeU8B/qBcP&#10;SqAQ7osGxxengDSIWegwQ0+mABKFCZZCz5wCQBUoLCwNHkgBIdw6M6iXXMoag/AFVAhDe6dzlR7C&#10;EccpHy6I7ufUwO3uodxdZsx9DirTSwwFsSAyEQostQTFkuucpVD2JUfXP9QGR2dkDLcI5urDg41R&#10;CkcnfVYPFLtnKqTE4RoL82ktPclS/4v7WlsWOfz13R2Y3etQ/HMXDFZ1W3NvdJ20+qI9aq5+bNsX&#10;0IgCV5WLsiq7O9tUg7rHKNXsbsrCNIbMw3iNpIB8lxav4favvn9TJTSKKvH9WqpWKt4JEx5wjdsB&#10;TqMsHmosHYrPzOPB5xdV2eId28x7Q6F1cdQJO+Er12V7K4utucK5tqESFdgsG70pWw0tkFzUCwGd&#10;HPVxaa6w0LLsoJ3TqrLpXNLWqvgCjRObwHWnRFdsDImNoqNu5ulMo4dBZRcErjOSZmma2Fw3FgMx&#10;g3KurwUgTEY0xfSG98FWuWaPZyagKWhjC1Qsig3ke5FeMaeK1RE0sz2CoTVgu2TQVIS3B13L6bNd&#10;MbZpr34CAAD//wMAUEsDBAoAAAAAAAAAIQA1NjJ+JeEAACXhAAAUAAAAZHJzL21lZGlhL2ltYWdl&#10;MS5wbmeJUE5HDQoaCgAAAA1JSERSAAAAiAAAASEIBgAAAKTe6MAAAAABc1JHQgCuzhzpAAAABGdB&#10;TUEAALGPC/xhBQAAAAlwSFlzAAAh1QAAIdUBBJy0nQAA4LpJREFUeF7svQVYllnbNQx2jt1iYnd3&#10;69gdqCAgqAgYqIgKCAoIooAY2K10d5eCrROOM446diAlIGDOrH+dG/2+94/v+L943+eZYB/H7Y13&#10;XPd1XXvtda6149wa5aW8lJfy8r9VWkVt//3Ln+WlvPy/S/WgVfjyZ3kpL/+PEmT6aX6SYzlAysv/&#10;d6kcaYdW0bblACkv/x8l1OZjrbBtqBi+oxwg5eX/XQxSj0An1Qv6qQfLAVJe/u9lbPxu794xDtAI&#10;pf4I3lQOkPLy/yg+K6ERsAYagev5sCgHSHn5D8XHbJ5GwGpo+BMcAev4WFsOkPLyH0rIFrKGJcPL&#10;VmiEWGF+kls5QMrLl+Jr014jwBI9o93QKNIJQ+N3U4NYlQOkvHwpgZuhGWIDjaBN0IpxJouY8e9y&#10;DVJepATMr6XhPYdhZSuqRjpj69XT0PBbh00Zx8sBUl40NGqE70DlUGuK0g0YmrAX1SIcMDNpP0MM&#10;Xysv5UUjZBvF6TpYXDyBTZdOYXqCO8bGO8D+6tlygPzTy+0fL+Dl2yJqDuqPEHuMjndF5QgbLE8/&#10;iQmJB8oB8k8veUVvUFRajPv5r2CeFAr9tKPoHbMD85M90TfOsxwg/+SSlfcar3OyUPy+BL9//ohf&#10;Xr/E44Ln0IjYjcmJHthypTzE/KNL7KPf8FNONtkjDzlv8vEmLxdPc3OQW5iH+PuXoClhp7z8M8uP&#10;Wa8IjNf4+eVLguQpfnuTgyfZ2SgkWF7nvsYH6pLi/NxygPxTy/l7t/AoPwfP8/LwqCAX+QUFSH/+&#10;EI9ys/nIQT7Z5MWb7HKA/BPLkuQD9/RT9kI7ei8ynv6CxwwpP75+gayCN8h49hS5bwvwgOzx+fP7&#10;coD8E8vERE8sSvaChr8p+sR4qBDz6m0hbhEkrwpe41eK1cKiAlx59bgcIP+44md7vEPUDoyM34Xu&#10;0bZYmHQMGr6rce7udfxKV3Pj9RNqkGz89Owhfs5+WQ6Qf1rRDLODRvAGtIzeQWCY8e/NMEw7BY2w&#10;HdBLP46fySY3s17iVfEbhp1n5QD5J5VqETsWVyEQNEI2oQJBomaM+egRKMaoGWaFqQnuaBLthh9e&#10;30f22zy8yH9eDpB/VCE4NEPt0THSAXUjHKERug0aQRvRPNIR3aJcMTtpJ/rFbudrNvC/e4UuJ6sc&#10;IP+UUjnYtlfraE+CYjNaR9szpFhDw3sZGcSIj7XQ8FsKjWh3fJu4H62indEobBNqRjiVA+QfU4I2&#10;QCvCGU0oUM0vHqeDWYHWkbboGeeC6mFbYZF5FqvTjsAo3Qsdo3djRoIrhifsKQfIP6IcmVZDljE4&#10;XvNGpXA7dI3ejlUX9qBHnBs0o5zhcPU0Nl72x4JkT6xLPwbDlH0YE38Ajld9ywHyTygtI3ejRogN&#10;psa6QiNiO5al70ePWAdUCRcNIhOVrVAr0hpjyBqVwu0ZWuzRkMAZGMfPl5d/QAkT4bkW30Q5YVDs&#10;HoYQB2gErOJDZpHx2Xs52obboEGkHT/jTFdjSl2iw9d1ywHyty8hBIcshgrcSPagU0l0h2b4VgyO&#10;9yBoaHWDrVE1ShwNhWpEWR9JN7KLhr8lNCPKF2//7cuCFk1QJULcyxYsTj2IOYme0Ip2QYUIhhdf&#10;w7KZZAGrUY3soRG8lg6Hrwevx4IkNxhTtH45THn5O5ZFjepj6YDuMJ01Drrmk9VM9Qph1BxibcP5&#10;7Eub66enHI2Gz3IyizXaxDhhfNwu1IjcQaCUzwf5WxeDnt2wqEUzLOnYFMvHDMTkRg3QIZRMQRGq&#10;4WdeFmJ8qDO8jdArlmEmzJYahCEpkO9R1A6J31cOkL9t8TN/38d0Kha0bgyD7h2wtHUzLGrXFPrd&#10;tTHKeBSBYUXmIBD4qBG1iyHGCW2jd2J+soda8jAybidqR5VrkL9vCbBBHToTjRAnLGzciiBpD/02&#10;zaDXvhlW9uuJkTWqljmY86YUoztob3dicuIutKHDWZF+mOFlMyqEli+9/FuW+YmuP2kErSNL6Cv3&#10;0j6KrFC/KZZ2aAW9VlrQb9EUhsP7YmGzhtAK36w0yIJk6RzbgabRDDFh1piWsAvNIulmysvfr1hn&#10;HiAw1mLHtfOYnnKcQDGHUZI7xratjRVd2mHVyCHQb9YEKycPZ9hph40hm1E/0oUAccGMBCdMTfLE&#10;1EQvTE7YWw6Qv10J2RDQItoJzSK2EiTWBIcprexGhhMrtAu3w7CT9pit1QT6HRl2tJpjcVct6HZp&#10;j28b1mNo8UDzyC1oEuOKlRePY2HKoXKA/N2KJtlgWrwTw4YRQ8QmAmMjqtKR6FF86iY7wunaGVSM&#10;2ILRjb6Bcf8eMKEN1mnbFKsnDoNO+1ZwTN8Dw5T92HDRC2MTdpcD5O9UVl04tkaLIrOFdHaRNRqS&#10;DTSCbNEsyhFrLuxFUz5PYAjRIIg0yCYT4o/AZHgvmA7siVXj+mNpzzZY3K0jemlUUAN4E+LdywHy&#10;dyqVwl0xI94R9SLsMTWBAlMG4oJWo2WMJzrGOGIGtcU3IkpD+Qhh+KEY1Us5gsnUI0s6t8TSbtpY&#10;0l4LZjPHY1qj+rC+UL708u9Tzq7sbpJ+kOFjE2ZSkGr4rqTY3IN1F44QDFsxN9ETmuHbYZBGXRFO&#10;8IRsRIsYhpAAa/SJssMmBxsYtW2NhS2bQLdpfWycPAK265eUA+TvUiwyzxAA9iqUaISshXa0M0Wq&#10;JbXIBrhdPo1qfG9tBsHhZ4Fa1CCS7kFykq1I9cDIBBcsSNkLq8yTWD6wG1b06QOjwT2wqHOrcoD8&#10;XUrt0K2Yn7IPw+N2wOzCUTKDGZ2MC6qGbiebmKBOpCO0I+3QIHwjBsbao3LYOjLMQay4eBKr+Jid&#10;6Ir5yXvQOMwO8zq2gI3OdJgN7FsOkL9FoUuZEecCs/QTmJKwE2PiaXElAV3wevSP340+8XswROaA&#10;hKwmUPgs6S2FPVSPqQ2M04/iG+qW+Qluqv9E038tFsWnwHRAj3KA/B3KpOQTmEi9UTXUCssuHGcY&#10;kUnIC1n5DDHUIhUjtqJXHAWsCNfANVh7kdoj1B7VKFZlfkijqO1wyGRo4ue7RtEah1qoqQCBt0+W&#10;A+SvXu7nvkLco7s4dDsDy9PPU3i6wCiV7iPAFI1CNqEX2UOWWPZSgtSYzLGBD+lEW4VhCR6owJAy&#10;KvEAxpN55qYcJLA2onUUBWvafmy+VJ7E7i9ffs55jaKSPNzLy0XK4xtwvupNIKyhrjiAaal0MD4r&#10;oUNt0TxiHYxlPa7fSkyP34G2MW6oQF2y4sIhdKag3Zp5CqMJEr1UAilkPTQiNqNNJO1wefnrll/I&#10;HinPHyHz+RPkFxfiaX4Okp7cQtSDqwwRZgSHAZ+XM3TQschKOr+lqBTC8OFH+youxk/mpZqjU9Q2&#10;1Ahfi2kp+9FFhvgpeFtEOWL7ZY9ygPyVy728HNx7nYVzty8j8fE9/Jybg9d87cdXL3DkzjVonF9C&#10;8bkdBslHMIcuZWMmGcR3EYFB0EjC/iAzaIZshwXZRj/RGXOpUZpH2tLl7EaDKCfYZpZPOfzLlhuv&#10;nr+9m5uFe/l5yCstIov8hl9yXuDKq+d4kPcaT/KykPLsZ8y6cB7zE2X64GoMiZP+j5VoFryM/5e/&#10;LbH92lnYXj4K+8tnMC3JFaPpepYmH8T8JHd43AouB8hftazPPIxLL57gbt5LZBcWI7c4H3fIIJef&#10;PUTU4/vIKnqDvJK3uP7qETKe3UW3GEcCYhOGxNqhSrBs92GOHrH20IzcgYXJnvg2YQfWXvDCkpR9&#10;GEbH43r9JHbf9CkHyF+xNI7Y8qpPrCNWph9BnTA3/Pj6CX57k4fH+a9xO/s5fsl9jrTnksbhKR4X&#10;vMad7Gxce/kb37vL8CJrYUyhEe5EjUJXE7SRr5lR1B5FZbLLnKRdWJZ+FFOSPDGdf3/5yfLylyqh&#10;FugiCff9dMkE1BMhjrhNkNzJecmQIyB5hfP37iHowY9IfXYfDwty8fxNNi4y5ET+dh0VQ6XTzBFN&#10;oqyhGeEAq4x9qB9miTWyZjdYBvO2wpA299vytbl/wRLikNI/xgGdY13QRxY4yRKG4E0YFe+BrjF7&#10;cfnlXWQVF+BO1jPcz32N5GePkPTsMX6i47mX9wpxv91G0P0bsL+RQnCtR6UIO9SLsEGlMHNUDKQ2&#10;CbKCRpgF9NMOwCLzaDlA/mqlceQ2LEp2QxfZsjSANjbAkmxggdrhm1GZdlUj0AZHv0/CIzLJr7S9&#10;WW/fkDV+wAXa4Yzn91H67gMeETiXX9xH4tNfMSVxDwbE7YZF+j5suXwKdpcOQj95L0POEThdO1cO&#10;kL9U8d2wolvMVlQPs8GgeE+CgeAIMEf7aAcMjHOBURpDQsQWGDM81Ilww9UXD/G8IBuPCYjvXz/G&#10;j3Q5PzL8/ECd8ubdW9zOus+/H8Lv3kX0IUiM0vZi/aUT2H3DF9aX9sPt+olygPylSvhWhhRqDopJ&#10;GWvRjraBhvcivrYC/ahJHK8exNAYF4LEFmPj92Bp6glE3LuK61nPKVYL6HheU7g+w+u3RWSQeygs&#10;LcXLtzmIe/ILbr24rQBSMWwL1mccx6bMA3C/cbocIH+Z4mPcRFboV5TMQGQN0Qka3np8LEFn2cY0&#10;YBUay5KFoBXoJWmkZOUcw0//eHf0iHFHwuO7eFrwBg/e5CP9+W/UJK8pXl8SNC/wlmyS/PgGfs7+&#10;FbZXArAsbR82XToOr5vnywHylynBG2CQuo821AaGqW5oGLIac5N2onKIFWrQso6Md8Yi6okqYRvK&#10;utn9V9GNWKJZpD1cqSWmJ7niu6yf8KjgFYHymn8/waVnv+AHAuXqK7JK0VvcfPUAp+6k4sRPMfg2&#10;fhe2Xj5WDpC/Qllx40hljWA7TIunCA1fx8qXrnILaDLUVAtcg+ZRLhgfvx1DyRxNY+0oWmlVAw3R&#10;N9YJc1IOYnn6MYwgk8xI9ELEb5cJhHu4k/scD/Nekll+xu2cZ7iV9RC5b3ORX1KA8AffI+nxDzj2&#10;fWA5QP4KZbpWW8whO8gKuI6REj4MUEWWVXrT4nrPR8VgskWgGd2HO99bjrUXDmNonMxet4L5hUMY&#10;H+eINRcPqO72fgnOML1wHNdf3kfGiwd4QUb5lfb3l9wXuPbqN4rY5yj5UIgXhbmIupdWDpC/QjGb&#10;MhRW8yZjcvQ6TI5yh06SB8aRDZpGWtKxHEcF2tzuUVZYm3EQk+NkUpAJFpJtVqUTFGGrMSKW4jbC&#10;EvoMSbLcoW/sTvSLc6N7uYwbFKeP6XQe5D1BxIPr+D77Ge5kP8Xd3IfIKy1P5v+nLz17dMWqGWOh&#10;N6IrNi4ag1G1mxEADDOBpqgtqRooRIfFu6BqxFYsTzsIEwpMjdB1GB5LN0PhOinBCTOT9kE3hQwU&#10;YolxDEU6KfswK+Uw7C6dg8uNCGqRO7j8/Bd89+ohwZJFNnmE+/kEzZtX5QD505fzxhgQewTzu7TB&#10;8snDYNCnG2Z1a4tOtLI1IjegctgmdIm2IyBssTjJEfUoSvtEW1OTuFPEusDru/Nkmb2Yl7wLEwmk&#10;hmG2mBzvytBzFDuue2Pb1ZNYQMD43b3M8PJM7SGTV1yEay/v4KescoD8uUvY9j/UpB6yhUawE8a3&#10;bgD9wf2woG93rJo7AQb6g1GHIaNzjBNWX/TAtMTdqBouE4LE4q7AZIYiU2qQWUkSdlZiapwNvomS&#10;VNxb4XErEAtT9sM28xjmEVirM46jX6w7QXIPl57/ildFBXhWkFcOkD91CTJFszARo8bQDNmEnlEO&#10;mGW7CsbD+mMxQ86aBZMxQqs+XK4HomGkNRYlybxTAsp/qXIyNWUpRJI7re5mmNEaa/BYMwiaRYme&#10;qBS6ES7XzuPwLR9su3IShmle2HzpCIzSDiHyt++Q+OQW7uQ8KQfIn7VMTdj2u2bwBjQMX09NQesa&#10;sBbLZL6ozwqsiHXDvE6dsKRPF+gO6QajSUNhYNwXLelsxsbuwNg4itHgzZj2RbAuo1jVSbCHXgrZ&#10;I7ws9eX4WAdUpIZZlLILQ+h4dl07TG3ihiEMPzrJbth62Q9XXtwrB8iftviZ0HlYYbAksw1Yjams&#10;OJlMXCFsMyQ5zKT4HRhgugjLxo+EXv/OMB46AOMa1kad4C0MO7Ludgtq08EYUbTqprgwzLgSIO5o&#10;F2VPO7wHQxL3YVyCG2wy92MtNYgJQ9HiZE84XDmhBu2sLx2HRWr5rPY/ZwlaWTgszlmFCTX2EryN&#10;oFiPidIXEmFGzUHbKguwfYxRzWcD9Lq3xarJI6HbtjX0RvZDx+OycMpRLYwyS9sNs/RD6BRlh0ph&#10;lqgaZs/jrsWEBGcsSqZGSd2LOck70C3GBjXDraARuRUmqfuw4cJeskv56v4/ZenFMKHhq1M228t3&#10;DbRlbUsYAUMNMTjWEZrUJu3VFEJLdIreiuohDhjftDH0urWB0agBsFm7EPOGdMfqdA/FQGZpdDQE&#10;Q/Xg1WSj9Vh54Th23jhLdvHCjiuH6IYcqGNOMLzsRudYV7jfPEfwOGOKJNstL3+yErTGf1AcK9+P&#10;lSlTAmW5gs8yNZzfLcYWwwgezQBTDIzdhn5qkG4NBhE0raJ3YFH4Tsybvggrp0+AyfiBWLdoMvyu&#10;+qj5I/YMHbXDLdExZhOsMo9iRMxOhpMzZAsvHPzej1Z3D3ZfO8kw407w+FDAnoZl5qlygPzZyur0&#10;o2SOtTCmdhgZv5c6Yhs2Zh7EWNlfLkXmgBhhKRlBI4xhxHcJ+ibsQ9fYXRglIYmgmsFWP2mqNsyn&#10;DIHJqJ4wnTMGZgMbQT/JEwNiyQqSGoKgs7/qC/vLZ7Hj6kl4fXcGmy778LWzmJNyCMtSPLD98jEs&#10;Td1fDpA/UxkY4zCvEp3IwuRdBIn0ZVihY7QLbesaMoi8ZoxuKtEt2cWf4SeYeoIg0fCXhVErUU3E&#10;6flFtMU6GHPYCVtM9bFx+2QY9e6KOW3bYEnyfhVm2kdvQ82QdehERupG4M1IcEFV/m4thhrna6fg&#10;+V0ANmacIIuUr839c5XgdViYuAsdIzejqiy8FntLQdlIJgr56aOSgIbhpl2MdHbZoaqs1I/YhlrR&#10;jhiV4K6EaEXqk+ohsuZlPfTJJhPbNIPJ/PEwHjcGS8aNwIgp3TCKNlkrwhabLx3GtwxPYxI9MSfJ&#10;GdXCNqIuRer0RDesuuCFGiJoy8ufo9x4caOhRjD1BSu3LSucWoTMsIxA2IAlsiQyejs6xLgwTIju&#10;4OuSTjtwJSqHbKI2sUMd2cUykC6EQNKUBLiBa1GZ4Wla0m5stpiOBR1aQnd0HywZOAAGqXvgkrkH&#10;fWl55fjNIm3JQOtQMZgMRDAuZXiTvpPBseUA+dOU4z9cxZVXz2B3xZvAMGW4kNQNFKmSKjt0PYbH&#10;u6KO6A5xIjIZKFAS8JuqXlaN0E2oTNYxTz+tmEOYZ37ibvSNdYf1pZNoT6bpQ5G7cFBPrDRdhK3m&#10;hli7YAJ05w1HXwKrO53O7MR9dDPO2H3jPDZneFEDHcBi0Svl5d9fnv7xR/XcokJkv8nCj1nP8Nvr&#10;x9BPOc6WTFHqtwp6KbLi3hqzEl0JDjNUCLNF/UgntvgtmCeVyFAwLo7gCbdFBWqRTjHUKef0YH7h&#10;IJqRjUxSPdAiahuGUMdYbp8Ky43GMJg+GGbzB2FmszZYzt9pHWGHSQnOMEg/gb5xu2Fy8ThaR5dv&#10;avinKHdzc5Bf8lalcHj5JpdM8hDpzx9h6WVfVroNqkcwrITbo2H4Fgyhva0WspHilSCQ7Tr8zNAn&#10;1gltorZgKllDEsRId/z0xD2oTuDMTdrD8LQDKy8cJsi2oXYwAUfNoTOsHYxGDsD8ft2wbvJQbIyX&#10;vhdzfu4oVl08jFrh27Eojd8pL//+8rroDb7Peo5f8rKR8PBH5BYX4GV+DiIe/oz4Rz+gdsQu1Ity&#10;Rb8E2SVqjVoDI+tsNQPoXkKpE0Jt0Et6V/1NUD2crzPkyJTE4XF7yAzWGBbDz0gaCAKrRpQz39+K&#10;8XHbMXvDDCzpPxSGM8dDr393TGzfGoOid6Mh2WlF+l4MjN1ZDpB/d0l99DMevMlByrOHuKrW0ubj&#10;UV4Wfs19iZIPpUh6dA9XX/4EtxvxBAcr3kcHPWRzQtEifkas9C1YQLaoFSUDc2vLGEQeoXQyMlUg&#10;WIb/ZfWdvCdAMYNG1C4MibZHP3FDPtswu0trGE8bBVtDHVjqz4fV0oXYee0cjNPLU3H/24vLd3Hw&#10;v/cjrr18hDs5ZJGcl7j18gVeFeYhv6gIt19n4frLZ7j6/B6eF76gk2Gr9rWklbXCnOT9FLBbMVey&#10;E0Yw3MjcVNkgyM8UHaJdKFr3Y3Q8gRNsj/ayH12AJJFZg6oR29UmhhKaNMMsYJDijtnDemPJgN6w&#10;WjQZ+sN6YmGvNgQkGaq8/PtK2wibPySXuobPOgLgPhIe/YonZJPfCgrwU/YrtXblWf5r/Jb3Bj9l&#10;ZeHn3BeIeXQLPr+kUW8w3PiuwDQ+j0lwV05FI8gClSNs0T2aDBNkjYXJXqgXaY1G0c6YnrwPo+Ld&#10;VIpMQyWA90CXwFqc4okKoTL6uxFrQx2wZvIQmI0ciBXjBmFRj/blAPm3Fh8RlEsxOOEwxsbtxZqM&#10;07ie9RCJBMrTN9mKOS48u49n1Ciyav9Vfh4ynz0l43yH33IfoYrsve+/Gh3pUCoEmagk/g0jxQqv&#10;g2GqJ+alHFDD/KPjnTEjcSeaRJJlfJdhSqIbKoaspRMiqwRZYqiM/QQTYP7rVW6QqY1bQL9LG8zv&#10;o10OkH9b8TMiexiiarAwyDLUpLjUCDbDtCQP+N6/g++zX+CHnNe4n5OFW1lPcC9bJhM/w4fSAjwu&#10;fAP/X37CpRf3cerOZYaOlahGYNSlzdWUDjaK0YphG9BO9uhn2JmW/DU1pozmboFW5E70jHVB60h7&#10;LJHxFtnUkPZZI2grdJI8MSvGDtWO6mHeoPJEuv++Irteqz3jWHFs8W0iaWGjHDFetuAIFIFpgx9e&#10;P8M1guOu5B3LfobvCJjvs17iMa3w67dvcPP1S8Q9+RVpT78jMyzlcWR6gOxkaaj6RrRlSkCYFepG&#10;8nXRH7S/4n5qRzthzUWGqDAbAous4m/M95diw0VJPeUGvVQv9IjegsaSOrO8/BtKhNMjPbbU+uFs&#10;4X4rMTTBuWx5QgLDg+9KaHjrszJluH8N4h/+igsUqD/nvcblV89w8cUT1Wciq/OvZz3D9y+f48ar&#10;FwxFD3BX5pBShGr4bVBbf/SK3aX6NKbG70TNsC0UpK6oEOaApenHYXf1HEby9RYUr3WUbabA9V6C&#10;DekHMDneFnN5ThpBtMbl5V9f+sftYCgwR7doO1SPks1/NmD1hX3QiHBEF2n1dCjCBovTjqJzlBuc&#10;b0Th+os71CS/UYtk436+OJuneEEW+Y3/lwxCj+l6Up/9hJdvX6OXcjoMGTLIF7gaPWKcUI3hR8Pf&#10;EBMJCumVnZ4oo8Mb0Vu2Q6WOEXAM43kNjd1DcetB4SohqXxr9n95GZngcVz2p3XIPIJGkgqKFdkm&#10;SiptIyar5ZWsWIaF+mpnbOoAOo2msZ50HV4IfnAPQfdu4qfXT1BQUozvGIKeFOaoTEJP8l/REr9A&#10;6C+3kfDkZ4Tdv6LGaCQLkZZsLBRgwd8gU/iuVrtbajHM9I1y4f+NMDHRHdXILrIga3yCG62zGdnF&#10;jQBhCCwv/9pSWTbykWH88/qoIB1a/nx4zyVjbEBdCste0gnmb8nwoo/+FItC/SZqCeVWTJWkcgw7&#10;zwpykPn8OX6hFf6Z+iTl6QPcev0cj2iRXxcXEzA5yHj6C25k3cOeGwHQT92DisGWDDH2WJW6T20i&#10;tD7jGH/TEmNj7dEpTnpo16GVmntigeHCMkHr+Xs8l/LyLyxnZ87tHsObHrK0bABORmLpLFpGbFfC&#10;sZ4MuweYY5CkkvLW4XvrCIwtqBLhhHHR/EzIeroT0Snr0Tz2BAJod1MIBMk99itdz9WX95FdUFTm&#10;gF5n4XbuS6Q9/gEP8+/zWARdmIz02mM2mWq07GsXwt+TzjABrf86jEjYr8LasR9jUIWhzfRieYah&#10;f2kZxYoZIykcZHFTEGO8rwEZQbSCvEYdEMwKlBSVfsZoxpAjTLIi3YsVuEktjxyd4Ipx8TL2wooN&#10;3KhSOpz/OZPAuIe7BMOD/De4R4fzIC8Ll14+QxZ1SXZJCX6hwL2T+wJn7iSiLYE2I9kLOsl7aXV3&#10;QCvcBt1it2FQnDuPa41FtL2z+DuS4bBPbPnW7P+yMrt3h176wzqg+rmVWMjK1pTllJJVMICC1H8j&#10;WkZ9acWxZTtVCkhMLh5D7UhHrKYTkZFYo9RD0IrdifoUsQ2FScIdsSp9P9Zf8sP1V0+pTZ6ioLgI&#10;WUX5uPj8IX6mq3nMECRh5wmF7Pe0zDeyHmFzxkmsTjuitmA3veCFNZmnUUN2q0o/hJUXTmJGoisa&#10;8XfrhpeHmH9ZWTyoM3R6aWP5hCHo37UFHC6dZKVbUBdsZ9iQNJSbYXf5EEPLYjoJildhFB8dLE31&#10;RNXIXTBN34vmEZuhL6v3JQkunc8UyUcWtAldowmWgDXw/uUqLtMS/5KbhR9ys3Ez6zEu0/n8Sjtc&#10;wNDzNDcfv1DIPqILiniQqSYFaYTYY3ryfpjJPjNkppUXDmJRsjumMdwYpx8sB8i/pByfUbtS8BZM&#10;adYY07tpQadbWywaMwCLGUaa09qOTnCnJtmrwk5TmUoYRHHqtwqdYwmEAEu0jdmB6tQpRqnSN8HQ&#10;FGRJe+qCOlE7MD7eU+Uo25hxhsAp62RLfHKHwHhCS/wKN189RvKTu3ha9Aa/EjS5Je/wnCL3x5xX&#10;ePU2i6AMQf0oVzSMdoXNldPQSfGCFjVQ82gRqgRpefmvL41pN6uEboExQbBm/VAsbN8Gen06w2RS&#10;PwzQqodOMbvRJnI7hsk+tX56ZA4DVIggGM4tQhsZeAteh14yT5VhpU8Ew49sCERdMjvJDasyTmA5&#10;Xc5Aup86sllhiB360pWkPbuj8qLezX/xRYNIJqFnePCmLIf7598/4t27UvyU/ZCvveBvbMFY2t/1&#10;mUepc3ahrowOCxjLy7+gyLIEH5lo7I6RrMiqIZ6Y27M79Af0hNHQHljQtwvGTumN1tF70FrmdQQR&#10;AD5LGUasUDXCQbFFr5jN/D8rTJY8+PJ4gZtQi4AZGif7zC1BlSALfkcPXahRKtGpTE1yx4T4gyql&#10;1N2858imNnmcn4vMF4/wa3622hWi8P1bFL0roW2WPpRnmJ1yHusyTqOvbDYUshm1w3aUA+S/vPga&#10;seKk69yEFbmGLdUK85LJBn4bMcVwJMxnTsTCPl2h1687pjRugh6y5/55ClgCpJLYT1ZUJQk7fqZk&#10;k63QpPbQ8F7F13gMGbORbnKGHLGqLSO3kUWcGS6cMCLxGGpImKC9jX30I+Kf3McThpn7edlkk5e4&#10;lpXF59d4kJuHRwX5yH6bh/iHPyL10W1YUsT2ivMiQ5UvvfyvL+JSVIcY3Ql1RdcYWR23EpMSWMGy&#10;+2SwC2Z00ILR2D7Q79oG68ZMx4jqDTBVUjh46zKskFEYnjTDqUu8aYlpRUfHywaEW/i8CxszD6Gj&#10;LHkIILD8NmF8IsOUrxltLAWmsAptrPxui4g9SHt6l6HnIfJLC3A75wV+ynmJ7yla77/JoR4pwPPC&#10;fFyjG3qY/wyhDzLKvlte/utKLboPyc+hESghwxSLUjwoSPeiUyxbpoyu+puxQvdjMu3m7BEdsbh9&#10;Uyzu2ByGQ3rDaHBf2NkasJKd1GY/4mpGxxEIQQSW93JUpi0dzPAyP1lmvptiQPxuHkf6TOyx7aoP&#10;arJy7a7QmfiuwUgZeAsRxnFE4sOfkP7sHq7S4TwuyCMY8nA3+wUK3hUpdnlGVpE8qsUfihD/6HI5&#10;QP5Li1C/rF2RHtGQ7YpFOsoQOvVD3Shp6av4oDaRBU/h2+B20xezerbF3DbtsGJEPywfOxSz2jTH&#10;8gvBGBPrji60tbIEsxrZwDTDG3bXQjFctuygVdbwFaYiEIMYlgI3opakmgragDrSCedrTuaxwVAy&#10;zkSC0epKML7PfoLI337BU7LGvfx8guYufqI9fl6Yh4L3xSgsKUTK4+/KAfJfViIdPqte0iDqhMDN&#10;qBHuSuY4jBVpR5UbKetJla52hp5wR9WdLnNMq9Dx9J06GoYDekC/Zycsat8ahsP7YN7AcWQREarr&#10;MUwWa8fvo811RLUwhq8gK7SJIhiDNmNxKlkkzB4TEvZhIAExVlI4yO7bBE87Mtc8Op+laUfQJmYP&#10;brz6mc4mG68K39DpZOE+bfG9nGfIKX6DbAKkqLiwHCD/ZSXcBVUJjHaRpHdSe+Uge9pHGdJ3UeFA&#10;tu2QNS0aEdQagdQXoXaoGrwarSg0NXwJHu9NWNKnI1ZPHk4B2xl6XTtgklYDVA5x4ffWY1nqMQLB&#10;EabSmSWDe/ytiqEMI3QwrSMd0Srag+5HQpwNqgZthFbsfmgGbYdB6kF0oFNalHocNUPlt+2pOx7h&#10;8ZvXBMkritYcNXH6dUEWCkrflgPkv6JMSTz0kzgNDRnOl1lc5+hiwmUGlzOmy4wxHyPUEmHpQ0Y4&#10;LUsnnQgIQ4yRKYJib8/rokYogXVmDXQWjcf8Vk2xaGA3rJwxFUv7D8OCqZ3QP+YA9n8fBZvLstxy&#10;HSankpl8LbA4ebdaQrnmwlG0JMMMlG1DIhnO/FczVJ1Ak0gnTCRQa4VZY2riXrSM3YfeCYdhdjEO&#10;d/NzEPrbPYpXOpy8HDyn6/lySeXlP7X4zGGFyDD+amoPGwxIYGun/rC6GkH3sZGhhhXms5IhYz0a&#10;R7MCfddhxYXj0AyWlJYEkISEIAfopx1D9Qg76Cftw4J2PbCghzaW9OiMZfpzodOrHcaHuVKLBKnj&#10;qGxE1DmDYnZBL3UfhtAFTUwkY8nMtKD1aK1+xwxrM05jQqIXdt/g92R+iL8tVsuobcxeGDL87fou&#10;GReoR6Tv5HFheYj5zy8+K3w7qP4HPVRUi6slnzpZJECG1rehdqQr3+PrAdbQCpeWvQG1ImxQUyYI&#10;yQwwb7oeqVSZjsgKnJ6wn4CxxjfhG1HpyDxM69MDOn3bY/HQHjAwnwFzgykq5Gh4U+xKn0sgRWrA&#10;GvSKckZvmd+hgLMD9ehuNMJkP1xXguQIPyeaRQYI+b6y0g6YmsDzCeO5h2zDlZf38Kggtxwg/9nl&#10;+9d3WcGy4zVDhyx3lB5U6b/wpeZgRWn4LEZVAcP5eXydoSdQdAJbsmwm6LuQr/HhY4nKobvROtYT&#10;I+Nc0ZesIJN7ZG86Dd9tGDW8I3R7dcLiPp1hOGsgZrVogcanBYQb0FASzATRJRFszcIFqCKGCQLR&#10;NWG2qBi5BwtTD/N3GMpk5Z308pLt9FL3YmyMI6wzT2FW8kE4XvbB2ETa6/Lyn1e+e/7Y/LeCHAq+&#10;F9CJP0KdQEDIckhWikYAW3AEK89vAytKAMEK9zVUrVX6NirQedSU1xWwWHEBNpideEjt22IkM8oY&#10;kr4JMkcNGZuhKDUJ2oHp3XpCp3cH6E8Zg8XDBuLbFo0ohA+iLUXqULqXnTcDUInAqx62ETaXvFGZ&#10;oFmUvAdTEjxole3RW3KckWFkUnNt2uLB8e50R7uhGWYDg+S9qCA9ueXlP6/czHqEX7NzcDv7BWIe&#10;/qomGZtcPM/KdsaQWGqLEBl4Iwj8rFgxa1CJrkJCyvJkWtMAc2zK9EPdSE9UDLCEYfoJ1IpypyU9&#10;zu/Zo2uMM7RE2BJAsqHhgmQ3bKATmTazLxa2bAfT2WOwfMJwzNRui5HUMduvniUQKX7DZYIyf5vH&#10;tM48iv6xezCM70+mDpnK352QfJqfPQ+7K8cwK96Z9ncnJMuibC3SWZZrlpf/nFJcXNxLRkqvvnqC&#10;vNJi3Mh6huuvnuG7rKeYlR4Mk8xIVpi0/rVoLyOzEnpkIVPYDsxM8irLgRrpgBmJBylOD7Oi9qme&#10;V0lROTdZHMp61A/frIbhW7L1z5fPB29QYnRE3GEs7N8NhsP7Y8XkoTD9djAm28zHsrQ9PBYByt9a&#10;wLBRM2obnK4ROMEWPM5ujCRDDUg4pDYvtL58Qk05WJm+F+szz8CSYNJPK89y+J9WPn78hLzit3he&#10;+AbXs17iaVYefnr9AAmPnyDj+c+48vw2tl5hZYUwtIigZOzXFHvLcDJLAOCzXOVLV8DxpVAN3YF+&#10;sdvUMkklQmlTu0ieEJ+FCiTdYrfDXMSm72qKXCfUi3DGrNmDod+vAyymj8KyicMwuEFjNAvbRM1D&#10;QIZsQHVqkmoywz14Pb6RY/nyXGT/O781WEjGMEvzgE3mCQrjg2hASy553b9cXnn5Py0XXzzCd7lv&#10;8CwvT61R+a0gHw+pR16XFCP01/sEyH1cfHGPItIWVpco/mSEV7IUhrphOe3lwiRaYbUPDIWoNy1y&#10;mDu04zxhkCI7RfH/53QIEgtUj9yJHqIdQrdSs5TN2TCkrtAI3YZaYR4wYdhZPLwndPv1wKKBPbGw&#10;b09sPmGFFemnMJysoRG2DQPV2htbNI3ahQWJe9Gcjsf9uj+PsR3zZGwnkKChoK0tmqm8/CcUbyuc&#10;+uU2QfAU32dlI4ug+PS+FA/y8/EoPxc/ZL3CpWcvkP7sAS48/xVbrkSwYoUNWPERbqgYsQuz2Fqr&#10;BW+BZjD1ibgdGVuRCUKxO9Eh2pn/pzVmpTaI8YQ2w470cVSJ2EqXY8fvCKh00SHKhTZWekv3Y2yL&#10;DjAfPwQWRnOhO2wU/9+A4esEnK+eJOC2oQaP1ZdhTCPIBl4/RGBNpg/60zFVjqJY5nHqRG4jGGm7&#10;y8v/eZmU6IHJDBMLEo/gbm4uMl8+R37pG+SUFOJFfp6awXUz6wXu5Bfg6stHanfJH3OeYtf1GMxN&#10;PYvJCTIKuwWdoknpsjW66rPYTm3hgAkJtKoML/OFSYLoeHxWYSSFpiT7H5PI0CT75gZaMFQQbHxP&#10;fT/YDgv4+Y6Rh7FBZz426Y2H/pDeWExrPMjeBPaZBIn0g9DmVow9xO9uxbYr3hiXcAS21CKj4/fD&#10;lOJ6alL5nNT/4zKeQk/j3HIsSD2PzjG7MC35BM789gudzCtce/lUgePhmwK8KKAmyctB9tu3uPX6&#10;BTKfPkfqkwdIfPwzK8QTC2VsxccEA8WpyGzy4K0YHy/jLpZYmEIdEkCWkOUSgRtVq68Szs/5LKaw&#10;3KXYpi4dR6MoD9QJdYReIsHkv4qgOoSecV7ou+BbrBzbD8umjobB4L4Y17opZsZ7qZ2sNCNdYZV5&#10;CjNT6GKSPFGLFlkjeDt6RrlhVPmyh/+E4r0Um5SmMEHLcKnQFRjImy9h4jeGlxuvHpItXuOBLD8o&#10;KVXraLOL8pD1Nh+Xnj9C5P2fkfrsiWrRi5IPs/KdUD9oE7TiDqFWyEa0ixQg6KGtJMyVKQPeiylQ&#10;CaAwe0yULUJUPjK6IbUab7XKjig7VG2SBHhqQNAc/eP3YVK0C2a16gAjOp253dth1bypmBlzGEb8&#10;vBEt9bIUL7qmPWoK47yUE+jOa6gewespL/8HRbrMfaSncg1br7NaGC39Fxrnl6JntPSQuqNDyEH8&#10;8OoVfnjxAj/n5eNZUQFuvXqOpxSwt3Oy8b2sZ8l9gfjHP+HYjQRWuCMmJZ3EVNL92DhntbODhr90&#10;wYvz2YDuMftVT6eMAtcMtcA4yTQUyNDjb64mEE1N9EJNVqwk4q8ctRNTU06ja4wTzC6cglHyfhi5&#10;zcaS/mSTgf2wbe0izO/bEusunqSIPcowE4DOct7SqRe4HbWlg6+8/B8U75UEiHSnG7BiXdmyPTBS&#10;0kmK6/Dj6+cXsKVTjEbsRwZFavyTp2q5wYu3RcjKzUMBw8+D/Gw8LyrEvfyXZJYsvCx8Cp3Uk1h3&#10;JVaFiYoyg0x2fPCz5WMj2oTzeBSYUukV+fpYAYi8xlDUniFuMMPVyHg+x7nQ1tqhsmRBDLJHW2Gi&#10;YEuM4Pn1jd2Nb/t1w4Y547Fx7iRa487os3cJ5iYdQg217IKsJCk2yyct/+8XnZQ9xTK8rsQeY7aM&#10;yOqlkT38N6GVDNbJvA3pMqde0PDbznjuiT6JZ5D89AHu5mUhp7AIP2c/R25JEa5mUdQWv8Xrwje4&#10;9uoJrr34FefuXiLonGFzifaT4WNI3A6MSWII8jFkJROItKebLvH3pFc2YD20qD80/LegM39H+lpU&#10;D6z0s1C0GtLiVgh2hmmaF8OULbWNKyqQHWrZ6MJsZH+smzwaJiMGYETd+jCRfKqRHugQswfNY6h9&#10;ysv/ZvEpy0NaJ5IV4r1G7XAt6SbXXJT/y6iqOZlDQCJ71bKiInZQBFL0kb4z6GRuvXqMXwkUSYH5&#10;ojAfF579hjfvipFd8AY3X76igL2H718/QYMQJ9VbOjnpFMGxAnZXqXfCnGlvd6sZ7s1loXegM2qF&#10;bitbbB3ujMnxe1QPbOMwG+imnuNv2mEJRbBV5pmyZZwEdGWyyWC6p8qh7pjdsxXWjh0Iw75dML9H&#10;Lwz2NMWo+KP4JrocIP9bpZqfxUPZHVLD35qgsEDTGFZQsBW0Zc4FGaS+2vB4s2rZ/WgZhdr7x/E9&#10;ahbZNFDmoI6KO4brWY+QTidzgzrkNcPNq4JCPCkswJv37/CsMA/PcrNw+/VjgucHHpdaJ1DCzGbU&#10;jKJOCNqgJgapXtfgTRSUu/kZCzSJ2avC2rL0I2Xf8VmJdjLHxNccNpe9UTtks1proxHIh/d62Fzx&#10;wUBqlyV7KXAH9saizlqwtF6Nmd3aUZvwWOXlf73ISjYZRh+fQGZg+BAd0pfOQjNYksBIXwbDis8S&#10;aIaKPbVAt7gD0JT1tMHWqCBd7SFb8A01S60QG6Q//BVXXz7DpZdP8HvJe/z2Jhc5Jbn4lQ7obvZr&#10;FXa+y3qhtEsFSQITvA31KVDry1yPrz2vZDO1libMHVVoU/uzwmUVf8NoiswQgkj2myFQp1FjiP4Q&#10;cKnlGAFboRnmwpC1B9OT3LEseR9GNqsLg359Yf7tUJhNGV8OkP/VMr9dk3jd4d15c8VWzlcMohHg&#10;gC4qS5AdGsu4h4SY8xSw0uHltw4r02XSjx2aRchwvgjbhfwOhSxtqNP1YDQI88CdnGcqD6q4nIxX&#10;L1BUXIQHObkoKi1B0fsStY5FJhinPbmKealHsPbCcdSTPhP+ZgWZ5EPGUuM2ZIf2BMH4xB2oGyrz&#10;UBjqCGDpkW3M93RTCW6ZJ0JQaVLAVoik/ZWZZ0EWqBZKuxy4AT0nDMWqSeOwZDCvs7z8rxWdji2w&#10;uGcPzOvUkjdTKNxYMcJo6cOQjQcD16OmsATpXi15kMoLs8YgCS1kFY3Qjeo7vaQ3NFgGytZhTByp&#10;nKHiF4aTGy+f4jfaYVlLK8zxqrAQn9+XIqcgX/XMXqV2uZf7lEywF31iXGlFyVg+JugUR+vLY5le&#10;YGihC9l86STqSf4zn2VkNelxXQndlCP4huFnTtJudI5iyAvdXjZ5KMwO5hcl49BWDIrbhZUXfciO&#10;xzCvbdNygPyvlB6hTmYzW7XD0oHdYDKkFwy1W2DakknQDHCEy81g3uB12JApzmI9gbIZraPpFgK2&#10;oIUaHLMhjZNJfIwobB3Y2lmxtK5j2eqbUAxOT6EIDdyO9Zf98XPOYzqdV/g++xVySqlNyCa5DDW/&#10;//47hWwBrr18SFv8FMMS9lIA78W0lJMEmCWWXziGWSnHsOKCuKnNmE1RPFMGAYNtsTrDm5W+DyZp&#10;B2lld6mBuFUZpzA68aBaxzsywQ0WGUcZbvbxGo4TfE5YklLe1f6/VgJsYcgKmKY/EXrNGmHFwAEw&#10;GtYPMwd1Yatdi9nCIqTzFpFsuZIExtcMXaM9GOc3wYgVI1MQO8e6oEG4K6pQr+inncTAGLqIFApe&#10;X0NUCrKkdT3PMOFBkLxANgXrrSzJHPQS+Qw9rwpykVXCkPPuLYo/flRpL2+9/oXA2oQREiZCtsIo&#10;/RjtqROsLh0vy+tOYI6mW+lBzWJ9mWEplO4llpY5/giqh1rD48ZZmF04iCVph6Eds4OhyEXNTZ2W&#10;dABVZPFVefmfLAH2TVexko0veEND+hzoUHRaamHlYIJkcE8s7NmLN9yK9nHLFwYp6x+pIkseZUG2&#10;DJ0HUYPIfA/JbBxkjU4JDAes1OGSUVDSSvlQdMq2YJFu0Es7Ar9fb1GT5BMsr1FCQPySl4MCOpz7&#10;DEHZxQUqk9A12UYkV1bmH8P4eC/Mjj+AzjE8FoFRL5gaxH8VtGMPUXscwUyy1uwkTzVhSTN8G93N&#10;Xhz4IUKlttpy6QTGxdqpvfuXpnvBONWdQOG5l5f/ySLKP4yiM3w7hsfRpXzRGaM69IRxb20YdG6F&#10;+VqN8O3kXmQDCtAzswkUfidoKx0L2YQsMiOJGoUhRpLw1xVA8P1BcftQN5wVIZmSZU2MjMjys9X4&#10;fnXpZvezwtt3ZSmkit8V4q5MISBQRNAWvH+PvLdvkPUmHy/yXuN29lPYXTqHfrH8HVn7G7iRgKVb&#10;4bkPT/REG2oWQ0m9HbiawN2gJh7JrlS7ySKGKa44fdsfS9P2o12UA58PYHk6dUp5+Z8sjPGVWNmr&#10;KeYaRLmoltolfD8q+G+H6V5X6MkyyVYNsbBxI+i0bo5dqWW9qtNl6SPZRDYJFNZoHElbGkZA0CbP&#10;kzSTAWthKdmB/CwxiU5jZuJelWXI8aoPX1uOulGs7GAnBN67ih9ycvBS1s6WFpNVnjPUlCL/bSHe&#10;8f/PqFEuPnuAJ3zefT0EayhWB0kqKzLI8vR9GJHgia1XTqJTrCN6kWEcr54nWA5h9+VTPLd9qBK6&#10;mczBUBeyEXWkL4XMNllsfHn5/y/zkqWyHeBxKwrrLvnB/fopOpXdWNC6E3RbNoHZgC5Y3a0jlrZt&#10;iVV9usOoYzv43c2EjkxGDpIZZPw+XYqOrDsJ2kLtIYNq7gTXGgyNcybwVmFmilhNtno6HOlxbRTp&#10;jJqiAcg4DVhpHWR1nJ8DHrwpwr28PAIkC6Uf3iO/uBjP3xapkeLiDx/V9ILbWc+Q9Og2JiV5UdMw&#10;jPmZYvuVw5gS54p1F3hOwZtQOdACNpf5XoQbNspotN8aWGdIZ5sB/zaC200fWGbys+Xlf6LI3E0J&#10;KRSeY9nKR+lvgl6LuljRoQ1W9O4C066tYdS+CWY3rgdNHx1UoA7pHbEf9aN2w5KAksk/J28nK5CM&#10;ktwekvjF3wx6bMEaEU6YLf0X0i/irYuGBEWTGM+yLnHa40UyUYgM1D7SEVvJKiPiTyDj+Y/ILy3B&#10;47w3eEv2eENQZBW9QfH7EgKkCJ8+f8KvDENP819jaIyz2l5sRMJOeN4KwMwEZ+gl7yB49qENf3sd&#10;Q8zkhB1qgrTMZhtMO66WWQRbYqxY8/Ly/1MkHbXsouBnjQY752Nu7TpY2q4ZTDprYVnvrlgxoDuW&#10;9u6EFZY9yQBWtJJ0K2QNyccxL/UkakU44giFoEnabpy6I9uKOVEk7kS/OC+sueQNfdJ6nRALapvV&#10;ZIsVaB5uiz3fRdIG74fZxbP83SWoIL2wQdQ/Ee6YR+s5NM4dmiFO+P3zZ5R+KsXvFK6lHz+hqLQU&#10;WQV5eEXH8+HTJzzJeo30p78i5N51DE06hIWpe7Es1RN9Y2lzqUeGxLoRHLtgf+08psh4ETVWG5lr&#10;EmiKZlF22HH1XDlA/v/KuJB9mGuuB7M+7bGsqxbmN2mApWQMi1EDsaRjc7Q7sQS9Keo6yzB58AZU&#10;j9xOW1vmZFrxJsvk3/rhFIqyes6fAlXAxtckk2G9cGeGrTBMTPBA72hraBM0MqRve+U8dNJOwe+n&#10;SPSP3Y2ZZJpGMs7jR+a6eBqTEqR/g608dCeyigvx6Xfg48cPePfhA17k5uINtUkpQVPyQUBTjAe5&#10;L9UUx7WXI1AnbAM68rdkGmNDMkinGAdUlUxEfobQDDBHuwhJ2W2pEuRVk6Wg5eV/XJZoa/+uO3kk&#10;BSjBQbZY1qMTlmq3wIIFg9BM5VtfxIchK38tK0tmeLmgLgGiIbtRqjW4a2BAuzo6bvuX5Pz8vEoY&#10;w8/7rkYN2USITuhbWeMiczACVquBvyGiFS4eLQs7FI8y/1S2DWkWKeMom2F72RsP81/iDfXHp8+/&#10;448//oCUd9Itz9fe0hK/LC7B25ISBZzff/+MgrcF8L57BX3oZvrFOaB7jAtqhm7jb7uiQ7QD7S0B&#10;58Nr8VukFpKbXTyEPtKPUl7+x2XJyP7QYTjRH9gXy3t2g5PvQnSL2oCKokd8jfBNkA1bMistcD2t&#10;7y5W9gr0kC1IVdoHU1QN34hqIWSTUEusSN2JKaR5NRbDVtwqxg2V+LnJstWp92yMiXOk/uCx+L0l&#10;smCJjsf1+nH1/8HxDAVJh1E92A4lBEFh6UcUFBYoUJS+e4diAkGePzKslBAgpQSIgOYrcD4xFBW+&#10;e4+d1xNx4PtgMtABNTHI+UYEVl08QW3iDb20w9RLpwi+43C5fh4raXFXpx8rB8j/qCzVbl06r3ld&#10;LO7RBrUCrRgutpFyN2Oy7H59XocgIU1LX0OAMXTTDlKQOpSNZ8iibH99tI8jK5zXxQZZ3OS/FKbp&#10;UtlrMDfZHe2i3VE5eCs6xnhgKGP/8HjaXp/1io36Jx5RGxWukfklEcJC63HidgwrnY6FYlS62z+S&#10;NX5n5b+k1vj0qQwMwhwfP1GTlBQrUHwmKN5//kPNMfn+xRM430qmON2PSpFODFsO0EnagYFxu2F7&#10;6Ti1xmGsurAPVpfPQYcax+VGIEz5+ztvRpYD5H9UDLq0QUX/+aw0c4ynmJPhcd1kD4yOoVgV+ymz&#10;yehKpiQfxyK2+GXSXR5oQsvK8KHSaC/n/20xj4DQCDIjKKzVAmkN38V8LEO32D0YQy1hmu6h7OeE&#10;xH0wywxSE5JNSfE/ZT1k5b/Dh8/v8Y5h4vPvZAMRpWSL4vfvySTFCizvKE4/8HUppXz9MwHzpvSd&#10;GhW+n/cS/ZNl925HrLl4ABbp+zCborR25E4sST2oxmV2Xz6EfjHbVS6zUfF87cJRWF8+jXG05Fsu&#10;ny8HyP9XOXDraIHsYj1DBtdCZKnBSopESSJnxxbIEOLNSvZbh7ayyCjUlmGGApLKf7r0c8j8VDqf&#10;bmyd0uehhteD12GopNX2kz3jLNExyln1ZE6jEFTd7mpdC0NPsAN8fk3Gx3cfkP22iKD4XYUHAYAw&#10;QumHj9QUH5FfWKh0RTFFqYQXfgi5JaW4l/sa32U/weVXT9A2/hwaROxAlbCtGB3vgekUtfqpHpif&#10;LFMJd6IhtdKWy6cwP8WLjskdhrTTk5PKUoJPpe3tHLWZDMNQWV7+30XlEhOtELIJFSMc0JQ2s16I&#10;jWIR5UAkt4b3HFY4P+NnRuDYl3VvB8sMdFa4nzEGyMScMFl47YIJbLXmbJkiNutGbEHVkK2oEu4A&#10;t+u0sQGmGMYKzC3JJgcwbLzJQxFDyR8CDLJDDkNGMdlCAPJYZpvx8UEJTwk1f+DZ2xI8yHmOKy8f&#10;YFjiMdjKqn4ZCwpajzZRDF0BFLVXTqEVWcPx6hl0jaa45m8vT/dCMz7bXTmB8XESbrZhBPXQijQv&#10;6KQexc5r3liSQn1UXv7vZUjEpnCxq+1jbFFRHESQI/RS99ACbkIFSSwbaI5xsY6oJRmAgixhxBtd&#10;KcwOdWXFPhlCxKZa3XZ+JZamumN8vDvmJ+3C6gseFJtkEwGY7xqMSjqLGclHyQ5kCVb2B9rS9wTB&#10;e1rUt6WlDC8ER14u3r3n/8kS+Xy8J2BEi7xnGHn5Og8/ZD/EkzdZKiNztzgPVuwJClAXLL9wEtWj&#10;d6EJ7fa4BE+MTtxPjXEIU+MdsCnzOJalH8RUhjIzhrddN3wpTk9gMgFtfsELR78PxPHbodh94zTB&#10;QpCXl/97GRi7A8NkKzBJXxlujW/Y8mrKCKuAhWJ1SQrDjrchWkZI76p0oK2AZoQNvgnfyji/j6HD&#10;Gh2i7DBCXA3dzXi2TM3wLXQFB7E2XVjEHLOTj5AhPuAtwfD5i+MoocsQ4ZldWIRCWtTs/HyC4QPe&#10;EBgfPjO0EDCiN37KeYr7udnwf/A9JsTvwfiE/SqVg07iXpilnYVVxmH0jtuJxQwZ0p9SL8KauuIE&#10;OsXtw8DY7TDgecxMcsXWyyfoYI5imWwglLgDIwkwySPyDc+1R+xOrKB2qiMLwcrLfyjhtgs0pX/D&#10;x4QWlc8yKfkcQ0awCE/pTJLsP7oUqzv5txFqhqzDMOoO2SbMmC6lc/R2jFSDc3Q33svRRBY/+y2G&#10;kezxEmKGn3PusvW/w7tPHxhGSskW7wmSdyqcyKOUgCksKkbJW9mNAfhAB/KRQCr++BmZLx8iu/gV&#10;nG7GolfMbjWppxKPPzz+MCbJHnMMZ71iXah59mM5dU9lmZEesAbL0g5hVrIn1smumiGbsTbjKKpF&#10;7iBw7eH3c5xijQlkuVph2zEv0QuHfojDBseNMB/bD0s6tSgHyH8slUOdUTHABJpBq9AscBkmyIY9&#10;1A2zkmV6nwct4TG2soMKMN/KBJ2AtZhNS1qXIUbDbxlft0IVf10CTE+xSx3ql8Gk+Hu5vyH//QeU&#10;Ukx+pBspJije8P/PKDbzS96jgCFF+i5K6EJk2cNHhpDPRMiv+ZJw/wWeFr5G7WBnaMe4wogAMJMZ&#10;6wFL0EnmpPovx1S29hVphxnG3LAo0Q2VAlbhmwg7aEU6o36YNWwyT/F1Z/SMtUfriA3oRobcTIfi&#10;eSMUfemgVqScwJJt27CgWxeY9OkJnQ5tsXZ4b+i1b1UOkP9WfBY2qScTe3zMUFHEpswflUzJIkzJ&#10;FJLstkW0Cx2BK+oE0KkEyGQcEamm6BbhROFphbEJbLXSpe5ngfFJ+ygw8/DuQwkKikv5zEqXHk0K&#10;0DwKy49kDAkZEmLEnZQQPO/5dx5Dyt3XL/GIocb33tWy35elDf4UnnRM38Tspe45Svq3odbwgrYs&#10;0vLfwPM6qF6XnlgRodXoliRHaoVQB7qVMyrELU7di0EMHy2jbNRUx4WeO7Fs2CDoddCCXrvWWDdi&#10;OJZ1bQfb6UNgMbgrFjRtVg6Qr0Xl4AjbBK1oGUcxxxARm5Jj3dcCQ2WFme9qLJVQ4U/bK1ufq3W5&#10;S7BSFisRIJaZe1mB9ujASvlQUqQG0l7SqhaQJd7TjuaQGXIZOj58eF8WPgQYdCfF70qoQX5HAcOL&#10;zFx/UZgDg1Q/tXC6ufSsymQiYSRhKYJkHi3o6Hg3np8D33dAB9laXZY/MARKKivNwLXQSRb9w9ck&#10;iyFDZQWen8xj+Zbh8PSdWMz/9lss7NAShj06Y2n75ljWuQ30O2tjSZtW2DZ2PIbX+AaHrx+B27Wg&#10;coCoEmBWS+OcIdrIAqPQbZjDkCI6RPZdUWkkJc9poBkqB65AZ1neINmTZbYYBWqDCElce5ifMUDR&#10;uwKywDvlQIQN3pEVsopk+J0A+DJuUshwogQp2eQNn3PycvCoIBs/52ahQpCtGoiTRHfjEnguksOU&#10;Ylk2GJT969TYjPTgstKHxjjwfHl+aqsRsotsLcJz1BJrGyTzRzZDm87kGwJsVsIh1Nq1FbO7tofF&#10;9LFYotUci5o0htWYQTARkLRujnnNmmLu/A4U2uewNu0ILDKO0xYzlJUXFjLFOkmCH7SOrc+dN3U1&#10;hsdIshYRpcso/Lxgmr6fbuAkWhM0lUn1talXNMMcGVb2scLJEIVvKDI/KrsqtvQNgfEyP4964ncU&#10;lzKkECzS4ZX7thBZ1BYZz3/BrddPEXj/Z1pi6bLfjA6xbmgf60nA0SkFb6JllklCZIKQTWqnTEkK&#10;Y8wwUoPuajQt69xET0wmm0xI2KO2BTFJk5lgtjxHO4KKLBK8BS6ng2E6YTSW9eqMlV1awbBNU6wc&#10;2AVr+/eBYVstTKtTH91dJ8FAdEjSXgKUoYfXu5ZuyP6qdzlAWDRVzlJpgWxt1YMtMDlR1tQuo/Wz&#10;5w3fjgZRu0jn9mSL7aR26hTf5ZjCVvaOYJDezDdFhfhM1sgrLOBr71Xvp+roYjjJys1VA2mvCgrw&#10;Y3YWSkqy4XP3GsG4HXWjD6BPHDWLdMLJTlJ+a9BehGeQBTrKJsvB61ApZANq0yXVUcs3XdGINrQ6&#10;X28UJKPCooM2oqo/gUxhKrtpyzIGWVY5tWtv6A/thdVD+8CgeUPotW1CgLSFUafW0G3eEfNndCIL&#10;8VpCbdCSx1x98QDm0yo7XD3D63cn6Nzoaso7yihOSdEqXbVU0Co6D3Eu5qgq3d8ywZihQxYUaUQ4&#10;Q4tgeZ2fD/z+AW8JhA/UDflkimICJZes8QdDyCeGDunoKiopRiE1R35xIX589QKXXvyKlIeShZlA&#10;lN+kiNQSEMiGQ4qp+Hv+5qgRyvOgSxLHUTl0C8FhibbUGtIdb5TmiUkEiTzPS9ylVumr2fAMMY3J&#10;KoOO78as5vVht2A29Oo3xtI2zWDYQRumPTphXuN6GDJeG7oJjmgabEOm3I9B1Fk2l89Su+xSGzdX&#10;DrOH7eVjWJjkprZHlf1pvtylf3CRORr+0oXOluttiBoRvOGyNFKN1sqgmwDIBvfzXuNFvmiM35XA&#10;/Pz5k2KL1yI8CRAZTpeR1d/JJIUMKT+9zsIPOc8Zfkrgcj2Sx9hGu8yQISkhJK+IZCj0t4DNJbZ4&#10;appOURuxmDQvUxtFUEp6ypFxsnKfYpjsNibOBQ1CtsBKRoWpfaqFUgfJeQdvw+Kztlg+qA8WkiHm&#10;a2lRX9SFWY8usBg0EAsbNoSTwxBszDyNZUkHMItgWJNxmuDagyWp+2CX4YVaEdYwvXiYoPHk5w4y&#10;xBzHhMT9aoDvy136h5bzpGnvuawgcSTmvOGsPF9j1JRdECSjDyupoDgHD/JykVNaoPop8guKqCX+&#10;UGMj7wgGCR/ZIkDV2MhnXH/2HDdf/YZXBI4snB4h6bj9FqFmxCZWNkNC4MovmY+t0DGGgPG3hE6S&#10;C4bL+A9Diz6taIXQlRSJslrOHFWCyTBiqX02ojGdVpcoFzVTrWnkTkys1xSbl07Hqn49YajVCEta&#10;N4Feq8bQbdECI76pC12fpSo8LmDImEnGkCGD3mSFzlHbCZIj6BS7Bwtk/5iY7WSRfQSMF0HqAZsr&#10;Z7Ap8yTcrvv+wwESLmGFDkBypqtJPrSTgXYYH+mONyU5eP++VHVuyczxF9QPz94UqGF3YQ4BC0Ar&#10;+2VJ5O3nj2lTc7AhM4nHJPtIf4jMTfWm+wjhb/gYUuxKLytFp/d8tIu0xjcRlpjJkKES1BE4EsYk&#10;zJik01aHWqv5G9KaG9DFyMKmJuHO8LwVjFkt28OgRw8s69uVwGgKg7bNsbxjS+i0aIzptetj52UP&#10;rJVEMGEyGHcS69L3UXSexPjEA6gQbo8RCfsJlB1YkX6QuuUw2hE0jldOY6ssgUg7SHAcxa7rZ7CT&#10;VvfLnfoHFkmc77OYlaVbRvs+qxH54LqasfWerCAhRIbbZQzkLfWE9GHIpJwS/i2zxj/y8ZTWNOPF&#10;S2QX5EMjygvto1jZ0rnmz0cYw0PoRvSNdVZTDtuJ3ggwRq3AxRgUvxctIx1YOQfphjZiVspBhgwn&#10;jIp3xEbayzM/BqG79MsQVLWD1/P77hjrvRtzWjShnmgLg6aNYNymBQw6d4BRh1Yw7tAI44a3Ugu2&#10;9VIk5QM1k/8amFw8yjDlTJ3BsER2mixZE4Ot6b62qamQI+mAzt6JJMN4oDaFqv1VX3jcCMLyNC/s&#10;uhmCPTf8/8EAUWGFcfz8QrwpzlYDZKXvP6jZ4DJT7+tcz0KCRWZp5dOp5BMknz9+QF5xkUoVJZsA&#10;Wl72JTPsRgOZmOyzgA8JWcvLQOe/DM3YYnvEuqBFmOgcmZdqQvFpjYZ0RMtS6UoiN6GW7OHPkLOS&#10;OmFSgoMaW6mnXIoNRjbqgVVjhsGwTxfoN6PwbNEURm1bw4RuZEKdOrCnyGxJ57OWwJL86rP4fU0y&#10;kSSxmZ64B6sunsKKVE8KT3f0jt3Jc3FDi+jdWJ5+WC2c8vo+CFPid6CXLDAnGLvxXFfzO2bUJFOT&#10;z/wzAVInwvZlS3/bsmUDBICa1Eu7KsPpJfJ/hpVisoWae8HXCwieko+0qm/z8ST3MYYmiFBka6T7&#10;MEqnVghxwfJU6gmKXA1fuh7vJQQeQ4tkQA63hBGBILtjy8yyVqJFog7A7MIxupgt2CYLm2S3Sl9T&#10;fEOQmSR7YRmF6NR5U6DbRQsmE0djSZMGWNGJzKHVBAbabTChRh2su7AbQ6TX13c1zNJkYM4MKy8e&#10;Igid+LsWqCjZh6ipFiV5YEXyQZ7DPgJHpihswNRET2gSuJIhcRhBMybeA/1j3TEgehs/d0hthLiB&#10;x3qW/fifCZD3n4pVpYueEP1QTFsq0/qeFpEhxJ18+KicinSBi319nJetshH2iz8JlysUbrIjFAVs&#10;TVZo5SArOF/z5mtkJDX7jPqDYatv7HYFjlbUGhqBy7H+oohQYYtVZU4pZBtbP11LgCXmJDvT4RxH&#10;59W6WNyqOdmhPfQIBuNunbGsa0csJ3tMqVMbC1eNxMq0ndCOckSFIGsM528soLgcHLdTAW5Vugd1&#10;iyfqSdZDssG85DLhO4eAqCpbe4RZY7JKFkNNRBfVnSyjk7wbC/m5b6J2wDDtOOJ/y8TLgtdsGKWq&#10;kXy5Zf+c8un9p5OFRUX4SGAUUG+8e1eqrKv0WRQzlLzIz1eMIutLZOV87/hz6JNAu+e/mSJOJiCb&#10;oQpDR1tJAeW/Ad9IN3jIdlQP38jWbIwqQQSJtNQwW1QJlwG29bSR/KxonUBJbif9K8tQiXZWtEWD&#10;47aY2bMVdFo1hF5Paoq2ZAkKzxXarTGNFrWh/Ug0kkQwBF7NcDvIfBW10DuEIJPxID9DtU1777g9&#10;WJHmyWMvQnXRV3Q7GgEmav3vCFrkTXQtlcJ3oA1ZQmUUCt0G47R9WEyHIykz7+U/p/j+qDr+8Ok9&#10;ZPcKaTxfbts/p8iw+scP79VYiUzw5V1Q8zrV3E8C5nbua5QUlfDGs1KEFaS1+S3HIN7ESuGbywSf&#10;rHsJXEOxZ8PYvQPrJGmM92I6AxkHoc4gGOYl2qIqbe2CpF38vAHdAa1tiIztGGDr9URMmzsAy0f1&#10;wPz2WjAb0BV6zRrCuF1zTK1bBxNa1sTai/y8rPYnw/SJ80CViB0YQZFZL8wClYLoeEQI+1JD7Z0D&#10;jT3UPWf52b1ToXFgOjRcJkHjDEOc1wxonNNFp6j1qBFmqbYpUx2CvKZl6cew92Y4isSpfRDWlJHl&#10;UjIn780HWU/zHrlv/mG7Xua+yZ0jyxNl5pYA5RPFqDy/pyB9xBZ0+/VD3sBdqCiW05cg8NFX8yXa&#10;x+7FdD7vvHGezECx6S/D7+YEAnWF/2p0irFHHbGysiBK0krR2p74LoQx3g2HvwtEB+mRlFV1rOwp&#10;rdpiWW+GjX4dYKzdCotbNIR+qyaY9M03DFemFKmSl8Md7aJsMT2J36MF7ySjyQFrMU56TskkFahl&#10;vu7zUl9SUgRbYVrSHr7vDANqoSqBfM9nJV2VExrH7MK2y6KTqFeCNzD8bMXFZ5dVyMzKy1WNRWbD&#10;v2dYlb6cT59lMtNbta2JOLUvt+6fUcShiEWVhPqln37HzayXavvPIbE+6CqryM4bYuUFD95cYxy6&#10;dY43lDTua4SdVwPZQnXQmxU3Ono9mqgpAWy9YmllFrv/SlYsmeL8bFaciFHp1yCTBFlSL2zF8PXG&#10;MB7UAzp16sKoVxcYtG4Bw1ZNYdCmCcbWqoNKdDWyMNzuqh9axrjCknZVbTYYYIQpDAdiQbdc8kGF&#10;4M1Ka1QI3YTO0fZkNZ4zWWppkpvKsFg51JLnsxgtwzZiiKTd5LkbySZF1CGSh10mRpd++Iw3JYVq&#10;OKCE4eTrdMfP1FvvPryjHnurVuMVEyQynPDl1v39C4DOsnZEWsUd2tMbL37jDeQNPccKlSmCskW6&#10;uA5fXYYKVq5kAvKei07xMqJqgiUpe2FHDSKdSENj97MCl6N9JMUg3UdVyR7EEFNNUnAz7ouVXUBh&#10;qDNlBBa30VK5zAxbNCYommBZqxbQa9EMned0Y2snqAi02RSWVpcJQr+1aBLlgKExNmQJWQpRpldq&#10;iz0OWIOJCWQUmbwUJL2+8v5qVOX/K4fY03nsgAXBPZ92VnKNCMNNT/RS80uLCIo/Pn9Uc1wllKol&#10;E9RbUqTD7zOZtFiWWfDeyLDBGzagP/iZG694j/4p5S1F153cbOy+FaX2vheWmJp6HLVCN6MCW2/z&#10;SJmAvAQtIsgO52fxBhvz/ww1ZIlhMbasnG1wunoWDUJXoFOsPVqGSy/pAjTj95pFrFHJaDW8jVGN&#10;lTV5aF9a1PbQbauFxS3rw6B5E6zo0BLzaFeHndLnca1I9WJRV1B0Mmyo1JiGGB27DVpksrGyhMJn&#10;CWoEL0cHGd1lmBkpk6BDt6CHZEQ8r4/K8v1AAsFbHyYXDlIsu/K6XFTHnAndzJ6fkpSOeEYdITPZ&#10;ZD2NWnzFIqPMJQIEuhQBTDEBIc/SKZhd9AY/5mThyos71E3/kPwgP71+XUvDT/oFLHkTt0E30QHj&#10;ZUKObAsm3eu+MignzkBCxkIslX4FVr5GIEEiO2STJewyT/F92cFa2IVhRQRioCM0A60YXnai0iEr&#10;DKndDIu7a8OwoxaWdGoFw07tsKRrK0ypVZvsRHcj4z6yNFNCE4VvRTUwSDEZJOMtG1CRLDE90RlD&#10;45zQQgGALMHzGMSKl10yV0hXPbVMI/ke9UcllUXAkiyxXWVNrBftSPFdik8EhoBBOv6kvCU7SJ+P&#10;hJOvSzVluuPv/Iz0HH/4JCv2ZBnFU1hm+GEa782KdC9UkNls/4gibkStqt+oMhFLX4FGoHSvy0bG&#10;G9Ao0gkV+ajur0u1vwXVBBgyU8tHuuEJIpmrEWKBhuHWSkgq/SGDeT7mmLTVAvO6aEG3TzcsZOhY&#10;OXwIDLu0gR5BMrFBHayKNURVtdhKVvYv53fNUE0tzxTdwXNQWkZeX4vlaSehJetrQmQKwHw+CCgB&#10;SchGTIl1giFt6ajItaiitlTnMWSsh6I1/fENhoYPKKRukEnRX4cIZGFVdumXOSsMKe8ZYlQhQOQh&#10;81n4cfyY9Qitw11UB5o+Q6kWRfGYeEcskhWD/4SiKUlg5BG0Ts0Okz3dKgVtQP8YVlKQAyqRqquE&#10;i+hzpx4QCpfKpDZRI70S6xl+6E6GxVlDP0la/RKMGT4Bhv3bwWRYfyxp1QgL27eEgbYWlvJ5aIOq&#10;qB1qjrk8llboWsyVDABqfutc1JX5HhSPfSkyNfle2XbsAsSl0Iy0g2aEHXUONY7MESHbdKaGqBvh&#10;gSHR29E22okaYxt68LsyryS76IVaZVdCwSmz1SRMqIcwAwEjs+cLisq0hQDiDwJH2KP04zu8Ls5H&#10;+rNfsJW/NUyWhQauV0MAA2ipZ/N8a0rGaJm4/bcvMo9TlkMGb0G9oC2oKfum+BnAPF26xqWVGvI9&#10;mZuxGpphDqgXsQlWlw7whlmiMt2AmtDjuwZO186jna0u5nRsDsPBPTGvHcVnx7bQ7dgCBnxeTPaY&#10;Or4dFqcyFFGw7rkVgsVp+7E647Sab7H7xinMTjlMNtgAvRR3dIu0wQLJYeZrjIYhm1A5goLXTx+t&#10;oh3wTbApdBJ2oIrsJsVwNlYG2cgasnqvU7gVrSkrnpUv0xil11dKHnXEO74mmYY+/q5eUiwi4JDp&#10;j3/IZ/mQObK7fkzFgqQDtO2BmJfgiD5qoZW7EufSgKaROaYmumDwP2E7EIerJ9TQuYavHnrEe6ht&#10;SSXfhgykqVYaxBYsIAmVTiS7svWo3itQh7axEitl3O71mNq7BwwGdsaids1g2LYJlnRuA51e2tBr&#10;3wTTG9WB9o6pWCR9FAwTFURrSOym1VXbgFBjNI2imBTNwrAgOzXINMLx8TsZsizRSC3ZpM7xW4Xq&#10;FJpD4ndRB9Dmyoz0gGUYHOuI1jG7sONmENmBToQgkFny0ssp9lQ6+goIjrfvS/H4TYHSFbKEU5hE&#10;hgtEqGYVFuO3/JcYnurN466D9aUztOouBIkb5ifugr10/smSj5AtGMV7I+m8B1E89xVm+TsX+8uk&#10;9uC1mJO4m8zgAE2yiCx02nH1JIzSpbtZVtHpo530gFKs6qZ4ok/UWrheO4NOvTpjwfAeMJkxCsbd&#10;WmNR+0ZY0rGVWj9i1K0DZtCddItYCU3azMXJbqgXsootjjfZz4jHWoLhDEfTE92xJoOMQgZbkMib&#10;TaZQO20n7kSTCCc0C6dwJhAahVliuSRr8beCjgzXBywlxYu1tcDpO2l0G0VqXETsqWgM6dCSzr0/&#10;+LdacEVXkktmkDAj4ebT7xSi7z8RNEXIfPYr1qT7YwSd1/zUfegYs4fMuAW2tOyWGftx4Dt/tVJw&#10;dMIujElwhha12DoKctfrvgQzG9bfutA+1pPxELJB0/BNWHvxIIWeB1rKOAUZpGYo3/MRB7EUq1IP&#10;YuBmQyzo1gJLBnTHoi6tsbh1ExgM6IolrZuSOZphfpO6GGw9hCxhjqoqka4ptmQeVJOcHa+wgila&#10;69Emb2aIahvlCP00aYnb0FaWYMrUAhG4DFk6SdsZNpzQIHwj7SmPE7QCFSUFZvBmLEs/rFbtFb/P&#10;ZlgoZdh4qzSldPKJXRVtIQwhwlNY5Guv8HuKUAk3AiLJyOz/6zVMSDqs9q5rH22HeUk71Yx8jXDZ&#10;nv0UQ8oehrqd6By5QeVl7xljRwG/Ay5sPJYZB2B+8QCGk72+3Mm/X1mVvouVsQImadQaYWwJrKB5&#10;KUdQl25kJmlV4n3LMFMMJK0PbU/XMbIL9LRbYHm3ltDXYhjp2Jr6ojmWtGmKiXXqoIfvbAKCdjjM&#10;HoF3otBYWVQDbLt6CtaZe7H2gvRdiG0WHUFAUO/I4unRcbuxNn03GkgXPYWfQdoxTEs+BuMUN9QI&#10;sYYVW7Ws49Xw3QLtuH3IKSjC60KxpWJHJYJ8xttiuhOCQlJeik39wDAj4FDAITiKKVSfF+TgTvZD&#10;LEw7RSe0vWxnzMB1dGwCVjucJlNUCKUeI2s6Xz2DYQn70DXGmeBwwEbpuQ3ktRHAVXivtGJ2YEPm&#10;MUyIpy76u5bmIaZYyhYiTDEycT+WpexG9RAr9Il1YJjZjW92LcH8MUOxdFB3LNFuBn3qi0VtmmBF&#10;r04w7NASi1o0xLB+HWHM0DAudq8SdNKtbZXphWYidAMMGZLc6QAcoRW1Aw2DLDAuzh7dZSlkgBnM&#10;Lkgmwj1qJ0xxRHUkG4CIZX6uIpmrBplm62UfzEvej+UZR/GsIJss8Bbvpe+CNV82LEC1yb9l/Oj9&#10;pw+qe1zCiIBDxk+kyPbvv7x6jKFxh/FNhDtWpR+k5mHLD98AncQ9ZCpPhpOTGBq7g6zhhk2XjtFV&#10;eZDlDvH+7FPWeU7SXv69F+7XvdW8VJP0vdh6cT9FNN3U37GMiN9+Z2bCVrqD5Thw8wxvHiuUrX9B&#10;8nFMHtILy0Z1hUH/ntAnIJb2ao2lHcvsqU7zhhhRuw66+CxGTanICH6PoNBP24uqoWbYTraQyTg2&#10;DCvfSK6QoGUYJznLKDrnEYQaDGPDqEMmJLigXZQTqfoQWyy/x/DTKHQLz2ExNmYeQQdW4ACCzud+&#10;Gl0GK5164Xfp5iYbfOJDZq7JQKIwhHRkSZH3pKgxEmqOJ7kvcOXFbXSIsFeZikYkOGGVTBgKtkIn&#10;2uBpMorMBrH24j4113TDhf3oEOeJimE2ML5wjOewHToMq4ZpB8k21EVJrvyOO4FzGNYXvTBv3Uro&#10;dGj/9wRIxyhXaAaZ8GJl9NUaPdfNh86ILlg2fAAWNm0BHa3G0GvZEIbaLbGiewfMr1sPeosHYn2m&#10;DyvUHJ5XDqCFzOnwN8LClKN0Ps6wv0KLSpF78gadQIBoiZXoGuuJQXHOmCzZC6lj2omok7kYZBB9&#10;ho5ZFH7rM45QJDth05WzaEM3It/LL8hXPZ6FZAuxqtI38ZUx3uTlqv4KmdkmbCHvyYiruJJ3DDX3&#10;cn6DaWY4wSkW3ALNWdHV+ZibQstMQW5IdhBgCGitMg9hBTWNnqT5VuttNkLSUXWhLjJPP6BynKy5&#10;cEClrOgXtwtJjy7BoHdvWI8fAn3eG912zf9+AKkSsv6MDK51j96FsZ2bYtXoHjDqrAXjrm1h1EEL&#10;Ru1bw7Bbeyxs2QCj69akZtCBZuAGTE9wRIWQskGwsrW5MhfElIzggmYEyPIkJ7VrpIa/DnpGETwB&#10;61W40uLfZmn70VfGYvyku56CMNmT/9+p5oL0jt5Y5kz8zVFQmo9HBa+VNRVXIqxQ+sWdSJGeT9EY&#10;MooqRf6Wxd3vhDHevIbt1SCKybIhf9PUw2hDZzaXrqwrdYQsGRUmqa524jZHtzjpOzGlRfaAXtJu&#10;gkF6XTegQvhWDIhzhc0V2TzIBdsy9mJVynGsGDoCTtbrsaJnZxj0lekI3WHQ/m+4ut8qMwTj2raC&#10;6cheWNmlA3SbN1UpDYw7tMLSnm0xsWEd7E3dhgqStF7miUqLD9mMxUlsZXQlK9LdoOm7BlWClvNm&#10;yoaFehiRuANTGUocrx5VYeWbwFXoFLMdPaR/4noAY/xpaEq/ilpopYfabK0GqXuw9ao/tKN3w+37&#10;GIKgbJKSlLd0G9KZJezw36wrw4kUYYr3wip8/q2gALdfP0Xn+IMExH7UjN6h0j1MYDhoQuFpffkY&#10;KodawfXGeay5eISs4IlGMrM+ZCsFuSdmUIPs/y4Qy9PcVKiZSbfVjKLc8co5HPg+BJMH9sL85g1o&#10;27VhMrAbDHu0heWo4TDo0JpM2wjWPhTmf6diOr3/CqMubaHbii6ED5Mu7bCyR0foEBQ6Rn1gnHRE&#10;2chBUZthkCxD9JIa21J1vXeRDYl5s6vTBi5Lk15NGVBbhp6Mz6I5vL4LwUi23sh7kVjEsCODeyIy&#10;+0Q74sj3ZBba1M4yIizzQX2NMTHxDEo/FOFVUaHSEmWPP9TEHOnhlCWaH8gU8trXIpOlc0rL8qEm&#10;P/qegGWoYNjQTz1A9qJwvMLfCd6OFmGrKTplvocp2c5D5T5dK24tRNbYHkIHNV/FACv4mk7qLsxJ&#10;4HuSUit4NSzSjmO6Fhl1cE8sZQiR0eYVvTtRj2nBRFsLUxvUxSrHkbDLcEM9SSX+dyoyl9OgRSOs&#10;6NQOs+rVwNRODbCUN1AtSgoyUHauL/3+NrU58Vq2/EMwoNOQrIXWGfKeM9ZfYKjwWYBpFLndY2Wn&#10;yE1siXQijPn7rx/DfDLNwe/9MJjupEuUA3ZdP4sWkVbYfe0kmka6oDspvuA9w4ZMwPkSKlRnFjWF&#10;FOnIEnMiyym+WlUBjCS9vZfzFLuvB2Mtxe1shqdakVux7cpJ1A5xUZ1a42iZD9w8jtZq6uBanqss&#10;jtqKQzfPYc/VE7SvYlfXY2zcVujI+A/D3doLRzA5wQ2zEkOwbvpELBvWSy2yWtS0AUy7tYN+2+bQ&#10;b9UIizo0hFHCFhy4fgqGyXuonbywWTaJ/ruUhQ1r9FlGJ/Jt3brYdsEeFSI2sgWxsoNXUTyyJYqw&#10;ZGzWoZbQ8NeD6yXeQJlvKiOpwRRwkudUksaErsCiBLqXEEssiHfme9QkksYydS8GykY8145TjxxA&#10;V2qOdRc8Gd/d+Jov4/o+vKPw/P3zBxUepDv86zwMCSEChq+CVJLuy3KKP/ie9IY+ePMKlpl+6BLt&#10;TLt5gExki0VJ21AlTJjMCOsyjsGctnl9xgFUi9wMI2VPPdSkaMM0T9QhsG2unOa5b1Y6aojMJ6FI&#10;tyHoe307DksZXlcO6QudpnVh1KkF1g7sh+VtWmJBi/oY1bgC7C/Ket3jcLrkBZ87URge66Ryg7hI&#10;F/zfpQyv9w0reQZGxTvBhCFijNCq7zyYpu2kpdtEtU/AMEYbUxtIQrf6DAc6aS4YE7tVTdXbkHkU&#10;bUnd0xL2oFqALrTCV6Op6JPgNWX7vEWth57k3whaihGxpOswOyVSfX9JUDqiDACfFEtIYjqZpVUo&#10;2YXeyyo9AUbZCJoMyb+jrb2b+xwBD25gYJwXGoTboikdxbRkL4YvFwyMdUGb6K2Yn7wLbSIl0b4r&#10;HMh2Gy96QDfFA2NjHTEjYScbwF4y2l5sonU2TqXwvHQcJinu2JJyBrO6dsLa8UOxtDO1F8XmUroS&#10;gw5toNOyMRY2a4RN64bC9fphbKGlXZzsTKB7wP36Cdhd8YLd5cN0bttx+qe/z8o6zX5s/Y1J+cNi&#10;7VmhOzEyVhyJpG7QV/M1ZdGSbuoOvk/azvRCE7a+JmHm6BW9HtpRttQdO7CQzLH8glDzRixI2Q1r&#10;hiTJm7GFN741be/CZLJPgDGBuBln72UoYAgbKBdCZpAc6lLEssq8TgktwhgyD1bY5CX1yL3cl4h6&#10;cIkagizB39AMNUFt2XA5yFxVjg4F6IaMfWgbaY9v42xJ825qOYPPnSB4XD+KIz+G0c2cVBmTxUIv&#10;onuxzTiBsDsJGDNhDHR7acOIDsS4nRYMtCk+e8oEpvbUZA2xeHw/TKWz8bx1guL6DA5+50f7Louq&#10;3KijTsP52mlYXtyLiXEO+DbejqHqb9KT2iraGj3j7GkBqQtiHFE9zAQVwjZhSZI1NAMW0WGsVTG5&#10;U5Q1VqWTBcI2kqapKyjaZFLOQH5/AW901L0grEvfQwDJoJYTDJNcGOcPYemF46wQMlKwOb57eYcV&#10;TlCw0gUEH76kqZQiLCEZCoVNBDQSagoLc/FD7mu1xmZm8klUDd+ETWy1ktnY5eox1KTOWJBkix2X&#10;PShs3bHmgjv6x2yF3SVPOiVHdKcwXkhHYn3pKAF0Bu43zqFH9CZMpi4aG7sZ+29FY96AwTAZ2lfN&#10;RzFu1wwW08fRtbXGEjLFAtmtYnADOF/ay9+WmfEu1Eo2WJPqjm2SK/XCLqxOdydDHcTp2+fhQT2z&#10;k1rrKHXWfOk/+TsUh8w9aE32GBlrjZkJjrC/tAcnv/emDdyHmLthmJrggY7RFqrPYFy8FS3tTnSM&#10;sIJegj0rYTMahq+B2/VzWJ7ihqSHSWgdvREuN44TVHtYWXYExxEUlEoabFnJXxZGpPtb+ilyZBHW&#10;549KkMoIq4BDUmi/o299WZCHp2+eY8+tMPRXaa53weumL3WGB8J/jUX98I2wYYuVQTMZxFuS6KQm&#10;H7tQKLaNdsDiVGfMiN+FmuHWmJO4HdPjHXDo1lmGFII2MRoGk7vApFdHLOvQHMZtm2F557ZY0qIx&#10;rX1DrJ3WB132jSPrnEUNXt8G6heTtD2oEWFBEB6EbHS45+YZsqYzNtOxdIjchPbRlmSS81idtpv3&#10;0R7LZMeJv3qxzKDlDDSDdrgVK3QXBhEIh26d5s1chZh7EageIqFkk8p7ockwU0EWPQUYwFImDAUs&#10;R0VWzPD43ZgWJ/uzHMU3EZIl0J7HtMDLwrsq++Dn3z+oTiwpX8OKhJQHefmq11OWC3wtsqlg5ov7&#10;+OH1z6oy/X8JQx0K5WnxNqhCPdGOFbTiwlFYXXRgzD9NHeNM1+AC/WQ3zEmV/W33okrEOgpMyfhD&#10;mxm0DvOSd1BjeOD8z6GotX4J1m0yxhLqisVajaCvTefWuhkWNq8H/T4tMWVoG/QLWQbjFGeyzXnl&#10;1PSoa+pEbsHc2O3QTzsAI7Lonlt+cKAzcrruTxvtXrbTlCTN8zNBM4bcrvz/xkt0SX/1UjfYGO0o&#10;OGv666J7pDl0GUrWUMzZXTnFlrZX0XX90A3oTMYYEueMVlEbYHtF1sQuxjha2dak3enyTNpekLgD&#10;Fpd9FAN83eJLbKgwhTBDKf//nkwhE4Alm6GApZSAIErUCrXLLx4ydOxHX4rMyXEubKX7MZFao3bY&#10;SjSnAO7PMNgwQrSHK+am7EKrcFO0kDGaCBt0jFqnBvtkl0rrS+5kl3XoF22F3gxFay/6YNLQXljW&#10;szUMmmlh9cDeMGrXEoatm2Cz3lgYj9LGsi3jYZvpCa1Ia9paJ4Zasex7sOMqNRQbg26iqxq5bRG+&#10;AVuvHIPrtWM4Qi1iQ7ZdTzc2kkxZjw5J+lvWkNVWpdNRySTpv3IxSXIgKNbTBazGGAo6ye5XL2ID&#10;JrC12l90wQhW/MR42QLUGHV5Y3rEWGMiQ9DcBFdYZB5k6zQkYGx4U52x7vJ5yMbF72RGuALAR9Wp&#10;JUsEZN83cSQKLSzylPW2SOUNeV5EjfHqgdrWdEKcExnISo3DGKa6KApflrydsd6LrsmGNtQUO66d&#10;gRPF4NHvz8CY7mRaogNZxE4tpHa9GYitl/dTPJ6mkziEpicdsWrKOKzo1JEOpAn0WjbCvCaNYdyz&#10;LawWjoOj9Wp0PT2DANgHV4bT6Yk2BOVe1Albz3PwxARqGns6ktXpHgwha1GNQrs9G4n1pWPYROY1&#10;Tt2JjRmeavOgwbE26EcBL1MXjjM8S2oKlU/kr1zWXvTkzafrCNBnZa9kDN1OIeihLlojSB9zKVI1&#10;ZHvykHVsuevRlUyzmBU2hfF1fYaIVQs1kvqquGx7r6+9mvKsJuhQUzx8k6+6vyX3qczvlB7Ql28L&#10;aFOfIuK3a6x0exz57hhBt52/s4JC0wFVQ1aptA6yvMLnx0BUJ4ibhW3FyjQPtGcL33XTD6vIIjsZ&#10;0spykOkr7VEhzAxet0IxwXkbAdECZj20lRtZ2r6FyjtmPrEflg0bghEDWquwVJEWXNKDa/guxNiE&#10;XWwc5jBhxc5WglqfbGrL0OZAh7YLs8hEA2PWYwaf51N3bKTo1UvahpXJDphFxtl55Sj2MSSKu2lA&#10;zWN50RUrKNi/3Oq/Xll3cc/bMz/6KCBMit+MJcmOpHNrijp7LE+2ZSv0pUvYy+cztIyb0I8tZzdj&#10;8ohYK5y8E092KGZkKFsGIOFDsCHAkK025Fn+LxkABBS5FKSSwfBlUT7u5zyGbvpJ1c9iwVB24sfz&#10;aBZujl0UtZYUjwsSt6jQ4n7jNELvJdBG7sWRH/xJ+7SOZLnp1AG7b5wgu5xHu+h1sOMx+sXtgXbk&#10;IYyv3wAG/TpRUzTH8g7tYEDhqdOqLqyMB2DlpEEw0u2IMzxW09DVFJFODI0yHWEdVtP5mDFMuN6Q&#10;vWJM0Z+hacvlY6hL/bVK5SXbgq2XKExl0JANSWa/tWVjcqNbGRG5DhbpnlgufTxhNjjM+yWTqs3S&#10;d1Gc/4VDjNetAJhRfNlm7MR0CsylbCVz6dslL7nr1cMYH7UGZ2/7QZOhZWKcxF9b6KScwO/vyRbU&#10;D2UgKBssU51Y/Pvll52c5CGsIT2gRQwxV17+hpuvbqNeuC1cqW3m0f52iXVSW53Xo6A8/YM3Wkfa&#10;YmycHTZmSnrJHdhLEMjfZ+9EoXKozHM9QFd1BMPjHOHK8Lbn5mmc/SEYszZvwNIu7dSOmktaNIJB&#10;m2bQbVAXi9o2xJo1EzFtVmcYhM2GDh2O47WjaBKxlZZ4P2qEWqBFtD26sKKrhVgzdB2nG/HA0R98&#10;oB21BXMSXGBy4TAZhufwYwhtPCucIVc64xakeMGD9+/kD6eR8iiZQN9Lge+CJlGOqBa2RU0ympd8&#10;HFmvnv01AeJ8+ejd/TeP4Mz3p0jPZoyxbhhFcExN3E322I1ZSTsovPapFXK7b/jS2weh5J1M7i0b&#10;TZU971n3ahqfDLlnFRQo2yqDJLIfnCwreEtBejvnKS49u4mjP0Zgy6UD2H3TH6PjHbGBLXZc/Ha1&#10;z4rXrVMwT7cho2xTM8VWpO/G1Pid2HvLhyA4wXOQSjuH+fxe2xgb7Lp+AoE/BWJSkx5Y3q099LWa&#10;w6B5Iyxt1wLLtVvBuFdLWAwfgHm0sFYX9/P7+9GdYcL+8kFYEgCbKEQbUvC2iLJDY1rhpiGWZKkT&#10;1DO8djaSb8io3aI2we7SaTgwbOy4eob6aBvBIjtJeTIEicbxhueNc7C/dJzncxwLkhiWL53Ctqu+&#10;yCp6qUR6CcOoNKAvt/yvVfSpI46xYg7dOkJP70qnshmjoq2pLRx4Q72w/zt/2rpN+Cn7FzKBJMsv&#10;YwoJF/IsbCHZC6XnU8JIYXEx3vKBj6X4Jespct7moFeip9qZaQTZZ26iC0XjcRil2GNU/FY6FDsM&#10;ojW2p85wuXaC8foAdYAe9cgaDIvbiWEE6mZW7iGK0Z3XzynxuJmVsfC4M3XEWFj07QT95mJPW2Bp&#10;i8Yw6tQGpv3aw3xKP8xf1RP2GQwLcbKA2wwz6T4MGSasLh2CVYYX9hBgKy96YRYZQVI9SGpu24zD&#10;WJMhAHKHNt3TBDYWS4J4IRvLTrLpDArz/nHbsSH9ANpHbePru7Duwn4Y8fuSVWg7xfSHj5Kj7R01&#10;VlmGJdUJyEby5Zb/dQpvWLJ0hZ+g0h8Zux77bx2ng7GDZuByjKIb0IhwUUlty0JHmegsGySDWmqo&#10;shXyWcAhNlbmgMpI65VHP+Nu1i+YnnRMdYFPSfBAxcD1cL95li3LG9H3YtVmf+H3/OBMZyBjOoG/&#10;xDCMHGIrPIIuUaT7iLXUIScwlXbV69YZbCeoDt1OwODog1jUuTUsRvbGwmZ1aU+bERxNKTwbIMBt&#10;K0a3bYDA2+dwiPri3J0gAuEIjosWoM1clb4TJ/l38M8JOMRrXpS8E8d/8EWzWFdszjzKxuAD64wD&#10;CL8bR3dyBI5XvSjAD8E8xRO+d3xx4JaIzxPUH7Ly3xUnb/uTXU6p7IbF74vxpCBXsakaSyIovi60&#10;EmtfWlryF2SQ4C2qu3ll+iF43KBIDV5H374Hk5KPUWC+V/uxSFHd3WX4IBDeo5SgKevXYBiRfBh8&#10;//3nj8gpKUTG8+8RcDcS3aNtGbOdyQLO1ApbYcTwIAup7SnqFtCRSDhpH7GS9s+RFXOKjzCCJIzn&#10;YAIJeR48r5pkLtvLZwmoFIyo2wCGHVvCpI82zHu0x4rebVQo0e/TAov7d4XxsdnwuxmKSbGmqBdq&#10;BLcbR/gb53H4e190jrIi+Pbx/76wuOBGt3YEi5O24wyBNDZuswo52xhCZKxo+9WDFJ7UNdeO8TO7&#10;VYK73ddkUpCPsqwOFKyr0t0pcAPgydeK35eoBlTwlkKdLedrRkdpRLJcU0CSk5/P+/kXS0G15dL+&#10;1esoqGRzQa+b59iaPHHl6XW1UEhpCv4jFypzOcuAUZYgRYrYVinSx0FLgqeFeTj5c6bqnHK57qv6&#10;BE7fDsKMpJ2k7r2YSR1TRcZNSN0r070oEGknA5cRBEcpep3ROMKarTEYuskO1CYy430lOjH2G6ee&#10;x5xuzbB+QE8s0WqkEsUYkS0kQ+GWOeMxe3F/JDwIIBA9yAjn0Ykuol+8C2wyjtJpHIH3zyFwvX4Q&#10;nrfOqf4UXYaBtWl70JeMsZq2Uyy8DLANiXdTIcb84iECbBfZZLcagXa/fhi9ZJVfsCX1ymFaXOk0&#10;PMJrjUfhB4bVT9Ra+Iw3FORZkvpTAMH7JqFWVuXJ3yVvhUHe49azh38xBpGNBQNW4tsEN9zLuYuf&#10;cx6qUCEXJYzwrkR2d2Kr+KItvvSOqyIt5l1pAcHzCW7fx/MGWqFN5FboJ7vDJN0VdldPoHe0HYxo&#10;+TRCHNAwRBZfsxJSnNX4ieO1gxR9p9E6egdm0Ynsomuwu3oMHtf9sJqA8sgMwKIObbF55CAYdqDg&#10;7ETx2aoxFjb8BqY9umH62WmYxpa/JNVFTRg+cMsP7eiADJO2kv49MYGid++NY7C55ImQX6MZDuwo&#10;tGmXr/liPxnF+6cAhN0JRPyDOGxM96CFP6GmGIrAdL1+kiyxl64kUM2tPX47ArpJXiqlduEHWXgl&#10;M9nKeoZll03ZG08akxS5d2oerDQm3rPckiJsuhpEYe/N8/krZVoO39BWWnDph2LkEeHS45mvVpN9&#10;2UOWbqSwUJLtf1QTgsWmfrkHvCm0sKRTp+sBsMjYT5HpgK2y43TcLoyLtsGmS4dJxf5sbfsZUlzU&#10;hJk2ERsJojWoT1s5j0CZHb8L7aOtoBEm61tW0R2cwLEfA6A3dhQMOrfF0jbNCYrWZIxmMO7cFLqt&#10;62L9hG7QODsTKyiq68kSiiBT6qRt2MqWffpHn7IQSUdSJ9gCk3h8e4aCY2Qlt2sCgKO0mw48371Y&#10;S5bQT9kJR4Lg9A9HsDzVCQ1oZcdEW0IvZT+FrAdD0QkyoC9DzmEC57haefeRD5VDnvdEGogkBBYG&#10;VR1/fF2K3DuZn/KB4WR0jAd/64Dapt2YOszywl+oJ/WPz2V9FFK+Tr4pLiFdsnXIyOnXyTpiU+U1&#10;AYfMwZAiM9BljmlHUnGH6G2YFruDIcIUdaNkwrIVBVsQDhEggb+Eq/mdKrWUpKPyX4ChsQRF4GqY&#10;Uwf0jOFrgfr4lgCbN3wQzNprwbRzOyzr2Awb+vWGZb9+2L5ZF/O0m8L1qhOcqA086XIkc5HjtUMY&#10;krCX31+jhOQ2mSJ4mWylNmvezOPvgs3lo9h5SbZGP0QnsxuaDBnNI62wjqLz3M+hOPGjL5yuHcGI&#10;hM1YlXEMLaPWMsTso7U+QZd1Eg/ynpA9KTRp0z9RcCqhLgli2EBkiSbRoe6H/Cn3R5LIfPz9A75N&#10;PIABcXvQJGYXRvLa5tChDWO4dLh26q8BEF5Tha+TcQQcX5OhSJJ9GSv5gxpETdJha5CbIutIxKpp&#10;BO5EH9q6sumGZqgfZoVqtKJbL7GiQjaoiTk942QSkSPZg5XlZ0B7KmtXyBJ+uvyOPitvC3VBKHbd&#10;OIOIO1dhtHoJVnRqCaNu7bCkDTWGrK8ZoA2jAT2gu3wSZsVvo508qvKZ7mVoahYtyfNdINkFB1ME&#10;n/spFK2irOFDpmgWaanSLlixsmsEUVd9F6TmYpz8MZiWeRMmJkhv5h40jbKjTT6H3TyHfd/5omvs&#10;bhimH6YW8aHlPYYHb14iKz8Xebwv6j4RAbLiX+ajqLmw/L8wh2xTou4P79X9/JeYl3IM6y+dod6S&#10;MZvTaBvjiu1XCE66o3UXjvC1v0gq7rKucBGgvzO8FCq9Ifm1vjLK11VoxaTS6Ac3YMYYr3FeF2MT&#10;d6JCyDrUjdiE2pH2aBRpi/03fEn1K9CR4aKS7DQVvBGu1BNDYmyw5yZbzHkd6NBK1iQwKgatRg22&#10;7s3ndmF1n77Qa9ccyzpoqeyEus3qw5jPy4b0wVTXcYz9dqgVak16dseIuJ1s6SfRONwKntQVjSh2&#10;F1D01o7YSVYyVTZUxLbrdW9UDyQrhWzBhotH1abIdnRMIsJlp27NUFtUDbGhLvFC3xhHOpXzsMzw&#10;UmHE7po/G0UJCgvyGS7+QJGypp9UiFXaS92vssd/LN+9foieCUfJaCGwv3qW7uschiXsx+zkg9hw&#10;6TxGxe8k+A4ytB1Fj/i/wFgMr0lTLriwqBAljJOCfsmhLkV6QUVsff4oK9qzUJM3055CsnKw5BQj&#10;IxAkKvWUbJUeaE7N4MuWbYvDP8SyotYRHKvRjSGnbwydyHWGgvPz0CmWlRjA7/iZoJajEZYO6w4j&#10;7ZYwFieiJuM0wpIebbFoYCc03D8VbtfZynzmom+cHanaC/1iNlM7eMAifS+O/xgKI4pcTzKJ2kkq&#10;1BT9qUGmJezEETqYqgTQvGQnjE06gimJe9QUwMUUnYuSDqACP7+cYlQyJn5LLTI7aT/6smJTH11X&#10;aSxLPkojKVL3QJLHCBCkh/hrKS2lEJX33rxRE6kvv3gCzTB3aETuQJ+4wyrj8gwyh0WaIzQZxjSC&#10;1qJ+lDM2M1QtTvFCgxg3hpi/wJ51Be8/qN0hZc2I3ATp3ROBVZa28QPCfnsAlUQ/QBK0bMag+K0q&#10;CZtk+VEplCRBXQCZQlJKBm3C4lRPCs+1qCSr7c8ZsdL4TGAdEPbwXY4ukY4YZTgZBoN7wKBba+g1&#10;aYSV7dvAqEsHGHZthaWTRkDjxAyCaYXaOHlivD2Puwq1/PRQJdgYraJ3MXQdwxYKUbHEg+JkohJ/&#10;WxyY32o1cNiHWmSdTH2UWfWSLI/nNin5MJYkezCk7KWgtaVQlhV0kv5qMyoGrkLAnQS8Ly1Si6qk&#10;kcjOVhJWhTHUIu8vRfowpMi9EjG69WoY5qccQmXqqqXJ+9A0hvoiXkLsFkwnw34T7ar2o5GsBeLs&#10;ZPymZ9xulbpiAYXzl2r48xZZxV4muH5XoSSv9C1tWgliH93jzdtCOyjD/byRkueUlDwpzh1NZCW9&#10;tzEBQgaR7EGSA8R/DSqwhViROjWlYtSSB2oTVlwzyQh0dDNma7eHcTdtGLZrCZPOBERrhpD2zdVO&#10;TqPb1iegzFBNFm0H8OFrAV26njoxnpgRyxsui5z4WwZpB/m3OZnsOCaQKXZfP61YwOnqSUySBd4E&#10;4fk7STClsDxFHSI502XrkAM/RKArXYT7zWCC1xpTJIFcwAa4XPfH44IcvJdt2nkP5CHO7fMnuSdl&#10;4lx6QIU9xL0RGWSXD/gm9CzWEqj2V05Su5xT51czkr8VKOe+kiyxnyJ4K8xk31/JTcLw2DeO5x6y&#10;DbOS9hBU+yGbCn2phj9noQD9Qy1XFFv2/h0FVylb70rGdlKvnyWM0ohw3tyRwhiyvsXbBN/Invve&#10;+rw5vFjZTcrfDB1i3FEvdDu6RdGJxHpghsRWX3M+VqD3/q2YoN0JC7q0x+I2zaDfsjH0m9eHbpM6&#10;0O/eFoNmdqCwDOJnjVlZpFwBlrTqCHvUDt+MyZI5KNgOptQealsPgrE37XNnOiavmwH8/ZVsjQSG&#10;ZCT0NUQjnkOjcGfqiCNoQAZSGxvKFqa+69iypQ/GEZszz+L4L5lkyxIUiStjkQ6ttwwlIjq/6or/&#10;5uZ4XyQ91aM3Wfz9XWgQshmmGd7oHr2HYeI8akZsxyIyZyU2EOnjGZ/ggR5xbgxnPK/QjRgoOVh5&#10;TbIIq22ME90eryVsO/UbG9qfubwtLsFbiq+cknfQOLkErcNFN7BCghzQTu22YI4WkmjNe456VJRE&#10;Md66bB2SlGWRSvimwoivKSuDrYc0akbq1DizANq9hmHunNHQmztGzfzW66GNxX27wmDSaMzq1R46&#10;h3Wh6bNBbcgjoenQj1G8+XMwLFomBlmjZtAOLLtwnGJ2M3bdJIBkA2afpdCUG02WkAzHYo8nJsr5&#10;LVODe7LdmYB4BbXF6HgnuFz152eF/TbAIvM8mkV54FlhFkpJlV/zkMkaXsmQLB1aEl7ErgpzyIhr&#10;me4ogcOtFILqPM/TUvWzaPiRJfws2HA8MDfVTc2Ql8ZQS9JvKqZbBYuL+6lFttOpnFTZDTXCJTMB&#10;z5nX9o2k9JbdNGXTgD9r+SXr1fv5yaTGcKJZshFKHJe1tAwLbSOIeFbalERSu+gMlfNULl5WlfHz&#10;J2aioiR5OafH78xWN0Q6txbGHceCzt2hKwCYPAQLu3fAkhH9sLBPFyyfNARjGtaHfhJvklTaOX6P&#10;LqZ3rBdsLx9H3bC1cL/FkEAKli03GgqL8e8Zify980vRTRLfSjJeHzMMjnWDLjWFy/Wz/IwVRSvf&#10;U7nb10CbGqVetDvmSHIWhkbNmAOoEu6K0g+leJaXr0JGYUGBCqcyGbos4W2ZfZeSTWEq4eTj52LY&#10;3EhCxVAn6pb9ytlYX2I4Y+ORbVwri2MK30PAeKAKNdbYeAKbWuwbMkP1yJ0wSN+H1elePL/1aC6N&#10;J4Tvh25B22g3DKdGkZypa1N4//+0xV9uqqx6kw4reSxkpfEhO1UyhlbhRUpCexmEKtsKzJCW1EVl&#10;DqzNcKLE3zlqEElge3wThjOELBkzEPPat4CO/D2gNxb364xFC2ZijFZTjIpZC9tLfryJKyliJYQx&#10;lEj4SjzO8yArsCLqSCZmlfhWcoptYSV7oT1DhAzJ14m0IbWz5QWuReUwJ2y+dAQryDCtKAI1CdzB&#10;sfx++G50iPXElsv+jPGemJvmSyYgK3ygziIIhCU+MJSWLdv878JTQklpUT5BVKKs7OA4AsF/K+pH&#10;78RYsoRkK1yVcRYNGSLqRrigFsFRI8qFdn0v1lw4RjbbhRGSc17uY9A2VA/fTuDvg0HKHtQK2wZt&#10;YTsKfI1QF7SP208h74XRDTtgcUetPylAvJcWapw2x7h4SdqyHeYXDrCipWJkE0KKz/MGrCjJhLwc&#10;yyRxig8r089ULRmQ12W2l0qhfZBxfeUkzO7REYvGDcGiTi2xqHdnzOnSBjPoSKaNacHjzcHIGGe2&#10;GNK+rM31p3CVRP6iac7psxXaQSflAMbHyXpXU1QiU1QQncPPVAhzREdWkrPsHCXnJUwn/Rp+q9A/&#10;bieqRjorXaEpyf4lvMiOl/4uuPT8O6UnFCjoOkQ/SIfff8wVIkX+FosvDk5As+5SKEX5Qeod6glx&#10;HQHUPGJdQx0Ug1QK2cHzcUdrCmeNgDLbPYiA3HrlHMPvdrSV70jaT95T2ZJVQFMh2gMVqXsk58nQ&#10;qL0Y1b4tls/oDYM+HbCUDPulRv5kRTICCpWzBbckJUtlrZVxAal0MsgAtdWFJSuAFapSVtNiqj1c&#10;1rI1uKKqpy2mSr70qVOg068rFvXvhoW9OkB/eG+MadYU/RZ34WcZp8XlBJU5kmmkVNEH7SJZmZKs&#10;TkSsrKERmxyysew3JCuiWGp/hhLZG4ZxfniCTDzegpaRvPn8fkVZCM5z70xnMzFxDx2BO6pKuk1W&#10;YsbT67TsBManjwwlZSPQagdNsawU4zJf5T2BIv+Xzi/JS5ZXWswW74UZKWwsAWYU39REPL/aIQyD&#10;EkaCt6h1NprBlmUpsgIZYnxWo0qEMIaEQC/UohabJBpIbf9uiaEUqEMp1HXoVCQ9uX6qN0YN6wid&#10;zl2weGgfLB3YHUto83W6tvsTAsR3ZYT0MUhKSQ1fVohs3yVZiM8TCNKf4S1aRBdNI8gSpxlGqEU0&#10;TrPCzs1BB8PF+LZjS8zq2Qlze3VVuUzn9+uBmYP6YFoXbTTdy8/7yzGpTeguNHxEsJExgkivgXxd&#10;KvIcWUKOKbqFrCQpumtTvFWRDXl85qG+VIwfQXR+JcEhFtsSzlcZhs4b0QG4oV4kWcx3A+n9IJrS&#10;8XSLOYiXRdlKT5S8L9u+XUaci0tLqCM+q44+AcqT3DwC5AP+oBaRsZPDv/zI42yl+7IjI0hyG1as&#10;9I34GsFY+lAE4BSjMl1BI1xymPAc2JA0A2UmPwWm9yZ+zx3D1Q4Qcp42qE+tozSKtyTA2YFRa9dj&#10;coeWFOaTML2VzFHpBv0xg2A0oj9WjOqBWW1a/gkBIjspqAdBwtbamDFS7VjtR9o/Tj1xmo7Fhzcg&#10;0Ao2MlbgbYb+TVtjXp92MF84BbNIi3O6t8O09k0wlwJ0AoEh2YUrSQKVSALAVxd2V2UTQv6GaJRg&#10;3tCAVTBNp6AkGxnIRoCyaeF5il8/EaQr0T1qN3QTdqJBJEF5/ovwpSaRvf17xbGlnpvJG0+2ob2u&#10;Qduo4b8R+SW5eFPykYAoZoXLlhsyRPCHmojzdXRVhRcyiTgSSRqTW/oWjtfjeSwJYSbULWTNAJ6D&#10;v72q5KYqtzsBQaCqbVcDHSk6HTA1+RjvEwEuedUkxPnzmvh3r2gHjCRT1Ahejzbi6KiFpFNwzLcz&#10;oPftKOiOGQKjQb0xr2MbmM0YjfkDyBwDe2NK2yZYn+SKCQlk1T9VCVinr7btOCeiky3blxclo51+&#10;rDDp8JJtws7K7gu8UYE7MLZ/f8zp2QELBvXCBhNdzOvcBvoDu2F6t46YOb0NakoO9rMEl1S4dJbJ&#10;cYQppAteAOjHY3vz//IcbkOmYDiT7UwljJzSI21bkUGssSTlkKLkftFkGr4mIlntTRdMpyQAO89z&#10;JaNIOCohAzwuKCRjfFbi8qtVlXkYatsvhg8BhgCkzJ2UdX41DRMH4oI+sXvQnMK3jewTQ1HZOELs&#10;sSWGxTkxVPD9GIJHNgYgOGtQVwiLmF04ieFxDmV5ySSTge9SdI1xpNjeAa1IilXa/i7R2zBwhRkW&#10;D+oKs1kTsbhTaywb2B663boQFD1gMnwQFqwbiu4xu1AtZDMGxnuhk3Ql/KnKKbLDWQEH7ew+2WnB&#10;mDeJYUWG3kWgnqeLOeWF8V3bYsHIPpjZoTX0ifqlY4dQdLajbe2FUYNb80Yz1koli4ORcMXv1YuS&#10;JHOW6C/JVRiivgl3QyO5+QIa+byELNEeZAHVQgVUqnfWnu5AuqJtUEVYSIUfAd1yTKV7aETLvSTt&#10;CH4nK/zxe1nFy2aJ0rElvcBfRaf0Wcjf0uspQPn9DwrPdzLiLD2vm1FBfj9gOxYm7yEot6tlFJXk&#10;d88bUltIP4uJmmKohDNZUO1eIecoKa/Icg1l/gotf42gZdCOEF1ljilJB2j7D2LO0AHQGTsYuj07&#10;Yo3+dCygxpg/oBvmtm6K8U3qYrjTWFSixR2bQMFPQMm8Xo0Ia4ZOiu8/TfGeWk+6pDV8JAxI9zhb&#10;pXRySaw9txgtXdZhCi9yQZ8u6uKmtW6oUmYvpL4Y3agh+kl3O2+wStzvRwcSQF3Cm6vCgfRBiD2W&#10;QbuA9agoYUA0jvdcOiVaWt6czozz7SP3oIlk9RF24W+K49A4T7cUsBFVCY4JiXRTsgEQz68WhWOH&#10;YDO8KsrFH5/IBAwjMrwuIFBd4fJ/MoiIz6/gkIcMsP2YV4LtN5JJ95KKYTvGSI8mnc+q9BPoHeMK&#10;szQKUknm7zeH4GMl+VthluxxQxa0UVuzyjWuQEM6D9meVRLfzktxRzvZGEB11JljadI5TB/SG0Zz&#10;x1Oo98Rchl29mWMxp1NnLJs4HOPrN2a4nol+ZKyywUzRNKuooXiMIB5fmEjm0fxpCluqYg+p3GAZ&#10;xWQF+u/E6KmLMXtIL+gO7Yu5nbQxtWVDzCWDLOreEaMa1SSjiIsh5Z4pu0C1A5PQ89lZGCzbd8n2&#10;pmepJ2TPFz9aPNnr7TyZimJPw5vfO08gyY2guKsuOdxF6InVFYGsHIw1qkXswRTVPc/P8/jF7/JQ&#10;WPwBT3PKUlq+LX2nQoeklJKhAQGGGiOh5pDwIiJUQsy15494DCs0jpae3pVqLofGObIkAVcxlOcs&#10;GkY2QPZdQGdB0HhTJ53nPeE5SIrvxrSwGt7z0Ed2kZBr5fs1pfeYYlqmT0rfz6RNhlgwjjZ18kgs&#10;GdKDIr0tFg/sycbERtW1I/o7jeLn9ej2eKxAU7SU3K1nF6o9YhpGSifhKmXNKzLkjhC3+KcoAfMr&#10;ahyfwROX/gdp9SYY16obZvbtiEXD+mKaVj3M0W6KOZLOcspEGA7syxvHSvdhaDjHm6jCAive15aU&#10;ykoWp6LGPqgLCBTVByH6Ql4LYIgI5404R2bw28BYT2V/XvQJv3+OYU3deAkxrBhfah2CaFicdJzZ&#10;4cWb1yqMqC7uEtmQ+ROy1UbMZYBQ4YThRUZRy8LK73ien41Tt+9C4yhbJgEmecjUNQogZJdM6TuR&#10;XO3eBKqcrzCUvHaCwteX4PGmKJZ+Gemsk84/mbooGx7Jd+hWWkY5oUL4FvRxssG32lqYM4isOmII&#10;5vZtj+Uzh2NBd21MaNsY2xJFmxDgvgS/7N8bbos6UbwuhvGKUdKVwGuWnuognqfYYZoAtXPFn6L4&#10;iythSzhsi0Hdu2Hh6L5Y2K8z6ZBao3cn2q0mWNSjAyb002KFSwVSAwSw0mX/N9mx8hBv5Fm5OLKQ&#10;tHoZrzkiN56aRd1cHlsYSjSF9HucI2hkOzBv0Ry80dKdLxpHWIbA0xSQnLOAZhCPQ0Z5/uYxwZGj&#10;gCGhQwAhQ+1qe3eyg8zUKi0uVI5EdMcHUkZ28Seex070i3JEZQrZdmrHBwmDttCkda0l1j1Edp3i&#10;tQurhWzDvKQ9mJlITRLE65Ety+S8KUjVRKMIV8yQoQV/AtuXIKK7q0v7PWXkWOiO7oFFA3piYa8u&#10;1BfdKER7wmD4AMxv2xodQ1fCIJXaJYhaTvJ/+Mr35R5txiRqKLHpIxN30h6zUfF9mRowK/kwWsXs&#10;hH7anyXD0Ckrikxt6PTqhkVd2mDhwF5Y3KcTZtKhzO/YCWP7NuLNZes6IUwhArGsU0w2MFbhQcZA&#10;zrBSRa8EsIVKmCILKRt7TtyKDSqHki7P8caITT3Dlit22ZutyZ+6hbayfTQr5jhb7Rm20jP83qZp&#10;+FhahEd5DCeFBShh6BCWUD2bBEjem3y1QEsG0ERziHWVTq6c0lIE3PuZFeCMhqKHAtaheZT0BIu+&#10;ksrh+YbZsnJ3q7W8Su/42qCeUH6wK2oLkPwohtUee/K8Tm21bpB+HH1jdmCSGrnegMnzJmL+0B7Q&#10;nTgQszu3w4YFE7Cofy8sHTccsyf34nXOJbvwmAR7U3n2ZWORzQTUeJYIXd4vaQgi0H14L2SrEkkG&#10;LPqDTDsi1hHj4xnm/t1l4phemMsYuaBdK8ySBLikyPld2pE5OmO04RCeNG8SW3XTKLY0H7aCs6vR&#10;J+EQL46MoDqveIFnWaGKhXjDg/m6aBJ/oU2C6bwxW4MrGkVKTlHSs68+BsXz+6JxaJkrUdg1Zgs1&#10;TWUlSov1Wc8KL8YfdBrvWOmSWqqo+K3SEZIOQnpA84reqjyn79+V4k1JEX6ntc0li9QIpYCUMBAk&#10;emI1liYTdMd0y3bHFiCcJqvJTDaCY3kaW7W3dNcLoMkgBOtElfN9Eywu0k2o0EKgB20lk5Ftgnlt&#10;DHMLe3fFlKEDsWzSEBiM6QfDfj2oNXqTbTtip7/cB94TskJlNZ5kgS2X/FAzxApWGaLrhK3WoEYU&#10;mYhsaypzQaipGkhHnFh2tdEiWZPA1JQ5MqJ9/t1lcV9qjdaNMU+7BRYPHYTZzamuRVTuZfgI48n6&#10;8uZKl/cxxu3jvPkSWs5ZYYCM07BFtouQG8wLPrkGlaIo+tj6OsbxvQOM06d4g335+YNsGSGkaR/G&#10;8RBeOFvRuKTD6JDgy2PxpgUTTJ4LWOnZamWZdH/Lxj3CFLJmV7SFhI6fX2YpsSmbEf9Bu5pdkIfv&#10;Xj3A2EQCI9Ae38bLzlbUNOfkd/h7582hS9uqcZbnIdMBIghCXzOMl841aoG1F87ws2zF58u2IxOw&#10;z0kWkG1BCxli8BfhuRTTEwMwuFF7mE+bRH0xDDpkW4OJYzC/V2fM6tSK16lPh8XWzsZQTdKHSx+N&#10;jEgLEHiMwUpgM7wwzE5M5W/6babolvfIGqFy/3ifxd6G8XMBvD8U5WrqpTi6f2eZo936jzm92mFh&#10;zx4YXq8GNJwoVM0JDkeeuM8phhTRBjzxTWxN53gR3ryozdQKZ3ji5wmCULY48+nQ2ECKPEy0O/F7&#10;8jk7xvDDFK+2pFP5vB8v/IhYXFaQO1noDG/8Fn7Gka9tN6c9/YR7L55TY3xW23sVkQ1kg8C3b4uR&#10;S4C8zsnD5y+hJDefYefVawQ9uA8Nt7VYnB4BDRcJewSiK8PISQLBh5V0TpiCLdSL4DzKvz0I9KMM&#10;gYFsyd7UQn48/30MOcH8rA+vx5XhTyrxFI8lLf0Qj+PpjCVd+mDVuCHQ6dsTiyhCZ7eoD90e7TG2&#10;UTt+hg3mOH/3LCvzuOgLHmsTw8cuhuNT/P5pHv8A/3bgfThMxnQji3lM4/Xz7+M8n0Nk3xPUY/sY&#10;co/ycYDn78lwfZT36AS/R4B/qap/T1kxYCj6GJEpYlMoFMOJ3FhoRCejUWwa/44mqhPYChL5XljZ&#10;3+GsjPBIfoZ/xyTxvQushCj1HY0o/j+WD/lcDL8fk4LGcfx/NI8Zk85nHic+Ff1TUlElIQMWt39U&#10;M9QkY9DbkpIyK0oAvBc3QiGa8/Y9fiuQ5RV0JcIkDDlPCkuw+tp3aJGQhtkXr6ESn8dfuIL56RfR&#10;IOEyZqZfgkZCOuZnXlO/b33zJmrGp6NHWgbcfvwJzZIzYHPzO9SISYbJlVsYl5mJA3d+xLm79zEu&#10;NRmTUy6hXWIqzHfEYPvyvVg7aSw2jJuEZX16wXzYUOh27oa5QybD4CKvJyIOtjz+t2mX4PPgEYan&#10;puHis+dw/fFX7PjhR7Ti7zp/dxs2N27B7OptXH71ChMu3kKXpHS4/PA9KsUmwva7OxiafhlnfvkZ&#10;66//gP08lw5JmVh26QbWXL2F9kkX/30A6W1r8alCDCtPwBCZygqO57NUMB+8uRpRfE1AECGVy+dQ&#10;AiFKKp9g4M1RwIngQz4bxwsJJ6AEJFH8fwxfDyOYIvlZAUtcGoGRwf+nIeL5c9Vv8ZEWVe0vK5Nv&#10;+LdMAuY/FJ+FBEXZfE9ZjihLKXIL32NM6lWe6yW0T84k0AhM+R0Cs3ZiBoampvOm3kLSkwdl5yK/&#10;H5FK4ZmJRZk3+L1k9EhMQNeUKwRMCurGJWNg2jUMTL3MY/C8BMgxFzBujg1WDh8Os6ETYdK9D6yn&#10;TcCK3r2wevgQTB3bF/Y3bmBy2hWCKJ3HuYgZF2+gaRzvT2wGFvJ3ll2+irXXbmDL9SvoxeudRPC2&#10;T0rAeoJ6wcVM9E3JROfkdIwjYOVezrx4Ge35ud9y8zA5PR39L16CxY0fUDfhIly/v81GQMD/20oo&#10;KzRMWII3M1LAwcpUQBFQ8ObHsyKkciP5mQi+H8sbH8XPhPP9BFYQW4h6CMDiBFB8RPL/vDgFnDh+&#10;JlIqUQB2UYHgZbGktPykFhd93Z1a5ll8/ESGeEcWUWMkZe+9oBBNeJ6LKrEXMJ0VUTU+Axuu3kAt&#10;Hr9GYhqqsYI0+JpGtJxjIiubNzMyFrWS+JqcK8G9IuM6upC12pIVNOXzBFT1xEuoEZ+EtskCjhTo&#10;ZF7Ftx7nsWHoCFiOHEdA9IFZn27YMGIylmt3oCjtCL0M3gs2iOo8lnxXIzYdfdP4Gn+noYCLAGxE&#10;0C66cBXDeB4Nkq7A+PItVCVTyj2tzvPVECDx97RTeB4EaJU4vhd/CfMzbmBCCgFMZll15TtexzUM&#10;4v+FCedmfP9vAkhUQo5GZAwrUkIIL1AqUkAQTmYQBpHXwvmeMIe8FkPgRPBv+Yy8JmyjmEdAxc8J&#10;yAQ88rkwslKc3FD+PzASHz4xjDA8vGYYEasqgvPrbC0FBoJCrKnYV+n5LHj/EYEPX/DmJaF+Ao8n&#10;IOSNrUMw9E/lTRXQEjRSSYq9SNXNpQIY9iokXkQXhhGNmDg0S8xEDYa8hZk31eeGs/XWJNt8m8bv&#10;8fV2rOw5nfVgNXkpNk9ajDUDB8O4V1cYd+4CY+0BmK3dFH3kuDFlIXM4mUMjSkJwOlu4vJ4ETQKj&#10;P5ltdsYVdE+W80pFI1Z+IzKMRgRDsbAsz0++X5NA0paQwe9tYZjTiJNr44PX8biwCHFPn6MKf2v/&#10;z3f5WhomX7hMJv135QdJYGsTJpDKZcv6RpBO/VGdqNUI5U0QIEhlK23BShCdIRWuQERgKWDIg+9F&#10;Cai+fF6AJccKj8fH95IJWVhCAFE20Tf3LcWnGkD7o2w215eOLcl9+oEg6pfGcCD6hje67Ng8Hitd&#10;gVJuqLRCCR/UM4OpFyR0NRZA8LOafE+TgGqT+AU8vLaWCXKMZFSW1+QY8WmYl3ETk1vPhMXocTDt&#10;Nwb67dvDbNggrBo8EsYdOmKgnRVWSljibzRnhS6VvwWkAky5H6EMncFy7WRWArHsuvl/Cccq3PKh&#10;NJqAiK8TRKpBRfN7BLr6vLArQ2GtOAGQvCaPBJ7bVYwNvQC1JdqXdc9fauxfWKJiT2uE8cIkDLCy&#10;GxAU1XijKwtVyuuR8pBK4gUKM0i4+coSAioRnAII+b7SG/I5uUkpGHPhBjXFe7xki2DtK10hzkPm&#10;YxSVvFPT+v57npBPeEGX8rKwWB1bO5UVIecgrCYaJ0JuOn9L3Ww5B74n5yYVwcquRkqvw5Y6QRhB&#10;QKoqhJ9jhVTiTW8lrVwYiP+vz4qofjYac7T6Y/XiuVjZbwCWd+uCZd17wqTzIBh27Y1R8aFl1yVA&#10;EiDI74iukmsXFhFNJf8XIS+v8Tzr8JqnX7zCkJcOLYYICR0VFZj4XQGyeuaxBBgCEuqcsnOU8+L5&#10;8aFFTdUw6TLyC9h4RHsRFO/YuL4ONH6ptX9hieKJRZAFJHSoyuBD/o7mBcgzW7+6KGEIFX54oXLD&#10;VKgRMMjr/I4KRXwvOAEJr1/yYiSdlOxdX5ao7mV27hdXIivRZHcnEaYf8Ik34M3bUoTfp6AM4XmI&#10;RpHjSCsMIy1LJcnNpMhU5yagkN+L5rOwihLDadBULCevJ6EhQ0c/hoA6wjBRfEg45PlqUpOMGbwc&#10;a6bMh8ngQTDpPwDLunTC2olTCI5eGNOjO3qKeA6NZwPhtVHAVmYo6yXilfegJiuy6lfmkPuirlme&#10;+btyvhKmFbOx4uUaFHj5vrwmf6vz5kPup3pNmO4Caghwo1MR/vCpajSKYXlfZCjhXUnZgvj3MrPt&#10;Xw6Q6NRpCs3SCtRDLkgulBcXJlZWbjpPPowXpdgjES0SpfL4EJaIZqgRcMnN9A8l4ksZIr5kLGTl&#10;C1vIRUpnVhkgygbO1BrV0g+49SILKU9flYUx0TgKADy2Ah+PL9Y66kurJYtUVBXO85MbLOcr5yHA&#10;UCCS7wrY+bcCuoCC50cAdU28jEkNR8OiXz8Yde6BJe3aY9XI8bAcPQqm/fvDQm8Gw6q0ajmmHEu+&#10;y78FjKw4xSJy/AgeT4U0apZkaf0JaCYCXd4XJlDA5vcILI1oeZ3nIyFDQCLnLA+x/hJm5DvisELj&#10;kPDLIxVipSdYDTCyKG1GVpXpjnIvhWlFl32puX9RkZsgFfM1xMgzT7js5vAC5IbI/4Xa/1sYEv3B&#10;v4U5QmJx4ucH1BfvUCypDngRcmECCpnfKT2csk5VgKJGVPn365L3eP32LWbThpY5HQECj6fCGf8v&#10;lSsgkN/6ChgFEBF5aagkYKTlbkUnothGvisUrWI/PysgknOUio27jemNhmLF8GEw6tQNem27YGnn&#10;TjAf9C0Wa3XCvBOH+Tl+RxqFULxq+V/BVgaUBiIkpdXLNauGwWf5LTm+/K58n8xUxqy8Z8JsAhY5&#10;lvxfgUXOhb8hIlTcCj87KOWCYlPJNy9sIWAoA4ZkTvjvrk5eL2E4/oP6LL/07b8QIDEZ7cXWVpcY&#10;KRUhNldVEC9QLiomA1Uo4lRLDeOFKpHI/4vo5A3NKipEccEb1XFVTIAIMATlcsFCkZJNR61bJUj4&#10;Jp7nFaisQrWkUsXVKHqWmy6VLxUgoJDWz9+TZ7nxwgJSUULnKsRIZfBz8tmv4Fb6hM9SQWyZ3ROT&#10;0NctHUu7jYBB9x4wGzwUBh3awmJ4fxhot8eieu14ref4HR5TrlkYVAAi/Tz8Pc2Y8LIGISCQ/hUV&#10;DnjdUskCaPlbsYH8Js9BwCDfF5YQMUxQVGCIU58RKy3HUSKb74fFM+zKnFiKTskD+x+KAEHNh2VD&#10;Uuuf+SyLtWSoQXb4fkodp+7/v6wIwpXz4EMEl9xkxte9d35FBXUDeOPloqSS2HKqqFibhJ+yX6KY&#10;JywXKUWsqAKJTNLhBQnyhS4FMNKnkV1UhO9yeXHBDEUqVPEipSWqUCYVzL9548rcEl9Two+vqWe+&#10;LuAIZbiT8xAwKHaT78n5yTOPG5KAhrFXMHuWFYw6tod+u24w6dWXTDFY6YyVg4ZhdoNWGJtMFpJK&#10;V9cl1yvnIKCjaFWhgMeW6/zSl6Iq9iujCGAFkKqyeS4CCN67GgR5NQkbEi7IQrVE5CtgyWdS0IBC&#10;ux1/RypdLfYma3xlWTUd4UsSmRJZ6C33UzQI76MI+lI+7ucVlt2fr2D9l5SAgDr1hCVUK+KNlsqT&#10;Z16wbuZVnsiX95Qg5Emx9T4syFVJYtQcDLkAXqygXgAicfLrVD5hixwyxdPCt9h79xk0gkRo8vhC&#10;++KAFH3LM2+gomb+P5z/V6KPvyVsJRWhAMJHKCtG6QkBEM9HbrxUsFRgUDTaxF/GjO5LqSX6KECo&#10;7USHjcTKUeOwvGd/jLa1QNV4HleFRfltuSZ+V3UK8jhynXLjBSCiHwSkAlDFLF/OV90PXoNqUHIO&#10;fBAUtcRlyTWIFmODaywWnI1MelPrk0Uinz5SfT0lbChldr6MHRQ4eO9Eq0kY5gvqNWELAVHpx98p&#10;sC+hinQzyG+rB39LwPovKYqq+WOqUvgQpU8N0E2EV1gM6knvo9yYwFi8KC5SecYk4a0MnJWKC+EF&#10;q9ngvEIBiXR/y8VK4pR7efmYnnaN35dWKBXDC1OCUm6m/M3Xha5Vy+VvS+VLrFahgq+JhpBKU/Ge&#10;N15pH/ku/69CCY/Jc6wSdhn6vcZh/fAZMO5AxujeHWZ9e8Ks5wDMa9oKA6NYoXI8Abj05or7kJAp&#10;/5djfwWCVLL8fiyPrX5T7smX31Is9+Vcvn5P+jXUuJR8Lhmackz1Nx9s5bMvXELRu0LVd6HSiX8p&#10;4kSkiDYT5pCJTqIxRG+UvieASkrxliK1QvxNVExkCFba5Qs45SEMIuf5LylSWRJWVNzlhYfKjZCb&#10;n4B+KRdRmcC5/6YAL4okB4bkvCAt8mLe8VlK2UJmsaig5viEH7Lz8OBNPo/JyhUQxLBCFAPJjebN&#10;lAuUzjXpVZUbH8bfVTaVn5GbIFrga5+K0Lsay/lSaQJiFZqE7pMxzewYVo+cCOM+3WFCW2rUVgtr&#10;xwzHKmqNyXUaoWm09F/ws9KBR71TPYkWVa5NjikVzN+rIsMGZClt6VwTZlLA4D2QChDmkvOSc6am&#10;0RdGVRpD/i/3TT7Pz9Cm1hfG4Hcr8rydb/zAlv+BlUynJlriS6NRjYjPUooJEtkpqywMkzHY8CSv&#10;yA+5vHdy3dIvIg1EgY7nr8AhdUPbTYBMTue1/JeXKN6Ur/GXLbEshJAxhNaDI/Br/hs8yC9LX6k2&#10;8KHWUJQoQOHfpXQhpbwoWXX2nMLpSb7ESLlpciw+wnm88ERUorVUNC5AUfQslcDfoNbomCznwNel&#10;21m1PoJFhRUBjYAoEQ0S5DhlwNKMu4nZWgtg2nsAjPv1wDJtbSzt0glGZIxlPXpgBP82zGSlSyUq&#10;FyPnw8qMF0CkoKa0SFZkFel7kGMKiMW1SOOQ8+L5lmkTvqcYj89fw5liEjmOMFssNJMEMFKB8r1k&#10;PCdryuQkter/S6h4I1ujERSSQEaFFjaujyJCGWJkSzVpXDm8j9XlfsmxBbACYAXKVFTkuahzJbsN&#10;k4E8groi66uHMPt/eYnkiciN4AVqx7FyGOP7JqSp4fQndCUSSmR4XShQHlJkpZkI009kEAHGnewc&#10;+D96XqYPEi5hULIc88uNFaUvlS9hRIUGVpZcOCu9tgKjvM6bL8yh2IHvq+56/s3nKvJZibWs5G/C&#10;M7G4ywyYD5uCVb2HYHUvMkYngqNDB+g3bo/RO2x4bJ6DhDDFEtJhJkwlLMDfkt+T1h9BthSbKWFP&#10;WElVMH9HwCTfIzPUE50ixxKXIt3msRfQQLrkBdwKSPycXCNDby2e608EgUw5EBsv2kJY42tRvZ/C&#10;sGxUMmwg+/aWvpe+n3fwvEddJo1I7pO4HgnvdDu1qTeMLl/HuPRL6J6UDs3/q7bzgLKjurK2ARuT&#10;hEAodc45Z+WAIgIRBDZgA8oBkEgmI7KNDZgZm6gstQLYOI0HTFBoqZVTq/PrqABO40QWwcaz/2/f&#10;12174m+vsWutWq9eVb2qe+/Zd599zr1V79UdhPLbNG7rVl1Uu1NX7tyn8dv/0QwSejGrqYxe80/N&#10;zTpOxSykou/X+li/+wBfCBjcA8wYnwAK+8jf4iOP/O5Xur2xjd/SUDZuaDhW++VeQWvjhF7qBgAM&#10;QZTaiHz+mO8hU7olGkKHXmj28GpD8PnqTl104R2anztU15cO0/ysfH05LkaLRgzX9QXFOr9fkvq/&#10;9ILOeiUKoqAj/LsQffgebPvavRlP39/HrDU8qutzzVa+d9AYfLq3GhRBlHrl3DAivUmFBr/Zxsdw&#10;Je98DFtg/PePR//KPcq0UXfrDuWQ3yGqmSTMdENjvA0w+jvkdXuEQUXuG67plbKw3ccDgQAya1ON&#10;TgW4ZxmciOaTKFsYUAS447Yf+EcDhJvi79/+9a/0znHP0oL+AIUFlXtAVDRF/6naSRxve5j9V+9+&#10;qFsORmhYV8hGZw3Uy3eAcJaTSQZE0Bd8erWBLDBDj3Rj0yg26J96N9ewEPM+H994SFMGnKubL5mk&#10;makZWpCdo+mJcVoIMGbHFSv10bu4HwzzKtcM0Y9BwacZx9u95QrjJL4+RnbY6l5v9rBBes/1scAu&#10;fH/VrsnG6ylTL0hg1fN2YBAAtOeXv6aDRAV69D/+e7KdtI/bzpoihKoGCu34ltuWzvURrBHK5eSY&#10;dY7v73ZxbiREJXwPx31fA5bvIZx32VkDa71O0EAZrX/8u3/UUoARf308+g7PdwCGGcMvV/NEYAsn&#10;g8OM4T/5cc/4DQK19dfv6KVjP6fAPY3nXhC2vfYY3qDoofdgDDOLzw3M0rMv+HsaIAhNH2Nf8PWv&#10;KfmlWl0SW6Q5JeW4jxzNy87TnORU3VRRofP7xipj7WM0DL8NYyqvofJN+3z/lx9zL18DEIT7mEH4&#10;bkYIzMX9HVqHnsr+MKrKMbOLjYKxTrNbwSixnnQUXCHnYYQzXycKA7i/wN2aTaNjI9HHNc0ITn33&#10;LgaGXYoF6EcIdkd0Gbink4Km4H6+t1eXw0AwUFxe3yuU0+XyOW5T2jEw2Cb1dQrfK+dN3u6o8DWN&#10;r+H7P2p5G+SHmd8AwcPrjrnNEK681bdHXT8CKD8lejn8zvtauAfGcILGYWnohXxazIXRXO9n28Y2&#10;YNwrXLEAlp7PYCA3kM/j94E1OGYXQG8Y8pMDmtonU18ZfaGmJyVpphNcuJIF6Zk6/6xEXbXNrODz&#10;+b3ne3DfXIfh3nZDW2Cbnnv1hBsehgn5Dt/fQHVUBF3n1gAAtERfp7pdDljsxE0I5WAs12Gj+joi&#10;caT1w9fQYR+GyUzv4VrtNv6dNguZTTqQQWJQRDuUWQMXE4592jMSzfXszswWgbV66mEw2LW4XUJS&#10;rgcU1kGBWfgeBD2fzm67rOw7zdtBP1FW2+Mfsfzh959EQuzd0xMcb/u96X4Rrj/NHK2/+Z1+gTup&#10;CPMpKIzDvZ5e2+uTY9yIYSyG/a6oR1udUXRFrS/swkIoS4VtoNCzbUTOdw/F5Zz63QbNKB+q+YVV&#10;mp6WpqviBmpBTqEWpmXqvJgMneDcR6B6rmkgelZaMDgrYMzuLR9aJYDNYzQBtJvC/I8/51w452XK&#10;6+tw3zAXhAZP2UwZ7dYo/8Stjh4oI3W4cPeBEGG8d9ygQHthcLfV8ePRDGfvYq3xO1yIE1rv0pk+&#10;+ORTfeb7Lif3CWCwQSmH28dMFViC8hgcrofP8TH2pWx2PbepyhOfYMbiGrsS72N9jXODDtqski21&#10;RH4HNeGUwn8MQH7pPwcE+XYvzuSFJ91BPl0B4fmWut5+nwrSmEatC2d2sNJ2hWjowYGC+d4rRt0z&#10;3WuD4V9TYhjRNItw/qvuma/rtI02Euc4akAAnvCTBn258FzdNGQ0wEjWVRkpupYQ9eq4RJ17wUVc&#10;0wZl7Y1Kgrh1I29E4ziXwbVcnkDFWzR2K/d2WQ3AAAgbgd8aGO6RvlaPIUY6cYemOMUACuJ1mxKI&#10;vvI31eq3H0UHGMOfNOMezBBmBi9mCS+9msP5DEdzn9J2nhbp6xd45pg7jMeXgrbw9fnu7aBnesph&#10;gIR9WzVyK20d2Mvt432e/UYdYdswCOkggjYbzrXP/16zrsnO1nVlpZoOy/aY9O+3gPRVvf9rH9Li&#10;qGyLrRYY4+h7iKgf2agg2Ea3yjelh0pRUBo3yazRMwgVNYIbhMraYGE8Z7NO8mSc0Ks5biNC4ac5&#10;Tczx5NeOaFq/Ibq+dBxRSKlmpmdrEZX90sAYxX3jfq7F+T80W3FNWGiqhWG4H9cLs7S4R6BhyhPE&#10;XI3GbQOEvQ3eE02d4vmo7EsKo7yUAzoe6kQYdYjdzKcFsctHfdvfeofO8scw1mHjW5B7cRuZNcJ2&#10;D0h6h9n5QQBO5+/eDnVP2ALoXE6XyeXz8H4wuvf1tI3rEEJ+7msQB6Bwvrddrx69EW1P24F9P3pB&#10;s3bs18WVN2hmco5umTBJNxSWaDad6trMzL8/QPz3XyHJRQWtPz768D299MZvwwBXUO8unHtA0Aob&#10;dXLwd6zBQOwPFTQA+HRlAnUbJFTORjJoDBb3Wm/DPokb92vkc1s0PTWfiuVoRlqSZqemaUZqqr58&#10;TrxGVj+tUT1p/eAmfgBjhNwAKy5tgpND9sW+frgX5XSD07ixBiMu47MWmGH+B/Vw5pYy9DcQYJ0h&#10;pm7/3qGz/T2/vflgvd760I9NRMdAvJohHIE4bP0YtxLVGVFgmE28vIc72fyz33G9bcpygq9XNwT3&#10;wbXduVy+AGqOBTblM4SzPser60A5Q1uz7bYM0QxlNFh8/o9f0pQHv68ZiblaWD6CKK5Qc7OzaLdU&#10;zcvL1bycPF066Oy/L0A+/fSTWa7wH2GNdz78g0bW1tG4VCoY1wWlYIG2qUyoNIV9ybqC/TZ4j4sJ&#10;ALIRzCrBFfi3bLtyvVoDt3DSyz/R6OvX6MqEFM3JKtDsDECRlR40xpQ+g3XZTzZwf9MozBIam+uH&#10;DKpzINFGu3UfDMJ1L3VSyPkUN6zDRJgjzFAHuOeaQfg+pdbfXY4anW4GAaCXbKecRDf9XR+MtPHf&#10;fqVfEKKaKcwGUZH572iL6Cjqxx9H9xksBo23wyOev/9UX21opVxbw/TLPp63y32u2l3PPbdwvyhg&#10;o23FGtyKweF26wFAAFG0fIG9OHayRWcAir+/qnwANfaCe7WosExzC/M1P6NY1yQnaX5+luYXlMEa&#10;eRoTH6MLtzoBSFv8PZcPj38YIpfEzXtpvB5ju9e5Mja6tw0SG8gVNUACZVtsuRI9qxnE311JXyOw&#10;S89+95SXX9HAZS9pbsUwXTZgIABJ1NzMLELWDI3qe6bWtTZyPr+l4T5Lb/bs77OcSjcIzVg9+uKE&#10;0NM2KceaJ+iQHhAGneH7sO2JvSH/gTFCVEV5bRQbJEQkHKMe3b/5bQ87RMFhw3v5k57gWO/28R4m&#10;8SBkx9uORPZxrZ5rOj8StnvKajfgbbeB7+fvgWHZNmAMlhC9UF4zRG/H+9N+AMzv+3x/r8o/d5a+&#10;MmaMbpgyUdcXFWkubmR2arrm5QOW+HSVT8wjcuN8OuDJZk532L/Xsutnvy55HwGW7gxdiApcSYMC&#10;P+3EiysYXISB4yyit72P89zovRGEe3joIb4Ox32+XUOYRLRRl+5o0pfiocHcUl0xcBCoL9DComJN&#10;7tNHX9xB44UogXNtuMBGmzV7z36dYBfhh68MTl/fkUgQnZzjTxr/BPe+8BuXyfv5DGzBdcM4Br97&#10;xRS/BeDt0uSdB/SRdYTFpg1O+G4QOKS3SPfIcw9OApv4ZTIfmTlwL6vaf831DEIDYKuyYaszw3C7&#10;2873Zv9G2i2IUfbb2KENo+U7nfr0sxENotc3qd+fQlW+hzbYokLafcrV39KMfsmak1es2bn5WpCV&#10;r1kZGQCkRHeMGwmLDNfQ3EJVbqJtArBst38Nj3wMdELy77WkIjg/Z/QGo1NQG8A9wpTtTyeMgtFs&#10;PM5xGGqfGrSGz3VD9fze390YQVCx/TJG+dfduiSjSouqyjUjJVEzk5I1syBXU5MJVV9x5XyNnns7&#10;oRWyn/7s6fEezfX1rEHc+wIjsd9gDSDh3qFcHAsAdyP7vv79Fp1J3U53A766S68c+7mOoy0MgI/s&#10;UjG8GcPaywBxSOpjXuxGPjFgAIUf3rr5YAsG9Kx3Gx0DUIZ+W/zUHt+texxuwiJxHvALzMp3t52n&#10;EBjIlKXCCSxA+rm/6HiDN29RQng+ZzMdpV4XpE/X9biNORlZmpUOu2bkAI5sLSit0MLhIzW1/2BN&#10;2fRDTdkOs2zdGx7hdCdJCpHXq7p5Dy7X7Pl3WV5sOXlQyAm4Mblo0Bk0pg3ibRufY3k13DQYgcbw&#10;cbODj/nTriZQfLTCjkwGbfT2bvREha49d6JmJyE+0xMRUaUae3Z/DXaCyKl0uwIDKYRwNfq8r+2E&#10;m+9l/cJnyIgG4eaV471ahnuGCIjfVWzpuX9gCrZD5GSK3saxHfoNOuI3H3yotwndTQ2BJXoYIkxo&#10;YjvkfwCHgfGpzwEYH/CbUOc/6QjuT089IVzb96YclP1zm/wAFOcYuADmlJDg8nfKxHZ/g8ZM4nKF&#10;dtqmITast2GS83DtU08v1s3nTdK8klLd4Fn0hPfzUpJ1XUEJICnSeeeOU8Xrr+jzr7tD1+g0T1f0&#10;/cLYEfV++XWdQ2R20qubonmSv8cyf/AgBGKGxr6G9jCLuCcHgNADet1F8PdRg5wYgOAC+RwM1iP8&#10;gv7wTDOOn7Fxpyb2y9fVA9P15cFJmp6UqAWFBZp0xiBN3Aw7OKMa9AjXMBu48d1w4b4GqsvBfvbd&#10;dwhNAkiu8lwLj9eEXsk9bRyM4hA1kx4Yfm/W8XXNemzfeKiVaMT/sonAhAE8M8uLp+o54fdnjWEm&#10;iW77zQBevtV6OAD1FDd+0A87NMSPNFCW/kE8st8AMLB7WdYUT1t99nXOsxB2WQBHjkW2Ixi3I99P&#10;BNQDcDH5G2t02YIndUW/NC3C3d40eqxuxuVel5mEJivUvePH0oapuvrO+SoO+SWDzddy+7mu26Kd&#10;JzyKuZP7+tndPdyvBsD+nVzMrNgBuqsgVXeWZGhR4gAtSKjU8CAwMYQr7+RV+G6W2BieLE/ZbLDg&#10;10MvtmEMkM2K2bxHFwwcr3njztXsuHjNTc/WLITU1H6xunwH1/gR1wg9i8/gpnxdKhv8OZ/00Il+&#10;TDEMqPk8jvNZ6mdnewemDILQA2logHK2H1UM17Ch6NkvmS0+1Idoqt+9F/2PvBB54Eqc2+kFQq/m&#10;cIjqCTte3nzvPZXX+DFJ7h2iDOpHHU8EjIuCFtquz7vXuk3CvBHOCwDyPgwSejFlCxOQawGCr8Px&#10;YFDKB5v053qTalt03tkVmleQrTAKnZ+J6MSlpKXRXmm4kxx9Ee0xdvPLynvldZ3oJ+vccYI9fC2u&#10;73uEDs09ejRMqnUN9hm3dadSDKj/67I4N1EPFmfq7uwU3Z2TrIeLs3RvXoYeLs3RHdnJmk7oNP6F&#10;GmVvcaNR8eBXa5QRHl7uKSz7T6AxpuZepzn0gGtiUjUHjTEjPUVfOi1OmRsBQnjYG0Ch4vuESlIh&#10;M4FZKYyf8GkjmxUCUHy8h565Xyou4hS7Ep9j12PXZ4q3EAy6ZaPOAnAeJ+r8rf9Z4RO9AxOAi7DY&#10;hYTEVg84wuMVCE7v88Nax977mGtsRtjtVjyh5Pha2MqMYJEZjI+bwsWGsLM3YjHDBt0BEMwwASz+&#10;9D5Wp8ldNvYV1OxQOYAa/fBruiYuW4vGTYYhcolAMkJ4Py8tXbP9GGdusaYRncQ5xQ9A+zlP4k7o&#10;9vH1e4YMRm/bqRNg6TM9zG+hC5DPNGPQbhbLZ9BpYmyj/+vy8+8MU+d3p2pBbB89VpKjOzPi9VBe&#10;uh4oyNJdWUl6KCtV9+Sm6K60OF0XP1Ilr7dqkNO8oLavQyqMXPXwi7rnommaTqg1B42xgJB1zOn9&#10;NGkToAihHpUKUQ6VDD3LFbKhX9eprrxpM4yaugHMDnwGsUvjmkFMoYAq1Y8nmqlsnOCecHdopz/8&#10;/qMwTvTu8Y/Dw0QWntEJS9HxJC+9OQ2PjURBwfc/fKKtHn22QSnjwn2HAvguRviZzgc4crKrALBD&#10;wjhMjcaEd4js0slmDUdUBmnovbWKNVuYHZ2FDT17q77d0q4R2yKa2CdbtyDQ52RXaWFuJsIzWbdW&#10;DAUshKoA5KrTEvS5p27SVHTUCQBqQGCpGtjM7sT1ZXWnod6nGzx0zi/s3B/u+1mAMhq94Qz1qQAm&#10;FWBcyrH+7lD/l6V9bYXqV+erdVWB9q/MV8OyYh1+foqeuCBZz47N0NMji/T18jzdk52k+wozYJlk&#10;PT6sUPdUlmpRVpHGLH1e40+N1YKCIs0aOEA3pWdo4uAYjdpC47nnGwx2FTawjW/dYcQHdmA7JND4&#10;DJXvoeHQCD290b0v+PYaFXrQzczhiT+A52stHfrlBx/obVyCH6zy4jcN+Sm8MC8WjeF5Kr1LeMDb&#10;ISoM8s5Hx3XF9oMaGFhwR/TVDj3upGAL9w/uyuWx8XcpyVEKrvWphrZQlofrmkIZT3n19WgOhu0T&#10;bAzKO6V2Dwbbo6m1u1Q25SH012DdUFGlayvzYIgULcp3tjhF01OTNB/WGJpZrAtrtoUZYaG+gMKv&#10;qLAL6xs6xhadExJ+f9ketbpkRzT3kuJHP91+BiUuJohWgxM2Oa/2/zhhqGFtgTpXwyBrihRZXaym&#10;1UVqX5uvthUFalhVpMMbJuvVh4ZrUUxf3ZeVoG8OzdPinDQ9WJCmx8qyNDc+Vtel0htiYjQjZiCN&#10;vlfJ7uU02MTw/gsbnsY2G4Sow424DXXtCvcaAVcRhB3b9NRYu4wwZeB1xKEbbZty3Ysw1AmA6466&#10;tjD39VeAo3eKo43e6zrMEv85yeUXyvw728c//kgJG3GVlG/kVu4ReqYbnXIF/cKKNjprk0G7VUNs&#10;GIBTBTiXR/xymW26YqfBQlldZhuNjnBiEKM1mrPrkOb8aIum9UnSbZPG0XFKNScFMCDQF+bk6Mbi&#10;Ai1IS9Ilfc7RhDXLVQzjBLGLYT+PQT0p+kTrmvC0XXR/1M3V6jRAnMnxwQDgBGsuWCPNTBKmM9Qq&#10;m2MDYNOTwljYNv24+0h4g3SPqf/2JbKm4njHqly1rhyllupCNcMmDctz1AJQWmCVltWl6qzOU9PK&#10;ItUty1P3umH66aqJejw/Xo8NydRzQwt1f0G6FhfihspzdF9eqh4uydKtpcN1efJEFdJoSTU0piMi&#10;gyA8HbednsU+uweDxUYJjRxdx3kWtt2KgeF9AOsCj8K+vAtAvBsGyd7Bdfj1lV56x0GsL3rB4G0v&#10;H6NIve9dzv/1h5/Q0NDuDr+WoQaKBnDQeOipIT+BwW0oA4YGPiG4CsqB6/FrIcLYCb050SwGMAZu&#10;3qpTzXj+Hfpr5vb9mpo2S9cMTtQ1hKQ3lFRqVgp6ogRAZOfp2qx0XX56ih546n4NN0NZY9HjT9sY&#10;1VFnYXSPFAd2tXYJoOFe6I8TvW1Qu/0CGHx8OyxVqwu5b547m3/LdWIQ8p+ivfwf/+4kH8KiPeb+&#10;25f9z+ap7lncy7qR2gFjdFSXqvv5CkWqS9S6Jl9NS/MUWVGqluVmlRI1LsMFVefrwHP52r+sSD/9&#10;/sV6fFyqrh98lp4oztDjVVl6pDRbX2P9RkWe7i/M1O356br6nGxNXPKCJjqHYgFHhU92QwRQ0FAh&#10;VLRBtikTuj7DKXW7J2uN7/9Ev/3o9zr81rvEoX/Qe+++q/Ckv90I7sLLnxJaAMPM4hHUd3An1iSv&#10;voG+CBGPgWjjcu0QXrscNaGRAxhhhs+/ZtDsiA4zwFpZm3cgPH2csobeXKNz6LWnUQdHcH0BfV5N&#10;vaYPHEEEkq1r/dhmToauzc3TrOQU3VhUqpvz8jT59EGau/N1qN919ux7X28L2mt7NPoCoKe614d7&#10;GYjUuyc8HkB7nE4ZE/n8rCcswaon8ps+MEXapm1hWoUFf/3PfoGuiraD35PSy6iO3nrM/bctAKOj&#10;DRfStLJAjbiX/WsKteepfHVtqFDTqnxFVpXr2NpKta8r1xvfGaFmNEob4Gh8rlz1y/MAULH2LSnQ&#10;oTUlOrCE360fq6OrL9FjFfH6alaMHsb9fLUgI2iXBwHKYqKkh4cV6+ayfF11+xO6amcdjWHDsYZZ&#10;ZG6YqKHcMPP2NQcRGZ0FHp3Y+wEsYMFpt9LLFl4MDE/WcbjyPqzx6SfHCXNxZxg1fvMuJQbKpfEN&#10;DIesBou3Q5q7Vn1dDu8nzD4PF3kyBigJLtB6p0Z5/H4ARs2GDSfX1iqL84u+04SoTNX8slJdX1Ks&#10;BXklmpkcp3mIzfkp6QjPOF0xYbiqXn1N03fXhXGRBLuD0PtrVLQFdwAA48xIuJD+3MPvCPm8weN2&#10;AIiJnOP3qRWHjlVLFLQTwLANu8UDtjNe3aWffxCd/Nyjw/+0BBdLu7jtekz+ty2tS4rUuKIQl1Kk&#10;PUsLAAqMsTJP9bBGC0CofRZGQY/Y7dQvBxyrWWGTo+snqX3NcB3i/M7VVbinUjUCnoYluKXqch1c&#10;g0sCYG0AZstXinX1qafqG4Rxd6TF6r4hRbq7MC3KLAje27JSNGPCVA1/aatGQKHjaLBzcTGepdW7&#10;+A1Cb3/sh4v+LDb/cgmvpHLP4fMj/zVHSFoBBtbpOw26bRplt+V8jsHo1cxk4UkjV3pmlkNtABXf&#10;M26SRDjvl+IMdULMeQfOjd24G82yUwmXLdGM+CTNIBy9Ka9c12aka2Gm8zypmo3ovOiMZA17ZTXC&#10;ld6PFsvZWs/1dulydIszuX4FxIkwRkbNAZ1tpqL3xwOGIOJ7Qtm+uL+TXBbOS0ADWX9Vbd0XmMTM&#10;9kRTp32r3sOV/Oeld/zIeR3/mbWfsekx+V+/tC0rfrltZbGCi1mRp67VIwFGofY+VaF9z+Xp4DO5&#10;aiGa2fsMhsbtHEJ/eF/HukrtWzNU9fymAcbpWl2pjlVlRECFgC1PzcvK0Sww0JpKteCiGlbk6yBu&#10;qZvf/HTFND1QHKNZA87R3blJurcokzVbN6fF67q0RN2QlqovnBOrKYu+pcgvncPwcyHHA4t8BIv0&#10;upG/XPwszieffKq3PBMco7sHGhCnOkfhB4sAQJiPQZidYrFp4NjFhBnjW3UWDe7nYfNq7Ns5BotU&#10;1OwIYm/eHr+taCtRxGZc415dHv9FLUhN11eGlhDGZ2gOwnw2QFmQjr7ITNe4CUN1ce02nWGBiXvI&#10;5xoBhNx31m4iCdxq38171Jd7Orr5LMficRFZAKYC4y/c1xiSWpXbOBegxAKegbBff8AzlONnA1BP&#10;KegV373ZYLOnd/W+/sFDBQaH9/vBLM/n6TH7X790rMtVE26hcXk2hufT4S3scQgx2rSCaGZJjupx&#10;H21rKnRoid1JoQ6ZWdhuXp6rPTBE0+oSopxRaljL+StK1LS2VJGVQ9S5tkwdMM2Bpx06cx7gaV7N&#10;9WCaA0u477JCHXlxsiL3V+kLfc7S4pJs3ZGXprtY70Pg3pyVrVvw49f3T9TtOVfrgfJp+u0HH+n3&#10;H/ld6n/Qv3/sSv8ejfGBcuiF7vHDEGb97N+tKyzmQhi4W5Nq/TDzdo3huF9OF+2l2wmXa4kWdioH&#10;xsoJ7seaBNA4X/MvL+lih48I60lbt+qLgy7SDUmZuiGvQHMSkolI4jUjOYnoLV5fGjBIX1r2pK40&#10;Q2H4Udv2ct1d0bwFxo8zKDft1SA+x2zdpYJNhMDbfG7UjUyordNkWKkfv00GhDP9/hP2n0wZh245&#10;ANPsVnX7kQCEv3QjvS+H6WXVXi0Wcjswi8Fy/H0Les6jk/WY/a9bujbkLzzwNIamd9fhRvZj9Aha&#10;o345bLEGV/NcrtqWZqv+uRztRsA2ryjG2Hlqx9j7lxLZAJ7Gp3LV+HQB7gXX8ixss7IwgCKy/lyA&#10;MlztfD9WPYRPtAkM1GjwGSxcq3VNWdA9ew04IqWfrhqrjieq9OiwWM1NGKjb0S13FmRpMeyyOC9X&#10;t2ek6N78fN2SnK8LEvJVuWE79I+uwHf32bRHZ2KIqs0WuH7RnJmAxg95lFqdQK/1MP+knfujoZ8j&#10;JgtBjnlG+rmE4SfSWzM9ogpbnAq7ZKIVvry7QZMzv0AUkqK5sMMCopF5bDszPCc1Xpf2G6QrXn5B&#10;F4fRUwDZwxRmr/Nr6fmwUoJT9dwnH83gd5ueCCimcOxk7p8Aw5lBTnvFb1LcgQvcpxh+b7YYt3WH&#10;4gGIx4ze/fB9XGw0b+OlNzozUDz9MUxPABDRYQQnAj27za/nir6Y57H6ZupJuf6WpYFefAhwND5j&#10;o5dguCLtxg20rCtUG+zQti5bzRiwBcB0Y+RWIhZHLY3PEP7iNpp9Luxi49bhdhzt1MEg7cuLQ9RT&#10;/xyh8aoqop4han5xIiDM09G1wwiRrVfydWQ9UdEqwLS6UAcQu4fXW98UAtBihO5wHV49Sd+7KkfT&#10;B/fXbXkZeqAwV3fmpOq2XOg9J1lzk5K0MDVBV46+VBduQ+gCgpOC77bxtxJ50EPtQmjk0636+UyH&#10;usM8kRCJ7EaA7lJGEIAABb0xfBugIiqY8v19uqZ/rmZmID5zsjUzJkazCVlnoi1uzM3ShafFaMbr&#10;rxFpbYe19moE1O/ow69cWLD3oE6BgZ6NHNHJhL+jYLc8lwUwe1a92SyLz1iinxSAXAIgEtEal8Ms&#10;mYjfq3cd1Nq2NjTVx2FQMbAFLvS/WwwIL9FxpGgo7/M9bPDD1sO4yX26ZMcBXb17n8Y7+/vXLs3/&#10;nJHTDEPYaE0WqfT+BgRmhEikEeC0LCvVDlyDWSGynFDXGmRVXkiauddHYJA2GOTA+nFqXgo4+G0T&#10;ArcNIXtoeaHaV3gfrufpHKIemAYgtS4vxb0Q+SB466qrYJsideCWuteWA4xKNRNB7cPdHXweXeOI&#10;yppmbTHsU6HuJefruqz+uh/j3FuUpa9koV3MLvnWLzm6f3SJZp9ZhoEPRd1CmL+yVWf3AGTajv2A&#10;gx7s4XcLQYfS7HePv9EpdQB1IrRftumgrjkFt5GZq6+UlGkm7mNeSpymJ6KZkhI0vk9/3bLrFS3e&#10;s0djcRGnO8oBIAVEF3N27w1zXs8mNL9yJy4G4PmFvHkA5ESilXM5fwyuZxrl64dLsxayxnHPNtC8&#10;/W/HcZ/0fP/n7l9GIza8577+2YWguXpA42Oes2IWcci/NPKGRtceDBFTEmL40h17wwt2Yz3X9q9d&#10;mtbAEACkGTaoh0EaYYZ9fLYss5soUBcGD6DB7bTAFLswVhMCtXEZTAOommGIQ4jYlhXR3xtsjcvL&#10;2QdIAIpBY23TsqFcB3ApLXyvwz21AgqzzsHn0CqwRgRt07ahBJYq0JFVY3QE9uqGZSKrK9RItNRQ&#10;zbmOqCx+ny/SAbbbl4zUDcnn6JaEGN2FG7otJ0V3FaXrnoJsPVZWoduyKzV3yU9Q+/RkQDJm636d&#10;AzvcWx8JLONk0mlBQNYSYu5QGtsTXjukS/pUhmmONxWWa15iimbGxWs6OmPO4IEa1neQFu6qDUPp&#10;2TX7cSO7NWX7vvDaSoOkEiYKbx2AJTzjLp3rzkTcpsEUV+zap7O27Ecn7dEF9OZKgHAZrq6Q35QA&#10;lOTN+/RvH7xDJBKdd/LfLYEZAIC1hRe7lehQwR/1AcBxuH/NnnrF0glm7z6o8+kQ5Vx/FKwxBm1T&#10;SXnOdkLwr12a0A7WGK0YuuFpXM23AQZgaYY9IlC8wWEAtLK2rSiDBdAMGLTtWc4BRE2OVNi2jjCr&#10;dK0ugzUA0FP8BhBFcF3Ny6I6phVA+HqtK9m/MjcKSK7h/EknTNTJvkauUW9GQfA2ri3hsxw3Vo4A&#10;Blxrc3WQELwZ93PIwF5fjlYqRhRXqhsx/EhFvBZnR0ebF3uMKD9N9xTm6J7cBC0qydHUR57QpTCL&#10;BetwGiwIRlgkCYOWEH5eeEqWbiwo0PyUJC3KLdJMNMb8zExcWKKuXDBDU7cf0mgMnQATDOS3afzO&#10;E6enbd8Dc+zWNTv53LJNV2EU50nKCIlvOhjRGAw0EU0xCABdvrMBYO7BxezSEE9f+MkW/Uv3L/S+&#10;/26VXv97ojNHJb0aI7ydEJbw4qjNAPCbEXz8/Q+iY01eno4c1mjudyUMMYpPvz/+vNr9ugggFgCI&#10;EQDDALly14EwLtRj/v996cJ49TBDI7264Uka/Bl6/T/nYEx6KiA4yL5DGLTpyRxcCed8GxdhjYGR&#10;mkLYC4iWokNglGOEsXtgjcgywML3NrRFvRnGkQ/hcsOTeeqAkRwBNcMsrQCwwQzjcJnVQLNLazXb&#10;AKAmmKQexgoAQuC24d4afJ8NVWiiYlzSqJBraYZJGh0+O+rCldXhvo49P163Zg/Uotg43Y1muSs3&#10;Gd2SoQeLcnFHOVqYUaE58+/W7Qeb1B8mmIN/njswTTdWFEdfDYE7mZuYqKvPHqhrvnC55uMKHG6e&#10;jdGzCHmdNbVmmUSDp8ISl+8kcgpA266Lt+/H1ezUOew/G5cxEndSWQP4dhzUeAwWw3UmAYwr9zSF&#10;OSbvHf/gT/ohyg5/Tvj5fbC9mVAvZhW7FrPGB0RwfhpvzsG2UAdPORjKdS/l/vls58JIFc7ZUK7h&#10;7I/nvufRKbwvi7L3QOB/X5rQDhaJEdxKO4CwQdufyqYXs+/pbB1ZWqFmtEM7PbYZ8ARwoCmaAE2z&#10;3Q6MYxFqcWs2acOoHreJLCsKRm/A2AfsRpYUIlKjoOi0K/o2YFmWzX3tMohkAIJZqANxHCHM9r5G&#10;u6CQjCtSG9durwY0AGw/5exwZIUOOrpmlDqrYZB1RTq0DkBSzk5cVZ3ZZn2FOqrL1LXuAt2aNSDM&#10;Z/lqeZ7uzECzAJrF2anolmxdj+BckJSia5KTNYsQ9b7RRZo7KF7nlxToy9sPykP71hVX7qpD0xwI&#10;RhhD5DG69oASAMxlGP4UgBCG2IlGKgBHrMNrQDR86/YApEsBkHWP2eL7P/01hiVEx9DWCsHwAKKX&#10;NaIv24mCxP+C5cXhrLXF+x9HR6IfbuoMbq0IzTOEdTLlHIPhF+5v0jTKNg3d4wxrJiziCMpDFVNg&#10;MLuyy2pxpc4W//+WR4dn4S7G0uPw/yuLiTTo9avdu4eqfal1BoDgmPMcrWYLRywAqI3PQ4S6DmsN&#10;kr24ErOFI5l6ABCNaGzwqGYxmNpWEJGYqQBUPS4swnmHiYhauV8XLqUVFmqnDE1ETO0GJ4zhiKlp&#10;KW4G1+QR5dZlhZzvaznHwvUATSP36EDQtuGafI83XxipxupC7V9nN+VQnegI/dK6KldvVk/Wrjuq&#10;dO2gs3RvbqbuyEzS4uIcLUpJ130jyjU7frBmx8XqhowE3bavgYhjl05BRziPMZVoYzbqv4IeaCaw&#10;sS/deYjGx21s3KPnmhthi+26GlczGZZw6DocWi9A73z1ULNOBRhtb70VIgob2ksvSxgYXsPTij2u&#10;xIs1RcjxcOzjP/xRtxzoCqDwX41M5r5X7zZTRYGbzb2+tLMO97lH1wGSizhvDOVwlDSVMl8OeK+2&#10;a/F8Fsp5yV/jYu7JTaUnpdCT6DVlCepcdj5isFL7ny1Q3XPF0Hyx9lSPDbTfSO9uWuqQFWNhsCYM&#10;Y4A02S09h3Ed9WDkBjMJ59tdmREanDMxsIhmrGG6cDXNsJavc+BZhCaAMVjaAGMzrqnFITHfW81O&#10;nNPKPduJbDo4Fq5nlwgYLHbbAEs7bNUGo7WvdlTkJFyuOtYPARTFCNxC7XiuklCdsj5fCZsBFMp9&#10;bP1QvfH8GN2Y2l83xQzUo8PzdFNqvG5MT0CzZOoBIqNHKvJ0d1yybhkxlh55SFdtP6Ab9tXRyPt1&#10;LsaxIB1Fzy0hMqlAe1zO99HbdkPt9NTtOzSOUPdcQtd5AO2tD94Lo6d2D70voPPi2WpRlujNfgKS&#10;T6Pg8VBB78v9UjejIejxY3CDzotctmOHRnLvsTCEPydt24d+2hPS7wUwhSMqM5yTa+ezXbBpGzqE&#10;Mm/fFXTSKMp5grPK/9uyOCsRpZ+mm9NjdW9+su7MTtIDfN5OGPfVklQac4Ia8Ov1BgON3oQLck5i&#10;D73dTBL0gxnkKTQJgLIbasLYjmgMnnoM3OpjBgDXOIT+iDgs5nftAMRrF8btspvBwI1mJDPFs2gL&#10;QHAY13F4ZRlGL8A1OVpx6r+YiKo0jCpHnstG18BCiNR2zul2CAyjdONiutZkEyZTToDbDXAOrqvi&#10;O9d9fpTqn4cp13t0uirkcI6tK9PPqi/VM+emalF8fz1SkqdbAcq9Oan6KuzyUGmuvlZZpLvySnVd&#10;6Rc0Y3ez7jrQrGSinlzE6tzdB0I0Mh6/3w/NYUHovIofssLCUWb4D6wQjUD8JiEvnrwUndHWyypO&#10;jf8hvGJqMCw1FdcxjWtbQ5RgXBv8UtjBrs4TpSawXQZIPK5jcXrrnr26xK+YAiC57PMLY5x0uxCA&#10;XMLxh+vqw9+XFNnd/W/LEWi5+bFKPZwXqwXJxPNpsfSiAQAlUbdnxhEFGDA0Ulm89jwyHmofoYMY&#10;vgEw1GN0i8ZGGKETRmh8ip4LWOx+GgFF5zKYxkLUrANw9mH8FoxfT2jbwX4LXudU2p4xOPJ0GEB0&#10;bECbLMXlcV4reqWBiKYRDdOFgbvQM10YP/IshsfVWeB6gLAF0DY8g3vhmu3s8/BA6yquCbDb0Tmt&#10;XKsL0drC750Rbl1FeQBSiIa4Zytt0EKE5NR/J5FXMy7qrRcv04NlMboxYbDug2EfLIFNyvJ1l6dX&#10;5qXr2thEzR2cqKmpw3TZpoOasadNV8Ie03A7G994MxjZy58NHgWH3/vRO7UxPGDFfgvQKFjQFceP&#10;65Pff6r5+yOExnuC6L0EYFzCZx5RkZNqAzZHx2cm1u7SVTDZCJgglf1ZMEsCriyLKKUSdzIKEI31&#10;U/8/2axUtNMoWO4CgGTQnMf+ARs3q7+jt/9pIRr5oBHKbqPhmlYiKNdi9PuL9Ghlom5OHqjbcxL0&#10;cFmObkkfFIByazqAyUzQHemD9YNZgGT9SAQoGgHDOLnWgSG6aeQGtiPPFQU3024DAwQbsXNZWWCI&#10;ZgxYh17pRITatRxbWRoo34ZsgU0auV4HgDGDmDU6cFvtgKULxvCYUMQMQYTSsoayozEiS4oCy9h1&#10;dYZwnPuiN5phvAbckMd/PFhoYBxePZzyWoeMVNMGQIrLa7J7IoyOAMKIGee7UaY58nwFQrpIR18o&#10;04rJSZrZt68eLEwJI863pKfo3mJYJitLdyN6r4/L0PSBFZrx4Pf0/of+b5ooM/QCxMt/HlB0xGIG&#10;MWA+QVs803ZM5TV1iE0n09AKuw+x1mkYriMXvXDCxu0qZP8ZuJk0tEaVoxDYwVMPUgCFJ1PHcU4B&#10;IXcFhr8U4JRzTiagCf+9h5g2kMYDrALOvwBXE2ak/U+LqTpCj3LU0rImKhwPQ/+N0H4rvevI0im6&#10;E7pdGHuWHi7I1F0AZmHaQN2dk6QHi7N1a2qM7sgYqPWXZ6p7wxA1QOVtBgoGcb7kCMBrIwJq8/Wf&#10;LaTnIzad7+DYm0vLA4N0wyYRfmMgNACCQ0/iVhC0HYTJjpLaVmfjwnJ0dJW1A9e3MZ8uVAdhdse6&#10;UsJpyr8qk2ugOQBEZAl1wu10rTVYARYgdITl8R8Dqw2ANay1CCcS4vyDHOtcU4LwLVIdwOz0WBCa&#10;pum75epmu51zDq8aoiPolzfXjdTPXgA0j1bqijNP0UOF2frWqCzdTuj87eFFmhkbr9vy03R3Qa7W&#10;lF+krs7DYTDMT90ZAH+ZwwgiFGD8Cl3iP0/8ItTvuR2japtgBGd6d+DGDunmfXt1GYIyGwYYDSP0&#10;3bQrjAhPRXjmwRiTMbbHnYYBBGugEwhznZk9P2RK0R2wTTERTDJh96keBARo5yNMh8IwniaQ8D9F&#10;MS3Lc3/mJFM7vdfD9V0wSAduIkL00EXvc2bU1N8MA9iddK8o1535A3VzwiAahkax+0G/LC4gVISC&#10;78tJ042JZ+vAo6N17MUx2kn0YpdidxRBj3TR+I6A2mCPEAEtLQKQOTrwbQyMhuiCeSKAqJmebg3R&#10;5mQd59sVGVjtS3EZsEEdADuM1mgN4Hb+xaF5djQPA3haOX50fSFAd4iNmwN4EbMEdQwgBDieX+vM&#10;cBiABEQWxE7iWQN56KDDTEKY3eEkHh2lHSA2r6e8rEdwscfWV+oIYfcbgGj3Q2N1w4Cz9Hhlvu5H&#10;6D9UlKF5SQmam5CkubGxemLUSL04fpLefONnYf7FHz/9fZgWuWBvo8q31emL6IFJ28wCe3XtvibF&#10;ARK/N6wM9zIcA3qIIHHzDo2HVZyQO8ODa0RUfqTk0h11QYtctsOTiyxK9/G5U/EA5oa9B8JUgVyA&#10;FcNv0gGGk4HpnGf3U4pwHs69Cv3/dv/d0llNA9LADgHt15uXVCH6oiFoM8brdG91hnLFUHo8+zFm&#10;C73dhut4ulgPlsZpUdzZerAoVV9B4NoF3Z4Zr7tz03RvVpweL0rUy3NL6KkVqiOSMVgaAVtkVQU6&#10;xboEINglcT+n1x3eOuI5uhp9gJC16DVwDmHwTlxDK2WwG2qzq+J7+0qPKGNgGxXN0onbaHGYbqAA&#10;Ts9jaUOr2PgeYbYYbgpAIyoDGE7+eUCwHobohkEO8hsDpx6ANALWJsoTAXyHOacJEHWuRART9vr1&#10;gPO7o4L7egMWihAJmbneqL5Ez4xC3McN1AOF6UG33Zmdrhn9cNXZyVqYEav7Ckdq/MALdNOBiG7d&#10;X69KXIBf/TBx686gDfrjCiaw74tOiWNE/9FiFsCZSOQ0AqOPJmoaBmg+i9h0xDJ820Gu1RreYZKM&#10;8c9BMF/IdapgljzczARY5iTAYe3hXEwSbOGR4wlokC9y3oS4L2h+cvZ/BUj98uxXHDp2UHmP0HoA&#10;rpuowEmqVgBj1d++pIxGwXBojC78exe+2P69wY3r8zBIHdu/rJ6m29LP1nVx/WCUeFR/nB6mFy3G&#10;Hd2WHqO7AM0jxcnaeEuFujYMxZhcA6NbZEYQr51cq8uuibWTELeVfS2skSUY9xnfOwrMTsSnw+kO&#10;g5nfeligHYZwYq4VBnHk4zyL2aqFch9ZkxUdTIQ5LHbNhG2wRkc1egXw1HONTpjSCb8IYHM63+Bo&#10;4fh+2CGUBVdoIdu9GhBwTjfntFHvVtimiXJYD9VvqNJBwurGarQVQOuuHq43V4/R/ZV+digZcZ+r&#10;mzMzNSd2kG5MS9ei1CQtHlqi2zMKdUXfobr1uzv1lQMtGg+L+DnZfNiiDAP7UYlBrNYgM3YfDEmw&#10;KRh8NGv6Jo/C7lXsptqgV4ayemR4PK5l0o5DOg8XNbbWoXaUfYbBEum4mktq9uv8sit01YB8zc3N&#10;1fVZmZqZlPRfAeIkUycVsu6ooxGcJ+hcU64j64sBCCHnmkoEIdSLX251Cpx97Yg25y1a6Gk2TisN&#10;fnRtZZic7PxGxLT96BB9rSCWEDlG99I4t2XG6B6iIQvbe2CV20sy9GhFitZOM60PAZxO08McGNqN&#10;7usc9Sgx7NGBoTufRsPYzcBorbBBJ/e20a03Dq9CjAKcZvd4zj/sCATD2j05F9MO8DucfX0KkYmR&#10;G/neRijdhT5qWE6ksh7DA/puRzcA8jD7uwh7LZDbiL6sVbqqy3F9ZTAE2y94HKgkuBuX+wjtFVlJ&#10;p1nL5wtjdAjQNX4HhtlQpu71vgfHVg9T6+MTNW9QP32zMle3ZyXrxvRkzSYymg5g7i3L07Vpibot&#10;L5/osUoTzr9P1+xqhBl2a9z2Q2EGf6FT5QAnFoZwcs4zzs4FJOWI1WJAMhgAlLJ/LNunwRCz9zaE&#10;EWsn6cYAsIsBzKzrntK009O1MKtAc9PSND8jS/MyMsLDazfllv1HgNStLJkZqYYt6AmH15Wrg0Zp&#10;XoUWoTFbV9CT3KhU/M0NI6iow0L0Ab3KEUcXYaN7YjcN3rquGCEKPVdXBTY5EoyChmE7grGaH52g&#10;O5IGBFa5A73yAOr/6wjb+/IT9I2SVCg4kdAa0KT0V/Py8wBfBS4HwyE+PaLcjoG6DYQVGIvwuRPA&#10;HPoWbsLjPWYKmM3jOs3fxqAApQUAtQOaDspr1+SxnQis1IU4dW6mA33SvaZQx5ZU0hkwMqBwxNVJ&#10;nTrZ7+SaXUobneaQGYs6NuCGPGjYCmDa0STdRFEW3Eeqh4SZc60r6VC4UP+ugbo3OxuMy2nkN93r&#10;xmrXhqIwn6aJyOiNF8br5evydVNsf9xwsu5Hxz1Smq+Z8YM0Pz4G3RKvBcm4paJCXX7aCN2wsym4&#10;mFRcg//zzvkPp8yrAIpzGl/ADcWzPS2M/SBAYZOLcUUjt9bqxv2NmvSDBs1LLtMDQydoTly65udl&#10;hxfJXJ+dHSY6zYsr1Oh77tDFmzf+R4B0ry/B0KVQZpEO2pAWfGiPjjVoAz67fcyVsg5BNHryUPcG&#10;FD2/M3Uf47iVvfVAB43fBaC6lnu+B0yDTvB4SQON17zW4hG3Acs0f61C1/Y9Qw8haO2bv1acigtK&#10;glUS9ACu6K7MgfpGGfsrU9AUk2l42A2jtsJYRwBka3Ar1iTOf2A0XFsn5WoDtAZni8XoM7gPDNUB&#10;gCyAD+MO9tqlPJcVBGwnwrNzVRYuAgFL724NYHKExW84r90uBzB2r6pSg4cZAFAHYXQd1zRLtK4E&#10;wFy7k3MNMBvdms2RYBsdrAWWaeae3euGhI7WCKANtj2Ar5m22fcdoiPYJ1JdoZ+/OE7/NCZR96QM&#10;DrmV+wpSdVdehmbFxuiW7BxdRwh9dz6MU1Sm2dfM0+U7DuhczyRDaE6GTabCChUwxoxd+4leohlT&#10;T1Mo2bxVU656QnMGpYYn8+Z6WgKgm5sA+NJhkPQsTTp9oOZv/mEYpCvG9XgCdg80PvOZrauTTumq&#10;HgoooFvczFEq7vT1EYd5uJTO9Vk0DC6EtfU5uxsaYF0F4SssQkU9TO/kVNeqcnWug3UcGSyvDFoi&#10;zDZbUYYLQmNgvJCLwBjOaDqZZRHoRjv8ZKVujEHcpg0GHIl6akSBlg7L1qPF8XqsLE2Pwy63xg7Q&#10;48WJ6ni2MoClC43hDGobn87SOprpsOuDSTrpxdYR1k3WL9YnUXdUCKtB+bCJ552YMRsARQRt0cI1&#10;2pxAAzgR3Gcbvf/wiioY0A+Gsc+gNNBWUGfu5Vn43dyvzQDBlZh1GtdzXQBVT12JCEO047m3zuN4&#10;UNICuh331PIc0Q9aJ4xn0eYtS2EwWGfL8zDNBjrjD6do/UW5Wtj/TH2zqkiLcceP8rkoLUHX+THM&#10;tGQtLinStH4VevBgdxgYnEiUM21nnSZvr9Oomq2wyg7NfvhVXdsvLrzYb35Khq5LhZ1S47UwNUvT&#10;+gxU+g9/pOlERLkeF6rxf/vu1iB+V24B27u0rcN34hI8mtrs8JGe4scSImtpULbbWTuJXNrpVZ7A&#10;Y9FqX+qQsANffWQ9vYhKeti9BT/e8HSJjn5vaDSMxJ+3LykNPf+nzkYaMLiBDoTtXgvd5eXohFId&#10;rYZRaHTPKuvm2M7bC3Tj4H765/I0fbMiW/fnxum+3Pjghh4sStZd9LKvpcXqpVk0OBFVB6BsxA05&#10;ve/sbKsFrnMjgKcDEDQ/mRNcRDsGsr4xcNsDWNkGGI2E1R45PkRdwxRIBLqBZoHrpwMd6nbR852U&#10;M4M5AvL1Q74E19xGR7HY9ThQmPHPeXWBiT1vxa7I0aHddV7oFIcAqocFWpYPCe3u6RRtMHLXesTt&#10;eicBR6rjBxXahl55c90VenxEkr6Wl6hHS7P09TLP5k/TvATcUGK85sYlaNE5ubrh/Dm6kghmxGub&#10;NHnbfl3SN1YLMlJ0S1WFZqWm6NrUbF11doYunXG5Zu1qCDPzp6BrLiQs9uChn+0pJhrKxWWNJhoK&#10;4Di49DOfa6ouRmyNwuD40hdgCISnxy6Cgd2QfPdsde/rIqzrrPY+BCzupQ29YuAcdfKIBossAzDV&#10;I2hQU7uZxecW6OiGYh2w2+Eenq/aBsgc0tqgznU4GeXh/9Zn8OkWv/Rcu4kIQP3pM0P0VSKf+1MH&#10;6f48wuW8JK2aVKwnhmTp0fIsPZQZqweyYvTKzHIdW38+vRPXQLTTtYSy4XosNp2it4ANDGG3BIA6&#10;AE89oXMnwOiifm1eOa8JoHVhyDBivGwIv6vCkIWE5VHwdFWX0Ta0EcxxFBfc5M6EGI/YnVD2wwht&#10;52U61nG96qyggZyXsUtrt6t2msDtiwBuIxAw07Tz2QwIve0o0o+IdBL1eJbeQb63Ekbve36Yjqy7&#10;TBf0OwPdlqxHCtL0zOgyLUKn3JGTrZuzsnSr/2kz0en+Abo5J0vTE1I1PyFB0844U9e/+h1dtn03&#10;wtXvRbMrAQQbtxBW7w3//xsexXytJsym7+Mn9LxE1uJ3qUjrelzD8+XQLT0CkHSur1Q7Rm18gRCU&#10;AhokTRi9nYZos46gUd6oHkOvGgq7IMhWO6LBn+J3PcfD0wMc8h1+HlcA5XbBUhZ4zo6+gf4IaXyi&#10;B4+nHOVcZzabMdphR0X0QoOqAcO10YMtkOueRRhznZ+trdD3piFqMxC4REAPoFnskh4sSNRDMMv9&#10;hNPfLEnS00OTAOBQjFgBYGhgDGv9YLB4MNFJP0c5zrl0LYcBAHIXDNDyFPrF5zyJ+7LbAcwNjopw&#10;H068OQqKAGLrG6fm3YE6KHMjdXbq32U1u7h9DPq2dQCD/Z2E8c2wbvsGQAM4GnBTR9AvLbRtFx3N&#10;UyoOv4AdPB5k/eQQmTJ3rhytOrST59Ec/s5Q2gSWoXO2fG+EDj4+TjfF9dOTw3L19cos3ZGdoWvj&#10;B+uqgedo+sD+msv23Jg4vThzqu74yVbduveATtj4uiYS6lagS1KJZiYS1VwCi1y6cx9CdleYRecH&#10;r07yHNz77//MiZ3rAAIFPmLdAdI717lSDttKEJS4Eyj36Ppyeg4NgXEsxKzuuxBWdTROFyGw55oe&#10;87wKMxA03OEIpho2IDS1uD3maYEGHA10GLq1Pz+KhnFk0YXAfeP5sVEBDJM48dWBmOtyxpJ7Gnwt&#10;NKYf4WzCoD9fOYSQd0jw5R0rq9T09eH454F6oCBBXy1IDqzyT1V5eqjQlJygezNi9Fhugl6/roqe&#10;P1xH0QYhw2ptgiuyG+nAOO0YwzmT7iWww9MYjzraBXUY7JTJGsdDDw61zXit9PgOgOX2aKSNIoDB&#10;UyUd4nZQpwhgc4jtyK0TsDjpZ+3hCdbWX2+s80Rst6fdrl11UXBLnvPisNoDil1sd6ABf752mBo2&#10;0A6wUAcax08xRmAxa7qIJ0u9MJaONgaBH6O7YVNHhdcmDdbMQf21uCBLM2GTG5ITNHtgjL5/zYW6&#10;4gc/UByMkQ9AstAe58IgxX7Nt98G8Oo2nUPk43zKZ1ox7NG1w3X4xdIw4dfxfWRtld5YP0zH1g0D&#10;6RgIfeHxlCMU0E/LWXM4eWQF30bFj4D+btihHbdjinXE4/GLLip+FNAcxX01rcd9mUXW8BvO6ah2&#10;oxGuIoKPwmDHYKGuMCssO0QZXTSyha5771EEZaeTYxg0jJnQm5rZvx928QixU/0dXLvVIvqRAn0l&#10;7hwaKlYP5yfp4dxU1kQ9kB2nbw3P0eLsGD0BaFadn4mRz+ceMBfs0MrqeSghH7IkK6TwHdV4v3Mi&#10;HU9n8h2XSM+2tuk0sO1OKYNXP+DVgOs1E/nBsHazMvWzi/S2c0dHHPY687vWmg5XRxs4kdZKh3K7&#10;ddAWh+lYLTDwYdvBDGvdgw38bFAngGyEhcxMEU92sptmv1ndScsGz/S3VABMXT+4UDcm99PjQwmZ&#10;izJ1NxHhDSmxmjuISCU+TnMHDtLtqXlad/WF+pcfP69Lt+4DKDVhorQH6UYiUE9/fZv+H0SU0ojz&#10;ssxcAAAAAElFTkSuQmCCUEsDBBQABgAIAAAAIQDtgmlP4AAAAAkBAAAPAAAAZHJzL2Rvd25yZXYu&#10;eG1sTI/BasJAEIbvhb7DMoXedLOKaU2zEZG2JymoheJtTMYkmJ0N2TWJb9/11J6GYT7++f50NZpG&#10;9NS52rIGNY1AEOe2qLnU8H34mLyCcB65wMYyabiRg1X2+JBiUtiBd9TvfSlCCLsENVTet4mULq/I&#10;oJvaljjczrYz6MPalbLocAjhppGzKIqlwZrDhwpb2lSUX/ZXo+FzwGE9V+/99nLe3I6HxdfPVpHW&#10;z0/j+g2Ep9H/wXDXD+qQBaeTvXLhRKNhohaBDHOu4hcQd0ItoxjEScMMZJbK/w2yXwAAAP//AwBQ&#10;SwMEFAAGAAgAAAAhAKomDr68AAAAIQEAABkAAABkcnMvX3JlbHMvZTJvRG9jLnhtbC5yZWxzhI9B&#10;asMwEEX3hdxBzD6WnUUoxbI3oeBtSA4wSGNZxBoJSS317SPIJoFAl/M//z2mH//8Kn4pZRdYQde0&#10;IIh1MI6tguvle/8JIhdkg2tgUrBRhnHYffRnWrHUUV5czKJSOCtYSolfUma9kMfchEhcmzkkj6We&#10;ycqI+oaW5KFtjzI9M2B4YYrJKEiT6UBctljN/7PDPDtNp6B/PHF5o5DOV3cFYrJUFHgyDh9h10S2&#10;IIdevjw23AEAAP//AwBQSwECLQAUAAYACAAAACEAsYJntgoBAAATAgAAEwAAAAAAAAAAAAAAAAAA&#10;AAAAW0NvbnRlbnRfVHlwZXNdLnhtbFBLAQItABQABgAIAAAAIQA4/SH/1gAAAJQBAAALAAAAAAAA&#10;AAAAAAAAADsBAABfcmVscy8ucmVsc1BLAQItABQABgAIAAAAIQCfjfSI4wUAAO4VAAAOAAAAAAAA&#10;AAAAAAAAADoCAABkcnMvZTJvRG9jLnhtbFBLAQItAAoAAAAAAAAAIQA1NjJ+JeEAACXhAAAUAAAA&#10;AAAAAAAAAAAAAEkIAABkcnMvbWVkaWEvaW1hZ2UxLnBuZ1BLAQItABQABgAIAAAAIQDtgmlP4AAA&#10;AAkBAAAPAAAAAAAAAAAAAAAAAKDpAABkcnMvZG93bnJldi54bWxQSwECLQAUAAYACAAAACEAqiYO&#10;vrwAAAAhAQAAGQAAAAAAAAAAAAAAAACt6gAAZHJzL19yZWxzL2Uyb0RvYy54bWwucmVsc1BLBQYA&#10;AAAABgAGAHwBAACg6wAAAAA=&#10;">
                <o:lock v:ext="edit" aspectratio="t"/>
                <v:shape id="Navy" o:spid="_x0000_s1027" alt="&quot;&quot;" style="position:absolute;left:-6025;width:79135;height:22282;visibility:visible;mso-wrap-style:square;v-text-anchor:top" coordsize="6717665,2227580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Rp7QUwgAAANoAAAAPAAAAZHJzL2Rvd25yZXYueG1sRI/disIw&#10;FITvF3yHcATvNFX8oxpFl10QdGH9eYBjc2yLzUlJslrf3gjCXg4z8w0zXzamEjdyvrSsoN9LQBBn&#10;VpecKzgdv7tTED4ga6wsk4IHeVguWh9zTLW9855uh5CLCGGfooIihDqV0mcFGfQ9WxNH72KdwRCl&#10;y6V2eI9wU8lBkoylwZLjQoE1fRaUXQ9/RsHP79itr9kFH5Ov3bYxo7MzeqJUp92sZiACNeE//G5v&#10;tIIhvK7EGyAXTwAAAP//AwBQSwECLQAUAAYACAAAACEA2+H2y+4AAACFAQAAEwAAAAAAAAAAAAAA&#10;AAAAAAAAW0NvbnRlbnRfVHlwZXNdLnhtbFBLAQItABQABgAIAAAAIQBa9CxbvwAAABUBAAALAAAA&#10;AAAAAAAAAAAAAB8BAABfcmVscy8ucmVsc1BLAQItABQABgAIAAAAIQDRp7QUwgAAANoAAAAPAAAA&#10;AAAAAAAAAAAAAAcCAABkcnMvZG93bnJldi54bWxQSwUGAAAAAAMAAwC3AAAA9gIAAAAA&#10;" path="m6717068,l,,127,2227567r5666892,-241l6717068,xe" fillcolor="#201547 [3215]" stroked="f">
                  <v:path arrowok="t"/>
                </v:shape>
                <v:group id="Group 3" o:spid="_x0000_s1028" style="position:absolute;left:50673;width:27321;height:22340" coordsize="27321,22340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dfL7HwwAAANoAAAAPAAAAZHJzL2Rvd25yZXYueG1sRI9Bi8Iw&#10;FITvwv6H8ARvmlZRpBpFZF08yIJVWPb2aJ5tsXkpTbat/94sCB6HmfmGWW97U4mWGldaVhBPIhDE&#10;mdUl5wqul8N4CcJ5ZI2VZVLwIAfbzcdgjYm2HZ+pTX0uAoRdggoK7+tESpcVZNBNbE0cvJttDPog&#10;m1zqBrsAN5WcRtFCGiw5LBRY076g7J7+GQVfHXa7WfzZnu63/eP3Mv/+OcWk1GjY71YgPPX+HX61&#10;j1rBDP6vhBsgN08AAAD//wMAUEsBAi0AFAAGAAgAAAAhANvh9svuAAAAhQEAABMAAAAAAAAAAAAA&#10;AAAAAAAAAFtDb250ZW50X1R5cGVzXS54bWxQSwECLQAUAAYACAAAACEAWvQsW78AAAAVAQAACwAA&#10;AAAAAAAAAAAAAAAfAQAAX3JlbHMvLnJlbHNQSwECLQAUAAYACAAAACEA3Xy+x8MAAADaAAAADwAA&#10;AAAAAAAAAAAAAAAHAgAAZHJzL2Rvd25yZXYueG1sUEsFBgAAAAADAAMAtwAAAPcCAAAAAA==&#10;">
                  <v:shape id="RibbonElement1" o:spid="_x0000_s1029" alt="&quot;&quot;" style="position:absolute;left:10550;width:16771;height:17818;visibility:visible;mso-wrap-style:square;v-text-anchor:top" coordsize="1678304,1781810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cZV1OxAAAANsAAAAPAAAAZHJzL2Rvd25yZXYueG1sRI9Ba8JA&#10;EIXvBf/DMoK3ulFQSuoqpaLozWoKzW3ITpNgdjZmV43/3jkUepvhvXnvm8Wqd426URdqzwYm4wQU&#10;ceFtzaWB7LR5fQMVIrLFxjMZeFCA1XLwssDU+jt/0e0YSyUhHFI0UMXYplqHoiKHYexbYtF+fecw&#10;ytqV2nZ4l3DX6GmSzLXDmqWhwpY+KyrOx6sz8JPNtvv8os/ZpbUu94dTmX+vjRkN+493UJH6+G/+&#10;u95ZwRd6+UUG0MsnAAAA//8DAFBLAQItABQABgAIAAAAIQDb4fbL7gAAAIUBAAATAAAAAAAAAAAA&#10;AAAAAAAAAABbQ29udGVudF9UeXBlc10ueG1sUEsBAi0AFAAGAAgAAAAhAFr0LFu/AAAAFQEAAAsA&#10;AAAAAAAAAAAAAAAAHwEAAF9yZWxzLy5yZWxzUEsBAi0AFAAGAAgAAAAhANxlXU7EAAAA2wAAAA8A&#10;AAAAAAAAAAAAAAAABwIAAGRycy9kb3ducmV2LnhtbFBLBQYAAAAAAwADALcAAAD4AgAAAAA=&#10;" path="m1677733,l841171,,,1781251r837107,-242l1677733,xe" fillcolor="#00573f [3204]" stroked="f">
                    <v:path arrowok="t"/>
                  </v:shape>
                  <v:shape id="RibbonElement2" o:spid="_x0000_s1030" alt="&quot;&quot;" style="position:absolute;left:4220;top:13364;width:12560;height:8922;visibility:visible;mso-wrap-style:square;v-text-anchor:top" coordsize="1255395,893444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LjvX8wAAAANsAAAAPAAAAZHJzL2Rvd25yZXYueG1sRE9Li8Iw&#10;EL4L+x/CLOxNU/cg0jUWURYKsuKL9To0Y5+ZlCZq/fdGELzNx/ecWdKbRlypc6VlBeNRBII4s7rk&#10;XMHx8DucgnAeWWNjmRTcyUEy/xjMMNb2xju67n0uQgi7GBUU3rexlC4ryKAb2ZY4cGfbGfQBdrnU&#10;Hd5CuGnkdxRNpMGSQ0OBLS0Lyur9xSio0vW/3srTalMfJtXfdJnW961V6uuzX/yA8NT7t/jlTnWY&#10;P4bnL+EAOX8AAAD//wMAUEsBAi0AFAAGAAgAAAAhANvh9svuAAAAhQEAABMAAAAAAAAAAAAAAAAA&#10;AAAAAFtDb250ZW50X1R5cGVzXS54bWxQSwECLQAUAAYACAAAACEAWvQsW78AAAAVAQAACwAAAAAA&#10;AAAAAAAAAAAfAQAAX3JlbHMvLnJlbHNQSwECLQAUAAYACAAAACEAy471/MAAAADbAAAADwAAAAAA&#10;AAAAAAAAAAAHAgAAZHJzL2Rvd25yZXYueG1sUEsFBgAAAAADAAMAtwAAAPQCAAAAAA==&#10;" path="m1255382,l418833,,,893102r837107,-229l1255382,xe" fillcolor="#00b1a8" stroked="f">
                    <v:path arrowok="t"/>
                  </v:shape>
                  <v:shape id="RibbonElement3" o:spid="_x0000_s1031" alt="&quot;&quot;" style="position:absolute;top:17780;width:10471;height:4508;visibility:visible;mso-wrap-style:square;v-text-anchor:top" coordsize="1048385,449580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gsqM+wgAAANsAAAAPAAAAZHJzL2Rvd25yZXYueG1sRE9La8JA&#10;EL4L/Q/LFLzpRhGR1E1oRSEgBGrrobchO01is7Mhu3n477uFgrf5+J6zTyfTiIE6V1tWsFpGIIgL&#10;q2suFXx+nBY7EM4ja2wsk4I7OUiTp9keY21Hfqfh4ksRQtjFqKDyvo2ldEVFBt3StsSB+7adQR9g&#10;V0rd4RjCTSPXUbSVBmsODRW2dKio+Ln0RkFuVtsvf8s3Th4Pb3S95edr1is1f55eX0B4mvxD/O/O&#10;dJi/hr9fwgEy+QUAAP//AwBQSwECLQAUAAYACAAAACEA2+H2y+4AAACFAQAAEwAAAAAAAAAAAAAA&#10;AAAAAAAAW0NvbnRlbnRfVHlwZXNdLnhtbFBLAQItABQABgAIAAAAIQBa9CxbvwAAABUBAAALAAAA&#10;AAAAAAAAAAAAAB8BAABfcmVscy8ucmVsc1BLAQItABQABgAIAAAAIQCgsqM+wgAAANsAAAAPAAAA&#10;AAAAAAAAAAAAAAcCAABkcnMvZG93bnJldi54bWxQSwUGAAAAAAMAAwC3AAAA9gIAAAAA&#10;" path="m1048296,l211747,,,449198r837120,-241l1048296,xe" fillcolor="#ddd4c2 [3205]" stroked="f">
                    <v:path arrowok="t"/>
                  </v:shape>
                  <v:shape id="RibbonElement4Grp" o:spid="_x0000_s1032" alt="&quot;&quot;" style="position:absolute;left:8362;top:13364;width:10547;height:8922;visibility:visible;mso-wrap-style:square;v-text-anchor:top" coordsize="1054100,893444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PolzYwAAAANsAAAAPAAAAZHJzL2Rvd25yZXYueG1sRE9NawIx&#10;EL0X/A9hhF6KZtVSZDVKK9h6rFYQb8Nm3F3cmSxJ1O2/N0Kht3m8z5kvO27UlXyonRgYDTNQJIWz&#10;tZQG9j/rwRRUiCgWGydk4JcCLBe9pznm1t1kS9ddLFUKkZCjgSrGNtc6FBUxhqFrSRJ3cp4xJuhL&#10;bT3eUjg3epxlb5qxltRQYUuriorz7sIGXix+1OxZPqfH746Pr/vD6OtszHO/e5+BitTFf/Gfe2PT&#10;/Ak8fkkH6MUdAAD//wMAUEsBAi0AFAAGAAgAAAAhANvh9svuAAAAhQEAABMAAAAAAAAAAAAAAAAA&#10;AAAAAFtDb250ZW50X1R5cGVzXS54bWxQSwECLQAUAAYACAAAACEAWvQsW78AAAAVAQAACwAAAAAA&#10;AAAAAAAAAAAfAQAAX3JlbHMvLnJlbHNQSwECLQAUAAYACAAAACEAz6Jc2MAAAADbAAAADwAAAAAA&#10;AAAAAAAAAAAHAgAAZHJzL2Rvd25yZXYueG1sUEsFBgAAAAADAAMAtwAAAPQCAAAAAA==&#10;" path="m423494,892873l211747,443674,,892873r423494,xem1053515,449199l841768,,630021,449199r423494,xe" fillcolor="#201547 [3215]" stroked="f">
                    <v:path arrowok="t"/>
                  </v:shape>
                  <v:shapetype id="_x0000_t75" coordsize="21600,21600" o:spt="75" o:preferrelative="t" path="m@4@5l@4@11@9@11@9@5xe" filled="f" stroked="f">
                    <v:stroke joinstyle="miter"/>
                    <v:formulas>
                      <v:f eqn="if lineDrawn pixelLineWidth 0"/>
                      <v:f eqn="sum @0 1 0"/>
                      <v:f eqn="sum 0 0 @1"/>
                      <v:f eqn="prod @2 1 2"/>
                      <v:f eqn="prod @3 21600 pixelWidth"/>
                      <v:f eqn="prod @3 21600 pixelHeight"/>
                      <v:f eqn="sum @0 0 1"/>
                      <v:f eqn="prod @6 1 2"/>
                      <v:f eqn="prod @7 21600 pixelWidth"/>
                      <v:f eqn="sum @8 21600 0"/>
                      <v:f eqn="prod @7 21600 pixelHeight"/>
                      <v:f eqn="sum @10 21600 0"/>
                    </v:formulas>
                    <v:path o:extrusionok="f" gradientshapeok="t" o:connecttype="rect"/>
                    <o:lock v:ext="edit" aspectratio="t"/>
                  </v:shapetype>
                  <v:shape id="Cover_Triangle_Corporate" o:spid="_x0000_s1033" type="#_x0000_t75" alt="&quot;&quot;" style="position:absolute;left:21023;top:8988;width:6293;height:13352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PGRm3wwAAANsAAAAPAAAAZHJzL2Rvd25yZXYueG1sRE9Na8JA&#10;EL0X/A/LFHopdaO0EqOrSKHQS6XaHDwO2XETmp0N2W2S5te7guBtHu9z1tvB1qKj1leOFcymCQji&#10;wumKjYL85+MlBeEDssbaMSn4Jw/bzeRhjZl2PR+oOwYjYgj7DBWUITSZlL4oyaKfuoY4cmfXWgwR&#10;tkbqFvsYbms5T5KFtFhxbCixofeSit/jn1VgDkn/vTDz/W7M0+Ht+fTV2HGp1NPjsFuBCDSEu/jm&#10;/tRx/itcf4kHyM0FAAD//wMAUEsBAi0AFAAGAAgAAAAhANvh9svuAAAAhQEAABMAAAAAAAAAAAAA&#10;AAAAAAAAAFtDb250ZW50X1R5cGVzXS54bWxQSwECLQAUAAYACAAAACEAWvQsW78AAAAVAQAACwAA&#10;AAAAAAAAAAAAAAAfAQAAX3JlbHMvLnJlbHNQSwECLQAUAAYACAAAACEADxkZt8MAAADbAAAADwAA&#10;AAAAAAAAAAAAAAAHAgAAZHJzL2Rvd25yZXYueG1sUEsFBgAAAAADAAMAtwAAAPcCAAAAAA==&#10;">
                    <v:imagedata r:id="rId17" o:title=""/>
                  </v:shape>
                </v:group>
                <w10:wrap anchorx="page"/>
              </v:group>
            </w:pict>
          </mc:Fallback>
        </mc:AlternateContent>
      </w:r>
      <w:bookmarkEnd w:id="1"/>
    </w:p>
    <w:p w14:paraId="06788B87" w14:textId="77777777" w:rsidR="00665916" w:rsidRDefault="00665916" w:rsidP="00827E1B">
      <w:pPr>
        <w:sectPr w:rsidR="00665916" w:rsidSect="00827E1B">
          <w:headerReference w:type="even" r:id="rId18"/>
          <w:footerReference w:type="even" r:id="rId19"/>
          <w:footerReference w:type="default" r:id="rId20"/>
          <w:footerReference w:type="first" r:id="rId21"/>
          <w:type w:val="continuous"/>
          <w:pgSz w:w="11907" w:h="16839" w:code="9"/>
          <w:pgMar w:top="2552" w:right="851" w:bottom="1701" w:left="851" w:header="284" w:footer="284" w:gutter="0"/>
          <w:cols w:space="454"/>
          <w:noEndnote/>
          <w:titlePg/>
          <w:docGrid w:linePitch="360"/>
        </w:sectPr>
      </w:pPr>
    </w:p>
    <w:bookmarkEnd w:id="0"/>
    <w:p w14:paraId="4DF86A35" w14:textId="77777777" w:rsidR="00322FA9" w:rsidRDefault="00322FA9" w:rsidP="00322FA9">
      <w:pPr>
        <w:pStyle w:val="Heading2"/>
        <w:spacing w:before="0"/>
      </w:pPr>
      <w:r>
        <w:t>Before you start</w:t>
      </w:r>
    </w:p>
    <w:p w14:paraId="73347EDC" w14:textId="3FF3BC67" w:rsidR="000B4491" w:rsidRDefault="000B4491" w:rsidP="00322FA9">
      <w:r>
        <w:t>You need:</w:t>
      </w:r>
    </w:p>
    <w:p w14:paraId="4E0F5350" w14:textId="28019CF3" w:rsidR="00322FA9" w:rsidRDefault="00322FA9" w:rsidP="00CF7070">
      <w:pPr>
        <w:pStyle w:val="ListBullet"/>
      </w:pPr>
      <w:r>
        <w:t>A valid email address</w:t>
      </w:r>
    </w:p>
    <w:p w14:paraId="3CFBF8A8" w14:textId="24D6522C" w:rsidR="00322FA9" w:rsidRDefault="00322FA9" w:rsidP="00CF7070">
      <w:pPr>
        <w:pStyle w:val="ListBullet"/>
      </w:pPr>
      <w:r>
        <w:t>Internet access</w:t>
      </w:r>
    </w:p>
    <w:p w14:paraId="297F21A5" w14:textId="23A5BAF2" w:rsidR="00322FA9" w:rsidRDefault="00322FA9" w:rsidP="00CF7070">
      <w:pPr>
        <w:pStyle w:val="ListBullet"/>
      </w:pPr>
      <w:r>
        <w:t>Approximately 30–60 minutes to complete the training</w:t>
      </w:r>
    </w:p>
    <w:p w14:paraId="0D3A7DE7" w14:textId="5B728F74" w:rsidR="00322FA9" w:rsidRDefault="00322FA9" w:rsidP="00322FA9">
      <w:pPr>
        <w:pStyle w:val="Heading2"/>
        <w:spacing w:before="0"/>
      </w:pPr>
      <w:r>
        <w:t xml:space="preserve">Step 1: Access the </w:t>
      </w:r>
      <w:r w:rsidR="00CF7070">
        <w:t>learning management system</w:t>
      </w:r>
    </w:p>
    <w:p w14:paraId="17FCBAEC" w14:textId="76F0815B" w:rsidR="00322FA9" w:rsidRDefault="00322FA9" w:rsidP="008414C6">
      <w:pPr>
        <w:pStyle w:val="ListBullet"/>
      </w:pPr>
      <w:r>
        <w:t xml:space="preserve">Go to: </w:t>
      </w:r>
      <w:hyperlink r:id="rId22" w:history="1">
        <w:r w:rsidR="007F44BB" w:rsidRPr="0041340A">
          <w:rPr>
            <w:rStyle w:val="Hyperlink"/>
          </w:rPr>
          <w:t>https://learning.agriculture.vic.gov.au</w:t>
        </w:r>
      </w:hyperlink>
    </w:p>
    <w:p w14:paraId="559BA575" w14:textId="107D5B79" w:rsidR="00322FA9" w:rsidRDefault="00322FA9" w:rsidP="008414C6">
      <w:pPr>
        <w:pStyle w:val="ListBullet"/>
      </w:pPr>
      <w:r>
        <w:t>Log in if you already have an account</w:t>
      </w:r>
    </w:p>
    <w:p w14:paraId="4F275C69" w14:textId="4CA21081" w:rsidR="00322FA9" w:rsidRDefault="00322FA9" w:rsidP="008414C6">
      <w:pPr>
        <w:pStyle w:val="ListBullet"/>
      </w:pPr>
      <w:r>
        <w:t>If new, click 'Sign Up' to create an account</w:t>
      </w:r>
    </w:p>
    <w:p w14:paraId="33B7C736" w14:textId="2C6238B6" w:rsidR="00A61AD2" w:rsidRDefault="00A61AD2" w:rsidP="00A61AD2">
      <w:pPr>
        <w:pStyle w:val="ListBullet"/>
        <w:numPr>
          <w:ilvl w:val="0"/>
          <w:numId w:val="0"/>
        </w:numPr>
        <w:ind w:left="113"/>
      </w:pPr>
      <w:r w:rsidRPr="00F80E4A">
        <w:rPr>
          <w:noProof/>
        </w:rPr>
        <w:drawing>
          <wp:inline distT="0" distB="0" distL="0" distR="0" wp14:anchorId="4F266CA4" wp14:editId="1FADD962">
            <wp:extent cx="2860896" cy="3876675"/>
            <wp:effectExtent l="0" t="0" r="0" b="0"/>
            <wp:docPr id="875475397" name="Picture 1" descr="Screen capture of Agriculture Victoria Learning Management System log in screen with the link to the sign-up option circled in red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75475397" name="Picture 1" descr="Screen capture of Agriculture Victoria Learning Management System log in screen with the link to the sign-up option circled in red."/>
                    <pic:cNvPicPr/>
                  </pic:nvPicPr>
                  <pic:blipFill>
                    <a:blip r:embed="rId23"/>
                    <a:stretch>
                      <a:fillRect/>
                    </a:stretch>
                  </pic:blipFill>
                  <pic:spPr>
                    <a:xfrm>
                      <a:off x="0" y="0"/>
                      <a:ext cx="2869977" cy="388898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761D82F9" w14:textId="77777777" w:rsidR="00212B63" w:rsidRDefault="00212B63">
      <w:pPr>
        <w:rPr>
          <w:rFonts w:asciiTheme="majorHAnsi" w:eastAsiaTheme="majorEastAsia" w:hAnsiTheme="majorHAnsi" w:cstheme="majorBidi"/>
          <w:b/>
          <w:bCs/>
          <w:color w:val="201547" w:themeColor="text2"/>
          <w:spacing w:val="-2"/>
          <w:sz w:val="32"/>
          <w:szCs w:val="26"/>
        </w:rPr>
      </w:pPr>
      <w:r>
        <w:br w:type="page"/>
      </w:r>
    </w:p>
    <w:p w14:paraId="3410F8FE" w14:textId="234DAE1E" w:rsidR="00322FA9" w:rsidRDefault="00322FA9" w:rsidP="00322FA9">
      <w:pPr>
        <w:pStyle w:val="Heading2"/>
        <w:spacing w:before="0"/>
      </w:pPr>
      <w:r>
        <w:lastRenderedPageBreak/>
        <w:t>Step 2: Create your account</w:t>
      </w:r>
    </w:p>
    <w:p w14:paraId="0A2D01BE" w14:textId="1347C2C2" w:rsidR="00322FA9" w:rsidRPr="00AF3984" w:rsidRDefault="00322FA9" w:rsidP="00AF3984">
      <w:pPr>
        <w:pStyle w:val="Heading3"/>
      </w:pPr>
      <w:r w:rsidRPr="00AF3984">
        <w:t>Account details</w:t>
      </w:r>
    </w:p>
    <w:p w14:paraId="600EC89B" w14:textId="6359C215" w:rsidR="003E1A65" w:rsidRDefault="006C6FF0" w:rsidP="008414C6">
      <w:pPr>
        <w:pStyle w:val="ListBullet"/>
      </w:pPr>
      <w:r>
        <w:t>Create a u</w:t>
      </w:r>
      <w:r w:rsidR="00322FA9">
        <w:t xml:space="preserve">sername </w:t>
      </w:r>
      <w:r>
        <w:t xml:space="preserve">or use </w:t>
      </w:r>
      <w:r w:rsidR="00CF7070">
        <w:t xml:space="preserve">your </w:t>
      </w:r>
      <w:r w:rsidR="00322FA9">
        <w:t>email</w:t>
      </w:r>
      <w:r w:rsidR="00CF7070">
        <w:t xml:space="preserve"> address</w:t>
      </w:r>
      <w:r>
        <w:t>.</w:t>
      </w:r>
      <w:r w:rsidR="003E1A65" w:rsidRPr="003E1A65">
        <w:t xml:space="preserve"> </w:t>
      </w:r>
      <w:r w:rsidR="003E1A65">
        <w:t>Keep note of your username. You will need it for future log ins.</w:t>
      </w:r>
    </w:p>
    <w:p w14:paraId="0AFD8D32" w14:textId="7904F4DD" w:rsidR="00322FA9" w:rsidRDefault="00322FA9" w:rsidP="008414C6">
      <w:pPr>
        <w:pStyle w:val="ListBullet"/>
      </w:pPr>
      <w:r>
        <w:t>Password (minimum 13 characters with uppercase, lowercase and special character)</w:t>
      </w:r>
    </w:p>
    <w:p w14:paraId="73E87E87" w14:textId="43073A42" w:rsidR="00322FA9" w:rsidRPr="00AF3984" w:rsidRDefault="00322FA9" w:rsidP="00AF3984">
      <w:pPr>
        <w:pStyle w:val="Heading3"/>
      </w:pPr>
      <w:r w:rsidRPr="00AF3984">
        <w:t>Personal details</w:t>
      </w:r>
    </w:p>
    <w:p w14:paraId="6C766372" w14:textId="77777777" w:rsidR="00AF3984" w:rsidRDefault="00322FA9" w:rsidP="008414C6">
      <w:pPr>
        <w:pStyle w:val="ListBullet"/>
      </w:pPr>
      <w:r>
        <w:t>First name and last name (as they should appear on certificate)</w:t>
      </w:r>
    </w:p>
    <w:p w14:paraId="09990C62" w14:textId="377A5E09" w:rsidR="00322FA9" w:rsidRDefault="00322FA9" w:rsidP="008414C6">
      <w:pPr>
        <w:pStyle w:val="ListBullet"/>
      </w:pPr>
      <w:r>
        <w:t>Email address</w:t>
      </w:r>
    </w:p>
    <w:p w14:paraId="7DD69034" w14:textId="66A3B305" w:rsidR="002B5CD8" w:rsidRDefault="002B5CD8">
      <w:pPr>
        <w:pStyle w:val="ListBullet"/>
      </w:pPr>
      <w:r>
        <w:t>State/Territory</w:t>
      </w:r>
    </w:p>
    <w:p w14:paraId="6A19A511" w14:textId="059C2823" w:rsidR="002B5CD8" w:rsidRDefault="00954CBE" w:rsidP="00AF3984">
      <w:pPr>
        <w:pStyle w:val="Heading3"/>
      </w:pPr>
      <w:r>
        <w:t>Other details</w:t>
      </w:r>
    </w:p>
    <w:p w14:paraId="01AC7D91" w14:textId="1F9D4064" w:rsidR="00322FA9" w:rsidRDefault="00954CBE" w:rsidP="00954CBE">
      <w:pPr>
        <w:pStyle w:val="ListBullet"/>
      </w:pPr>
      <w:r>
        <w:t>Why are you here?</w:t>
      </w:r>
      <w:r w:rsidR="00CC0121">
        <w:t xml:space="preserve"> (select General Education).</w:t>
      </w:r>
    </w:p>
    <w:p w14:paraId="00F2CA13" w14:textId="7396969B" w:rsidR="00322FA9" w:rsidRDefault="00322FA9" w:rsidP="008414C6">
      <w:pPr>
        <w:pStyle w:val="ListBullet"/>
      </w:pPr>
      <w:r>
        <w:t>Occupation (usually Horticulture industry worker or Other)</w:t>
      </w:r>
    </w:p>
    <w:p w14:paraId="7D3EFBDD" w14:textId="2C1696FF" w:rsidR="00322FA9" w:rsidRDefault="00322FA9" w:rsidP="008414C6">
      <w:pPr>
        <w:pStyle w:val="ListBullet"/>
      </w:pPr>
      <w:r>
        <w:t>Organisation (select Other if not listed)</w:t>
      </w:r>
    </w:p>
    <w:p w14:paraId="745139A1" w14:textId="42F64D7B" w:rsidR="00322FA9" w:rsidRDefault="00322FA9" w:rsidP="008414C6">
      <w:pPr>
        <w:pStyle w:val="ListBullet"/>
      </w:pPr>
      <w:r>
        <w:t>Place of Work (optional)</w:t>
      </w:r>
    </w:p>
    <w:p w14:paraId="113B89D2" w14:textId="77777777" w:rsidR="001E6F3E" w:rsidRDefault="001E6F3E" w:rsidP="001E6F3E">
      <w:pPr>
        <w:pStyle w:val="Heading3"/>
      </w:pPr>
      <w:r>
        <w:t>Click 'Sign Up'</w:t>
      </w:r>
    </w:p>
    <w:p w14:paraId="2742560A" w14:textId="77777777" w:rsidR="001E6F3E" w:rsidRDefault="001E6F3E" w:rsidP="001E6F3E">
      <w:pPr>
        <w:pStyle w:val="ListBullet"/>
        <w:numPr>
          <w:ilvl w:val="0"/>
          <w:numId w:val="0"/>
        </w:numPr>
        <w:ind w:left="340" w:hanging="227"/>
      </w:pPr>
    </w:p>
    <w:p w14:paraId="0C85D331" w14:textId="0503B20E" w:rsidR="00212B63" w:rsidRDefault="00212B63" w:rsidP="00212B63">
      <w:pPr>
        <w:pStyle w:val="ListBullet"/>
        <w:numPr>
          <w:ilvl w:val="0"/>
          <w:numId w:val="0"/>
        </w:numPr>
        <w:ind w:left="113"/>
      </w:pPr>
      <w:r w:rsidRPr="00F232E5">
        <w:rPr>
          <w:noProof/>
        </w:rPr>
        <w:drawing>
          <wp:inline distT="0" distB="0" distL="0" distR="0" wp14:anchorId="79D27FD9" wp14:editId="1101A1F8">
            <wp:extent cx="6124575" cy="3768725"/>
            <wp:effectExtent l="0" t="0" r="9525" b="3175"/>
            <wp:docPr id="1859209038" name="Picture 1" descr="Screen capture of Agriculture Victoria Learning Management System account sign-up screen. 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59209038" name="Picture 1" descr="Screen capture of Agriculture Victoria Learning Management System account sign-up screen. "/>
                    <pic:cNvPicPr/>
                  </pic:nvPicPr>
                  <pic:blipFill rotWithShape="1">
                    <a:blip r:embed="rId24"/>
                    <a:srcRect t="1493" r="3159"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128795" cy="3771322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</w:p>
    <w:p w14:paraId="6B1CD3E4" w14:textId="77777777" w:rsidR="00322FA9" w:rsidRDefault="00322FA9" w:rsidP="00322FA9"/>
    <w:p w14:paraId="1A627E54" w14:textId="77777777" w:rsidR="001E6F3E" w:rsidRDefault="001E6F3E">
      <w:pPr>
        <w:rPr>
          <w:rFonts w:asciiTheme="majorHAnsi" w:eastAsiaTheme="majorEastAsia" w:hAnsiTheme="majorHAnsi" w:cstheme="majorBidi"/>
          <w:b/>
          <w:bCs/>
          <w:color w:val="201547" w:themeColor="text2"/>
          <w:spacing w:val="-2"/>
          <w:sz w:val="32"/>
          <w:szCs w:val="26"/>
        </w:rPr>
      </w:pPr>
      <w:r>
        <w:br w:type="page"/>
      </w:r>
    </w:p>
    <w:p w14:paraId="46B3F46B" w14:textId="5DF4FB88" w:rsidR="00322FA9" w:rsidRDefault="00322FA9" w:rsidP="00322FA9">
      <w:pPr>
        <w:pStyle w:val="Heading2"/>
        <w:spacing w:before="0"/>
      </w:pPr>
      <w:r>
        <w:lastRenderedPageBreak/>
        <w:t>Step 3: Verify your account</w:t>
      </w:r>
    </w:p>
    <w:p w14:paraId="00B474F5" w14:textId="0D59EE95" w:rsidR="00322FA9" w:rsidRPr="008414C6" w:rsidRDefault="00322FA9" w:rsidP="008414C6">
      <w:pPr>
        <w:pStyle w:val="ListBullet"/>
      </w:pPr>
      <w:r w:rsidRPr="008414C6">
        <w:t>Check your email (including spam)</w:t>
      </w:r>
    </w:p>
    <w:p w14:paraId="25F78471" w14:textId="4B3FC6BD" w:rsidR="00322FA9" w:rsidRPr="008414C6" w:rsidRDefault="00322FA9" w:rsidP="008414C6">
      <w:pPr>
        <w:pStyle w:val="ListBullet"/>
      </w:pPr>
      <w:r w:rsidRPr="008414C6">
        <w:t>Open the validation email</w:t>
      </w:r>
    </w:p>
    <w:p w14:paraId="23A0A7B0" w14:textId="68F70B1A" w:rsidR="00322FA9" w:rsidRPr="008414C6" w:rsidRDefault="00322FA9" w:rsidP="008414C6">
      <w:pPr>
        <w:pStyle w:val="ListBullet"/>
      </w:pPr>
      <w:r w:rsidRPr="008414C6">
        <w:t>Click the activation link</w:t>
      </w:r>
    </w:p>
    <w:p w14:paraId="654DD899" w14:textId="5AB53AD5" w:rsidR="00322FA9" w:rsidRPr="008414C6" w:rsidRDefault="00322FA9" w:rsidP="008414C6">
      <w:pPr>
        <w:pStyle w:val="ListBullet"/>
      </w:pPr>
      <w:r w:rsidRPr="008414C6">
        <w:t>Log in using your credentials</w:t>
      </w:r>
    </w:p>
    <w:p w14:paraId="767B5CFA" w14:textId="77777777" w:rsidR="00322FA9" w:rsidRDefault="00322FA9" w:rsidP="00322FA9">
      <w:pPr>
        <w:pStyle w:val="Heading2"/>
        <w:spacing w:before="0"/>
      </w:pPr>
      <w:r>
        <w:t>Step 4: Find and enrol in the course</w:t>
      </w:r>
    </w:p>
    <w:p w14:paraId="75AAE0D9" w14:textId="285865F3" w:rsidR="00322FA9" w:rsidRDefault="00322FA9" w:rsidP="008414C6">
      <w:pPr>
        <w:pStyle w:val="ListBullet"/>
      </w:pPr>
      <w:r>
        <w:t>Click 'Goals Catalogue'</w:t>
      </w:r>
    </w:p>
    <w:p w14:paraId="3780D2C1" w14:textId="440E25C3" w:rsidR="00322FA9" w:rsidRDefault="00322FA9" w:rsidP="008414C6">
      <w:pPr>
        <w:pStyle w:val="ListBullet"/>
      </w:pPr>
      <w:r>
        <w:t>Search for Tomato-Psyllid Authorised Inspection Person Training eLearn</w:t>
      </w:r>
    </w:p>
    <w:p w14:paraId="6421FB92" w14:textId="7DC913EF" w:rsidR="00322FA9" w:rsidRDefault="00322FA9" w:rsidP="008414C6">
      <w:pPr>
        <w:pStyle w:val="ListBullet"/>
      </w:pPr>
      <w:r>
        <w:t>Select the course</w:t>
      </w:r>
    </w:p>
    <w:p w14:paraId="06BCF87E" w14:textId="3F9A428F" w:rsidR="00322FA9" w:rsidRDefault="00322FA9" w:rsidP="008414C6">
      <w:pPr>
        <w:pStyle w:val="ListBullet"/>
      </w:pPr>
      <w:r>
        <w:t>Click 'Register'</w:t>
      </w:r>
    </w:p>
    <w:p w14:paraId="1A95B532" w14:textId="77777777" w:rsidR="00322FA9" w:rsidRDefault="00322FA9" w:rsidP="00322FA9">
      <w:pPr>
        <w:pStyle w:val="Heading2"/>
        <w:spacing w:before="0"/>
      </w:pPr>
      <w:r>
        <w:t>Step 5: Complete the training</w:t>
      </w:r>
    </w:p>
    <w:p w14:paraId="7C54F436" w14:textId="2E55C722" w:rsidR="00322FA9" w:rsidRDefault="00322FA9" w:rsidP="008414C6">
      <w:pPr>
        <w:pStyle w:val="ListBullet"/>
      </w:pPr>
      <w:r>
        <w:t>Click 'Launch'</w:t>
      </w:r>
    </w:p>
    <w:p w14:paraId="6229AC88" w14:textId="6CA5FE63" w:rsidR="00322FA9" w:rsidRDefault="00322FA9" w:rsidP="008414C6">
      <w:pPr>
        <w:pStyle w:val="ListBullet"/>
      </w:pPr>
      <w:r>
        <w:t>Select your preferred language</w:t>
      </w:r>
    </w:p>
    <w:p w14:paraId="73CCD36A" w14:textId="33DE11B0" w:rsidR="00322FA9" w:rsidRDefault="00322FA9" w:rsidP="008414C6">
      <w:pPr>
        <w:pStyle w:val="ListBullet"/>
      </w:pPr>
      <w:r>
        <w:t>Complete all modules</w:t>
      </w:r>
    </w:p>
    <w:p w14:paraId="13D78CEF" w14:textId="5C4799CF" w:rsidR="00322FA9" w:rsidRDefault="00322FA9" w:rsidP="008414C6">
      <w:pPr>
        <w:pStyle w:val="ListBullet"/>
      </w:pPr>
      <w:r>
        <w:t>Click 'Return to LMS' when finished</w:t>
      </w:r>
    </w:p>
    <w:p w14:paraId="4F467761" w14:textId="77777777" w:rsidR="00322FA9" w:rsidRDefault="00322FA9" w:rsidP="00322FA9">
      <w:pPr>
        <w:pStyle w:val="Heading2"/>
        <w:spacing w:before="0"/>
      </w:pPr>
      <w:r>
        <w:t>Step 6: Review and confirm</w:t>
      </w:r>
    </w:p>
    <w:p w14:paraId="5D5E93D0" w14:textId="2752D17E" w:rsidR="00322FA9" w:rsidRDefault="00322FA9" w:rsidP="008414C6">
      <w:pPr>
        <w:pStyle w:val="ListBullet"/>
      </w:pPr>
      <w:r>
        <w:t>Review reference materials</w:t>
      </w:r>
    </w:p>
    <w:p w14:paraId="105968A9" w14:textId="3BB77891" w:rsidR="00322FA9" w:rsidRDefault="00322FA9" w:rsidP="008414C6">
      <w:pPr>
        <w:pStyle w:val="ListBullet"/>
      </w:pPr>
      <w:r>
        <w:t>Click 'Confirm Viewed' to acknowledge completion</w:t>
      </w:r>
    </w:p>
    <w:p w14:paraId="5110C38E" w14:textId="77777777" w:rsidR="00322FA9" w:rsidRDefault="00322FA9" w:rsidP="00322FA9">
      <w:pPr>
        <w:pStyle w:val="Heading2"/>
        <w:spacing w:before="0"/>
      </w:pPr>
      <w:r>
        <w:t>Step 7: Download your certificate</w:t>
      </w:r>
    </w:p>
    <w:p w14:paraId="0B2B0637" w14:textId="36F5F853" w:rsidR="00322FA9" w:rsidRDefault="00322FA9" w:rsidP="008414C6">
      <w:pPr>
        <w:pStyle w:val="ListBullet"/>
      </w:pPr>
      <w:r>
        <w:t>Go to 'Goals Centre'</w:t>
      </w:r>
    </w:p>
    <w:p w14:paraId="0C9A277A" w14:textId="7817F688" w:rsidR="00322FA9" w:rsidRDefault="00322FA9" w:rsidP="008414C6">
      <w:pPr>
        <w:pStyle w:val="ListBullet"/>
      </w:pPr>
      <w:r>
        <w:t>Select 'Completed'</w:t>
      </w:r>
    </w:p>
    <w:p w14:paraId="10E92F57" w14:textId="25F27559" w:rsidR="00322FA9" w:rsidRDefault="00322FA9" w:rsidP="008414C6">
      <w:pPr>
        <w:pStyle w:val="ListBullet"/>
      </w:pPr>
      <w:r>
        <w:t>Click 'Certificate' to download</w:t>
      </w:r>
    </w:p>
    <w:p w14:paraId="5CC9E309" w14:textId="77777777" w:rsidR="00322FA9" w:rsidRDefault="00322FA9" w:rsidP="00322FA9">
      <w:pPr>
        <w:pStyle w:val="Heading2"/>
        <w:spacing w:before="0"/>
      </w:pPr>
      <w:r>
        <w:t>You're finished when:</w:t>
      </w:r>
    </w:p>
    <w:p w14:paraId="4817C695" w14:textId="05236C43" w:rsidR="00322FA9" w:rsidRDefault="00322FA9" w:rsidP="008414C6">
      <w:pPr>
        <w:pStyle w:val="ListBullet"/>
      </w:pPr>
      <w:r>
        <w:t>Training is completed</w:t>
      </w:r>
    </w:p>
    <w:p w14:paraId="532A14B3" w14:textId="15002480" w:rsidR="00322FA9" w:rsidRDefault="00322FA9" w:rsidP="008414C6">
      <w:pPr>
        <w:pStyle w:val="ListBullet"/>
      </w:pPr>
      <w:r>
        <w:t>Procedure acknowledged</w:t>
      </w:r>
    </w:p>
    <w:p w14:paraId="1068F750" w14:textId="241F9208" w:rsidR="00322FA9" w:rsidRDefault="00322FA9" w:rsidP="008414C6">
      <w:pPr>
        <w:pStyle w:val="ListBullet"/>
      </w:pPr>
      <w:r>
        <w:t>Certificate downloaded</w:t>
      </w:r>
    </w:p>
    <w:p w14:paraId="25E47B33" w14:textId="77777777" w:rsidR="00322FA9" w:rsidRDefault="00322FA9" w:rsidP="00322FA9">
      <w:pPr>
        <w:pStyle w:val="Heading2"/>
        <w:spacing w:before="0"/>
      </w:pPr>
      <w:r>
        <w:t>Need help?</w:t>
      </w:r>
    </w:p>
    <w:p w14:paraId="495723C6" w14:textId="64C9CE88" w:rsidR="00322FA9" w:rsidRDefault="00322FA9" w:rsidP="008414C6">
      <w:pPr>
        <w:pStyle w:val="ListBullet"/>
      </w:pPr>
      <w:r>
        <w:t>Check spam if email not received</w:t>
      </w:r>
    </w:p>
    <w:p w14:paraId="2F045160" w14:textId="36792F4D" w:rsidR="00322FA9" w:rsidRDefault="00322FA9" w:rsidP="008414C6">
      <w:pPr>
        <w:pStyle w:val="ListBullet"/>
      </w:pPr>
      <w:r>
        <w:t>Use 'Forgot password' if needed</w:t>
      </w:r>
    </w:p>
    <w:p w14:paraId="1952AC1A" w14:textId="5E456A3C" w:rsidR="008414C6" w:rsidRDefault="00322FA9" w:rsidP="008414C6">
      <w:pPr>
        <w:pStyle w:val="ListBullet"/>
      </w:pPr>
      <w:r>
        <w:t>Check Goals Catalogue if course not visible</w:t>
      </w:r>
    </w:p>
    <w:p w14:paraId="0C55B625" w14:textId="40D88B05" w:rsidR="008414C6" w:rsidRDefault="008414C6" w:rsidP="008414C6">
      <w:pPr>
        <w:pStyle w:val="ListBullet"/>
      </w:pPr>
      <w:r>
        <w:t xml:space="preserve">Contact </w:t>
      </w:r>
      <w:hyperlink r:id="rId25" w:history="1">
        <w:r w:rsidR="003316B6" w:rsidRPr="0041340A">
          <w:rPr>
            <w:rStyle w:val="Hyperlink"/>
          </w:rPr>
          <w:t>learning@agriculture.vic.gov.au</w:t>
        </w:r>
      </w:hyperlink>
      <w:r w:rsidR="003316B6">
        <w:t xml:space="preserve"> </w:t>
      </w:r>
      <w:r>
        <w:t>for assistance.</w:t>
      </w:r>
    </w:p>
    <w:sectPr w:rsidR="008414C6" w:rsidSect="005A30DC">
      <w:headerReference w:type="default" r:id="rId26"/>
      <w:footerReference w:type="even" r:id="rId27"/>
      <w:footerReference w:type="default" r:id="rId28"/>
      <w:footerReference w:type="first" r:id="rId29"/>
      <w:type w:val="continuous"/>
      <w:pgSz w:w="11907" w:h="16839" w:code="9"/>
      <w:pgMar w:top="1418" w:right="851" w:bottom="992" w:left="851" w:header="284" w:footer="284" w:gutter="0"/>
      <w:cols w:space="284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7AA63984" w14:textId="77777777" w:rsidR="00B336BA" w:rsidRDefault="00B336BA" w:rsidP="00CD157B">
      <w:pPr>
        <w:pStyle w:val="NoSpacing"/>
      </w:pPr>
    </w:p>
    <w:p w14:paraId="55F97417" w14:textId="77777777" w:rsidR="00B336BA" w:rsidRDefault="00B336BA"/>
  </w:endnote>
  <w:endnote w:type="continuationSeparator" w:id="0">
    <w:p w14:paraId="11B40C41" w14:textId="77777777" w:rsidR="00B336BA" w:rsidRDefault="00B336BA" w:rsidP="00CD157B">
      <w:pPr>
        <w:pStyle w:val="NoSpacing"/>
      </w:pPr>
    </w:p>
    <w:p w14:paraId="4346D8A1" w14:textId="77777777" w:rsidR="00B336BA" w:rsidRDefault="00B336BA"/>
  </w:endnote>
  <w:endnote w:type="continuationNotice" w:id="1">
    <w:p w14:paraId="3B5A4218" w14:textId="77777777" w:rsidR="00B336BA" w:rsidRDefault="00B336BA" w:rsidP="00CD157B">
      <w:pPr>
        <w:pStyle w:val="NoSpacing"/>
      </w:pPr>
    </w:p>
    <w:p w14:paraId="10A67447" w14:textId="77777777" w:rsidR="00B336BA" w:rsidRDefault="00B336BA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ebdings">
    <w:panose1 w:val="05030102010509060703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Wingdings 2">
    <w:panose1 w:val="050201020105070707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Bold">
    <w:panose1 w:val="00000000000000000000"/>
    <w:charset w:val="00"/>
    <w:family w:val="swiss"/>
    <w:notTrueType/>
    <w:pitch w:val="default"/>
    <w:sig w:usb0="00000003" w:usb1="00000000" w:usb2="00000000" w:usb3="00000000" w:csb0="00000001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AsPlaceholder"/>
      <w:tblpPr w:bottomFromText="284" w:vertAnchor="page" w:horzAnchor="margin" w:tblpYSpec="bottom"/>
      <w:tblW w:w="9411" w:type="dxa"/>
      <w:tblLayout w:type="fixed"/>
      <w:tblCellMar>
        <w:bottom w:w="284" w:type="dxa"/>
      </w:tblCellMar>
      <w:tblLook w:val="04A0" w:firstRow="1" w:lastRow="0" w:firstColumn="1" w:lastColumn="0" w:noHBand="0" w:noVBand="1"/>
    </w:tblPr>
    <w:tblGrid>
      <w:gridCol w:w="340"/>
      <w:gridCol w:w="9071"/>
    </w:tblGrid>
    <w:tr w:rsidR="00A60698" w14:paraId="5814B896" w14:textId="77777777" w:rsidTr="00505430">
      <w:trPr>
        <w:trHeight w:val="397"/>
      </w:trPr>
      <w:tc>
        <w:tcPr>
          <w:tcW w:w="340" w:type="dxa"/>
        </w:tcPr>
        <w:p w14:paraId="61ECA607" w14:textId="4D1C4423" w:rsidR="00A60698" w:rsidRPr="00D55628" w:rsidRDefault="002F49C1" w:rsidP="00A60698">
          <w:pPr>
            <w:pStyle w:val="FooterEvenPageNumber"/>
            <w:framePr w:wrap="auto" w:vAnchor="margin" w:hAnchor="text" w:yAlign="inline"/>
          </w:pPr>
          <w:r>
            <w:rPr>
              <w:noProof/>
            </w:rPr>
            <mc:AlternateContent>
              <mc:Choice Requires="wps">
                <w:drawing>
                  <wp:anchor distT="0" distB="0" distL="0" distR="0" simplePos="0" relativeHeight="251660299" behindDoc="0" locked="0" layoutInCell="1" allowOverlap="1" wp14:anchorId="506ED35F" wp14:editId="4F683546">
                    <wp:simplePos x="635" y="635"/>
                    <wp:positionH relativeFrom="page">
                      <wp:align>center</wp:align>
                    </wp:positionH>
                    <wp:positionV relativeFrom="page">
                      <wp:align>bottom</wp:align>
                    </wp:positionV>
                    <wp:extent cx="215900" cy="1010920"/>
                    <wp:effectExtent l="0" t="0" r="12700" b="0"/>
                    <wp:wrapNone/>
                    <wp:docPr id="1546472966" name="Text Box 26" descr="OFFICIAL">
                      <a:extLst xmlns:a="http://schemas.openxmlformats.org/drawingml/2006/main">
                        <a:ext uri="{5AE41FA2-C0FF-4470-9BD4-5FADCA87CBE2}">
                          <aclsh:classification xmlns:aclsh="http://schemas.microsoft.com/office/drawing/2020/classificationShape" classificationOutcomeType="ftr"/>
                        </a:ext>
                      </a:extLst>
                    </wp:docPr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 txBox="1"/>
                          <wps:spPr>
                            <a:xfrm>
                              <a:off x="0" y="0"/>
                              <a:ext cx="215900" cy="1010920"/>
                            </a:xfrm>
                            <a:prstGeom prst="rect">
                              <a:avLst/>
                            </a:prstGeom>
                            <a:noFill/>
                            <a:ln>
                              <a:noFill/>
                            </a:ln>
                          </wps:spPr>
                          <wps:txbx>
                            <w:txbxContent>
                              <w:p w14:paraId="60D1A26A" w14:textId="6550ACD3" w:rsidR="002F49C1" w:rsidRPr="002F49C1" w:rsidRDefault="002F49C1" w:rsidP="002F49C1">
                                <w:pPr>
                                  <w:spacing w:after="0"/>
                                  <w:rPr>
                                    <w:rFonts w:ascii="Aptos" w:eastAsia="Aptos" w:hAnsi="Aptos" w:cs="Aptos"/>
                                    <w:noProof/>
                                    <w:color w:val="000000"/>
                                    <w:sz w:val="24"/>
                                    <w:szCs w:val="24"/>
                                  </w:rPr>
                                </w:pPr>
                                <w:r w:rsidRPr="002F49C1">
                                  <w:rPr>
                                    <w:rFonts w:ascii="Aptos" w:eastAsia="Aptos" w:hAnsi="Aptos" w:cs="Aptos"/>
                                    <w:noProof/>
                                    <w:color w:val="000000"/>
                                    <w:sz w:val="24"/>
                                    <w:szCs w:val="24"/>
                                  </w:rPr>
                                  <w:t>OFFICIAL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      <a:prstTxWarp prst="textNoShape">
                              <a:avLst/>
                            </a:prstTxWarp>
                            <a:spAutoFit/>
                          </wps:bodyPr>
                        </wps:wsp>
                      </a:graphicData>
                    </a:graphic>
                  </wp:anchor>
                </w:drawing>
              </mc:Choice>
              <mc:Fallback>
                <w:pict>
                  <v:shapetype w14:anchorId="506ED35F" id="_x0000_t202" coordsize="21600,21600" o:spt="202" path="m,l,21600r21600,l21600,xe">
                    <v:stroke joinstyle="miter"/>
                    <v:path gradientshapeok="t" o:connecttype="rect"/>
                  </v:shapetype>
                  <v:shape id="Text Box 26" o:spid="_x0000_s1026" type="#_x0000_t202" alt="OFFICIAL" style="position:absolute;margin-left:0;margin-top:0;width:17pt;height:79.6pt;z-index:251660299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uL0PkCAIAABYEAAAOAAAAZHJzL2Uyb0RvYy54bWysU99r2zAQfh/sfxB6X2wHOhYTp2QtGYPQ&#10;FtrRZ0WWYoOlEycldvbX76TYSdftaexFPt+d7sf3fVreDqZjR4W+BVvxYpZzpqyEurX7iv942Xz6&#10;wpkPwtaiA6sqflKe364+flj2rlRzaKCrFTIqYn3Zu4o3Ibgyy7xslBF+Bk5ZCmpAIwL94j6rUfRU&#10;3XTZPM8/Zz1g7RCk8p689+cgX6X6WisZHrX2KrCu4jRbSCemcxfPbLUU5R6Fa1o5jiH+YQojWktN&#10;L6XuRRDsgO0fpUwrETzoMJNgMtC6lSrtQNsU+bttnhvhVNqFwPHuApP/f2Xlw/HZPSELw1cYiMAI&#10;SO986ckZ9xk0mvilSRnFCcLTBTY1BCbJOS9uFjlFJIUK2mIxT7hm19sOffimwLBoVByJloSWOG59&#10;oI6UOqXEZhY2bdclajr7m4MSoye7jhitMOyGce4d1CdaB+HMtHdy01LPrfDhSSBRS3OSXMMjHbqD&#10;vuIwWpw1gD//5o/5hDhFOetJKhW3pGXOuu+WmIiqmgycjF0yikV+E4GxB3MHJMCC3oKTySQvhm4y&#10;NYJ5JSGvYyMKCSupXcV3k3kXzpqlhyDVep2SSEBOhK19djKWjjhFEF+GV4FuRDoQRw8w6UiU7wA/&#10;58ab3q0PgWBPbERMz0COUJP4EknjQ4nqfvufsq7PefULAAD//wMAUEsDBBQABgAIAAAAIQCWtzDd&#10;2wAAAAQBAAAPAAAAZHJzL2Rvd25yZXYueG1sTI/BbsIwEETvlfoP1lbqrTgkpYI0DkJInKgqAb30&#10;ZuwlSYnXUexA+Ptue2kvK41mNPumWI6uFRfsQ+NJwXSSgEAy3jZUKfg4bJ7mIELUZHXrCRXcMMCy&#10;vL8rdG79lXZ42cdKcAmFXCuoY+xyKYOp0ekw8R0SeyffOx1Z9pW0vb5yuWtlmiQv0umG+EOtO1zX&#10;aM77wSmY7eLb8E6H7HNMb1/bbm2y09Yo9fgwrl5BRBzjXxh+8BkdSmY6+oFsEK0CHhJ/L3vZM6sj&#10;Z2aLFGRZyP/w5TcAAAD//wMAUEsBAi0AFAAGAAgAAAAhALaDOJL+AAAA4QEAABMAAAAAAAAAAAAA&#10;AAAAAAAAAFtDb250ZW50X1R5cGVzXS54bWxQSwECLQAUAAYACAAAACEAOP0h/9YAAACUAQAACwAA&#10;AAAAAAAAAAAAAAAvAQAAX3JlbHMvLnJlbHNQSwECLQAUAAYACAAAACEAbi9D5AgCAAAWBAAADgAA&#10;AAAAAAAAAAAAAAAuAgAAZHJzL2Uyb0RvYy54bWxQSwECLQAUAAYACAAAACEAlrcw3dsAAAAEAQAA&#10;DwAAAAAAAAAAAAAAAABiBAAAZHJzL2Rvd25yZXYueG1sUEsFBgAAAAAEAAQA8wAAAGoFAAAAAA==&#10;" filled="f" stroked="f">
                    <v:fill o:detectmouseclick="t"/>
                    <v:textbox style="mso-fit-shape-to-text:t" inset="0,0,0,15pt">
                      <w:txbxContent>
                        <w:p w14:paraId="60D1A26A" w14:textId="6550ACD3" w:rsidR="002F49C1" w:rsidRPr="002F49C1" w:rsidRDefault="002F49C1" w:rsidP="002F49C1">
                          <w:pPr>
                            <w:spacing w:after="0"/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4"/>
                              <w:szCs w:val="24"/>
                            </w:rPr>
                          </w:pPr>
                          <w:r w:rsidRPr="002F49C1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v:textbox>
                    <w10:wrap anchorx="page" anchory="page"/>
                  </v:shape>
                </w:pict>
              </mc:Fallback>
            </mc:AlternateContent>
          </w:r>
          <w:r w:rsidR="00A60698" w:rsidRPr="00D55628">
            <w:fldChar w:fldCharType="begin"/>
          </w:r>
          <w:r w:rsidR="00A60698" w:rsidRPr="00D55628">
            <w:instrText xml:space="preserve"> PAGE   \* MERGEFORMAT </w:instrText>
          </w:r>
          <w:r w:rsidR="00A60698" w:rsidRPr="00D55628">
            <w:fldChar w:fldCharType="separate"/>
          </w:r>
          <w:r w:rsidR="00A60698">
            <w:t>4</w:t>
          </w:r>
          <w:r w:rsidR="00A60698" w:rsidRPr="00D55628">
            <w:fldChar w:fldCharType="end"/>
          </w:r>
        </w:p>
      </w:tc>
      <w:tc>
        <w:tcPr>
          <w:tcW w:w="9071" w:type="dxa"/>
        </w:tcPr>
        <w:sdt>
          <w:sdtPr>
            <w:alias w:val="Insert title here"/>
            <w:tag w:val="Insert title here"/>
            <w:id w:val="708614476"/>
            <w:placeholder>
              <w:docPart w:val="E0367030910D4D828FA092C8F869A680"/>
            </w:placeholder>
            <w:temporary/>
            <w:showingPlcHdr/>
          </w:sdtPr>
          <w:sdtContent>
            <w:p w14:paraId="4EAA54C0" w14:textId="77777777" w:rsidR="00A60698" w:rsidRDefault="00AD3B4D" w:rsidP="00A60698">
              <w:pPr>
                <w:pStyle w:val="FooterEven"/>
              </w:pPr>
              <w:r w:rsidRPr="0093481A">
                <w:rPr>
                  <w:rStyle w:val="PlaceholderText"/>
                </w:rPr>
                <w:t>Insert title here</w:t>
              </w:r>
            </w:p>
          </w:sdtContent>
        </w:sdt>
        <w:sdt>
          <w:sdtPr>
            <w:alias w:val="Insert subtitle here"/>
            <w:tag w:val="Insert subtitle here"/>
            <w:id w:val="1569462724"/>
            <w:placeholder>
              <w:docPart w:val="2A72798FEFFE42FEA94F15C43F7F3602"/>
            </w:placeholder>
            <w:temporary/>
            <w:showingPlcHdr/>
          </w:sdtPr>
          <w:sdtContent>
            <w:p w14:paraId="77822D67" w14:textId="77777777" w:rsidR="00A60698" w:rsidRPr="00810C40" w:rsidRDefault="00AD3B4D" w:rsidP="00A60698">
              <w:pPr>
                <w:pStyle w:val="FooterEven"/>
              </w:pPr>
              <w:r w:rsidRPr="0093481A">
                <w:rPr>
                  <w:rStyle w:val="PlaceholderText"/>
                </w:rPr>
                <w:t>Insert subtitle here</w:t>
              </w:r>
            </w:p>
          </w:sdtContent>
        </w:sdt>
      </w:tc>
    </w:tr>
  </w:tbl>
  <w:p w14:paraId="2DFA2930" w14:textId="77777777" w:rsidR="00A60698" w:rsidRDefault="00A60698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AsPlaceholder"/>
      <w:tblpPr w:bottomFromText="284" w:vertAnchor="page" w:horzAnchor="margin" w:tblpXSpec="right" w:tblpYSpec="bottom"/>
      <w:tblW w:w="9411" w:type="dxa"/>
      <w:tblLayout w:type="fixed"/>
      <w:tblCellMar>
        <w:bottom w:w="284" w:type="dxa"/>
      </w:tblCellMar>
      <w:tblLook w:val="04A0" w:firstRow="1" w:lastRow="0" w:firstColumn="1" w:lastColumn="0" w:noHBand="0" w:noVBand="1"/>
    </w:tblPr>
    <w:tblGrid>
      <w:gridCol w:w="9071"/>
      <w:gridCol w:w="340"/>
    </w:tblGrid>
    <w:tr w:rsidR="00CD157B" w14:paraId="03543644" w14:textId="77777777" w:rsidTr="0040758A">
      <w:trPr>
        <w:trHeight w:val="397"/>
      </w:trPr>
      <w:tc>
        <w:tcPr>
          <w:tcW w:w="9071" w:type="dxa"/>
        </w:tcPr>
        <w:p w14:paraId="46D9BD34" w14:textId="3D65959E" w:rsidR="000A7E36" w:rsidRDefault="002F49C1" w:rsidP="000A7E36">
          <w:pPr>
            <w:pStyle w:val="FooterOdd"/>
          </w:pPr>
          <w:r>
            <w:rPr>
              <w:noProof/>
            </w:rPr>
            <mc:AlternateContent>
              <mc:Choice Requires="wps">
                <w:drawing>
                  <wp:anchor distT="0" distB="0" distL="0" distR="0" simplePos="0" relativeHeight="251661323" behindDoc="0" locked="0" layoutInCell="1" allowOverlap="1" wp14:anchorId="7D299EA5" wp14:editId="329D5FB7">
                    <wp:simplePos x="635" y="635"/>
                    <wp:positionH relativeFrom="page">
                      <wp:align>center</wp:align>
                    </wp:positionH>
                    <wp:positionV relativeFrom="page">
                      <wp:align>bottom</wp:align>
                    </wp:positionV>
                    <wp:extent cx="622300" cy="452755"/>
                    <wp:effectExtent l="0" t="0" r="6350" b="0"/>
                    <wp:wrapNone/>
                    <wp:docPr id="637697256" name="Text Box 27" descr="OFFICIAL">
                      <a:extLst xmlns:a="http://schemas.openxmlformats.org/drawingml/2006/main">
                        <a:ext uri="{5AE41FA2-C0FF-4470-9BD4-5FADCA87CBE2}">
                          <aclsh:classification xmlns:aclsh="http://schemas.microsoft.com/office/drawing/2020/classificationShape" classificationOutcomeType="ftr"/>
                        </a:ext>
                      </a:extLst>
                    </wp:docPr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 txBox="1"/>
                          <wps:spPr>
                            <a:xfrm>
                              <a:off x="0" y="0"/>
                              <a:ext cx="622300" cy="452755"/>
                            </a:xfrm>
                            <a:prstGeom prst="rect">
                              <a:avLst/>
                            </a:prstGeom>
                            <a:noFill/>
                            <a:ln>
                              <a:noFill/>
                            </a:ln>
                          </wps:spPr>
                          <wps:txbx>
                            <w:txbxContent>
                              <w:p w14:paraId="700CBBE9" w14:textId="3391D294" w:rsidR="002F49C1" w:rsidRPr="002F49C1" w:rsidRDefault="002F49C1" w:rsidP="002F49C1">
                                <w:pPr>
                                  <w:spacing w:after="0"/>
                                  <w:rPr>
                                    <w:rFonts w:ascii="Aptos" w:eastAsia="Aptos" w:hAnsi="Aptos" w:cs="Aptos"/>
                                    <w:noProof/>
                                    <w:color w:val="000000"/>
                                    <w:sz w:val="24"/>
                                    <w:szCs w:val="24"/>
                                  </w:rPr>
                                </w:pPr>
                                <w:r w:rsidRPr="002F49C1">
                                  <w:rPr>
                                    <w:rFonts w:ascii="Aptos" w:eastAsia="Aptos" w:hAnsi="Aptos" w:cs="Aptos"/>
                                    <w:noProof/>
                                    <w:color w:val="000000"/>
                                    <w:sz w:val="24"/>
                                    <w:szCs w:val="24"/>
                                  </w:rPr>
                                  <w:t>OFFICIAL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      <a:prstTxWarp prst="textNoShape">
                              <a:avLst/>
                            </a:prstTxWarp>
                            <a:spAutoFit/>
                          </wps:bodyPr>
                        </wps:wsp>
                      </a:graphicData>
                    </a:graphic>
                  </wp:anchor>
                </w:drawing>
              </mc:Choice>
              <mc:Fallback>
                <w:pict>
                  <v:shapetype w14:anchorId="7D299EA5" id="_x0000_t202" coordsize="21600,21600" o:spt="202" path="m,l,21600r21600,l21600,xe">
                    <v:stroke joinstyle="miter"/>
                    <v:path gradientshapeok="t" o:connecttype="rect"/>
                  </v:shapetype>
                  <v:shape id="Text Box 27" o:spid="_x0000_s1027" type="#_x0000_t202" alt="OFFICIAL" style="position:absolute;left:0;text-align:left;margin-left:0;margin-top:0;width:49pt;height:35.65pt;z-index:251661323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6Ax75DAIAABwEAAAOAAAAZHJzL2Uyb0RvYy54bWysU8Fu2zAMvQ/YPwi6L3aypeuMOEXWIsOA&#10;oi2QDj0rshQbsESBUmJnXz9KjpOu22nYRaZJ6pF8fFrc9KZlB4W+AVvy6STnTFkJVWN3Jf/xvP5w&#10;zZkPwlaiBatKflSe3yzfv1t0rlAzqKGtFDICsb7oXMnrEFyRZV7Wygg/AacsBTWgEYF+cZdVKDpC&#10;N202y/OrrAOsHIJU3pP3bgjyZcLXWsnwqLVXgbUlp95COjGd23hmy4Uodihc3chTG+IfujCisVT0&#10;DHUngmB7bP6AMo1E8KDDRILJQOtGqjQDTTPN30yzqYVTaRYix7szTf7/wcqHw8Y9IQv9V+hpgZGQ&#10;zvnCkzPO02s08UudMooThcczbaoPTJLzajb7mFNEUujTfPZ5Po8o2eWyQx++KTAsGiVH2koiSxzu&#10;fRhSx5RYy8K6adu0mdb+5iDM6MkuHUYr9NueNdWr7rdQHWkohGHf3sl1Q6XvhQ9PAmnB1C2JNjzS&#10;oVvoSg4ni7Ma8Off/DGfeKcoZx0JpuSWFM1Z+93SPqK2RgNHY5uM6Zd8Humxe3MLJMMpvQgnk0le&#10;DO1oagTzQnJexUIUElZSuZJvR/M2DMql5yDVapWSSEZOhHu7cTJCR7oil8/9i0B3IjzQph5gVJMo&#10;3vA+5Mab3q32gdhPS4nUDkSeGCcJprWenkvU+Ov/lHV51MtfAAAA//8DAFBLAwQUAAYACAAAACEA&#10;pl/EdtoAAAADAQAADwAAAGRycy9kb3ducmV2LnhtbEyPwW7CMBBE75X4B2uReisORG1piIMQUk9U&#10;lYBeejP2kgTidRQ7EP6+217KZaTRrGbe5svBNeKCXag9KZhOEhBIxtuaSgVf+/enOYgQNVndeEIF&#10;NwywLEYPuc6sv9IWL7tYCi6hkGkFVYxtJmUwFTodJr5F4uzoO6cj266UttNXLneNnCXJi3S6Jl6o&#10;dIvrCs151zsFz9v40X/SPv0eZrfTpl2b9LgxSj2Oh9UCRMQh/h/DLz6jQ8FMB9+TDaJRwI/EP+Xs&#10;bc7uoOB1moIscnnPXvwAAAD//wMAUEsBAi0AFAAGAAgAAAAhALaDOJL+AAAA4QEAABMAAAAAAAAA&#10;AAAAAAAAAAAAAFtDb250ZW50X1R5cGVzXS54bWxQSwECLQAUAAYACAAAACEAOP0h/9YAAACUAQAA&#10;CwAAAAAAAAAAAAAAAAAvAQAAX3JlbHMvLnJlbHNQSwECLQAUAAYACAAAACEAugMe+QwCAAAcBAAA&#10;DgAAAAAAAAAAAAAAAAAuAgAAZHJzL2Uyb0RvYy54bWxQSwECLQAUAAYACAAAACEApl/EdtoAAAAD&#10;AQAADwAAAAAAAAAAAAAAAABmBAAAZHJzL2Rvd25yZXYueG1sUEsFBgAAAAAEAAQA8wAAAG0FAAAA&#10;AA==&#10;" filled="f" stroked="f">
                    <v:fill o:detectmouseclick="t"/>
                    <v:textbox style="mso-fit-shape-to-text:t" inset="0,0,0,15pt">
                      <w:txbxContent>
                        <w:p w14:paraId="700CBBE9" w14:textId="3391D294" w:rsidR="002F49C1" w:rsidRPr="002F49C1" w:rsidRDefault="002F49C1" w:rsidP="002F49C1">
                          <w:pPr>
                            <w:spacing w:after="0"/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4"/>
                              <w:szCs w:val="24"/>
                            </w:rPr>
                          </w:pPr>
                          <w:r w:rsidRPr="002F49C1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v:textbox>
                    <w10:wrap anchorx="page" anchory="page"/>
                  </v:shape>
                </w:pict>
              </mc:Fallback>
            </mc:AlternateContent>
          </w:r>
        </w:p>
        <w:sdt>
          <w:sdtPr>
            <w:alias w:val="Insert title here"/>
            <w:tag w:val="Insert title here"/>
            <w:id w:val="514272070"/>
            <w:placeholder>
              <w:docPart w:val="84A6AE60076840BCA9099DD2AFD9AC2B"/>
            </w:placeholder>
            <w:temporary/>
            <w:showingPlcHdr/>
          </w:sdtPr>
          <w:sdtContent>
            <w:p w14:paraId="2A3C58D2" w14:textId="77777777" w:rsidR="000A7E36" w:rsidRDefault="000A7E36" w:rsidP="000A7E36">
              <w:pPr>
                <w:pStyle w:val="FooterOdd"/>
              </w:pPr>
              <w:r w:rsidRPr="0093481A">
                <w:rPr>
                  <w:rStyle w:val="PlaceholderText"/>
                </w:rPr>
                <w:t>Insert title here</w:t>
              </w:r>
            </w:p>
          </w:sdtContent>
        </w:sdt>
        <w:sdt>
          <w:sdtPr>
            <w:alias w:val="Insert subtitle here"/>
            <w:tag w:val="Insert subtitle here"/>
            <w:id w:val="1880509232"/>
            <w:placeholder>
              <w:docPart w:val="17A422E9CC47479792245A2484F51B81"/>
            </w:placeholder>
            <w:temporary/>
            <w:showingPlcHdr/>
          </w:sdtPr>
          <w:sdtContent>
            <w:p w14:paraId="68283D77" w14:textId="77777777" w:rsidR="00CD157B" w:rsidRPr="00CB1FB7" w:rsidRDefault="000A7E36" w:rsidP="000A7E36">
              <w:pPr>
                <w:pStyle w:val="FooterOdd"/>
                <w:rPr>
                  <w:b/>
                </w:rPr>
              </w:pPr>
              <w:r w:rsidRPr="0093481A">
                <w:rPr>
                  <w:rStyle w:val="PlaceholderText"/>
                </w:rPr>
                <w:t>Insert subtitle here</w:t>
              </w:r>
            </w:p>
          </w:sdtContent>
        </w:sdt>
      </w:tc>
      <w:tc>
        <w:tcPr>
          <w:tcW w:w="340" w:type="dxa"/>
        </w:tcPr>
        <w:p w14:paraId="6ACADB84" w14:textId="77777777" w:rsidR="00CD157B" w:rsidRPr="00D55628" w:rsidRDefault="00CD157B" w:rsidP="00376EF3">
          <w:pPr>
            <w:pStyle w:val="FooterOddPageNumber"/>
          </w:pPr>
          <w:r w:rsidRPr="00D55628">
            <w:fldChar w:fldCharType="begin"/>
          </w:r>
          <w:r w:rsidRPr="00D55628">
            <w:instrText xml:space="preserve"> PAGE   \* MERGEFORMAT </w:instrText>
          </w:r>
          <w:r w:rsidRPr="00D55628">
            <w:fldChar w:fldCharType="separate"/>
          </w:r>
          <w:r>
            <w:t>1</w:t>
          </w:r>
          <w:r w:rsidRPr="00D55628">
            <w:fldChar w:fldCharType="end"/>
          </w:r>
        </w:p>
      </w:tc>
    </w:tr>
  </w:tbl>
  <w:p w14:paraId="50B283FA" w14:textId="77777777" w:rsidR="00CD157B" w:rsidRDefault="00CD157B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904BD5E" w14:textId="00942669" w:rsidR="002B4871" w:rsidRDefault="002F49C1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9275" behindDoc="0" locked="0" layoutInCell="1" allowOverlap="1" wp14:anchorId="4E922917" wp14:editId="1F4F524A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622300" cy="452755"/>
              <wp:effectExtent l="0" t="0" r="6350" b="0"/>
              <wp:wrapNone/>
              <wp:docPr id="679527681" name="Text Box 25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22300" cy="45275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B690724" w14:textId="57439C5C" w:rsidR="002F49C1" w:rsidRPr="002F49C1" w:rsidRDefault="002F49C1" w:rsidP="002F49C1">
                          <w:pPr>
                            <w:spacing w:after="0"/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4"/>
                              <w:szCs w:val="24"/>
                            </w:rPr>
                          </w:pPr>
                          <w:r w:rsidRPr="002F49C1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4E922917" id="_x0000_t202" coordsize="21600,21600" o:spt="202" path="m,l,21600r21600,l21600,xe">
              <v:stroke joinstyle="miter"/>
              <v:path gradientshapeok="t" o:connecttype="rect"/>
            </v:shapetype>
            <v:shape id="Text Box 25" o:spid="_x0000_s1028" type="#_x0000_t202" alt="OFFICIAL" style="position:absolute;margin-left:0;margin-top:0;width:49pt;height:35.65pt;z-index:251659275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wsm/DgIAABwEAAAOAAAAZHJzL2Uyb0RvYy54bWysU8Fu2zAMvQ/YPwi6L3a8pduMOEXWIsOA&#10;oC2QDj3LshQbkERBUmJnXz9KjpOt22nYRaZJ6pF8fFreDlqRo3C+A1PR+SynRBgOTWf2Ff3+vHn3&#10;iRIfmGmYAiMqehKe3q7evln2thQFtKAa4QiCGF/2tqJtCLbMMs9boZmfgRUGgxKcZgF/3T5rHOsR&#10;XausyPObrAfXWAdceI/e+zFIVwlfSsHDo5ReBKIqir2FdLp01vHMVktW7h2zbcfPbbB/6EKzzmDR&#10;C9Q9C4wcXPcHlO64Aw8yzDjoDKTsuEgz4DTz/NU0u5ZZkWZBcry90OT/Hyx/OO7skyNh+AIDLjAS&#10;0ltfenTGeQbpdPxipwTjSOHpQpsYAuHovCmK9zlGOIY+LIqPi0VEya6XrfPhqwBNolFRh1tJZLHj&#10;1ocxdUqJtQxsOqXSZpT5zYGY0ZNdO4xWGOqBdE1Fi6n7GpoTDuVg3Le3fNNh6S3z4Yk5XDB2i6IN&#10;j3hIBX1F4WxR0oL78Td/zEfeMUpJj4KpqEFFU6K+GdxH1NZkuMmokzH/nC8iPeag7wBlOMcXYXky&#10;0euCmkzpQL+gnNexEIaY4ViuovVk3oVRufgcuFivUxLKyLKwNTvLI3SkK3L5PLwwZ8+EB9zUA0xq&#10;YuUr3sfceNPb9SEg+2kpkdqRyDPjKMG01vNziRr/9T9lXR/16icAAAD//wMAUEsDBBQABgAIAAAA&#10;IQCmX8R22gAAAAMBAAAPAAAAZHJzL2Rvd25yZXYueG1sTI/BbsIwEETvlfgHa5F6Kw5EbWmIgxBS&#10;T1SVgF56M/aSBOJ1FDsQ/r7bXsplpNGsZt7my8E14oJdqD0pmE4SEEjG25pKBV/796c5iBA1Wd14&#10;QgU3DLAsRg+5zqy/0hYvu1gKLqGQaQVVjG0mZTAVOh0mvkXi7Og7pyPbrpS201cud42cJcmLdLom&#10;Xqh0i+sKzXnXOwXP2/jRf9I+/R5mt9OmXZv0uDFKPY6H1QJExCH+H8MvPqNDwUwH35MNolHAj8Q/&#10;5extzu6g4HWagixyec9e/AAAAP//AwBQSwECLQAUAAYACAAAACEAtoM4kv4AAADhAQAAEwAAAAAA&#10;AAAAAAAAAAAAAAAAW0NvbnRlbnRfVHlwZXNdLnhtbFBLAQItABQABgAIAAAAIQA4/SH/1gAAAJQB&#10;AAALAAAAAAAAAAAAAAAAAC8BAABfcmVscy8ucmVsc1BLAQItABQABgAIAAAAIQANwsm/DgIAABwE&#10;AAAOAAAAAAAAAAAAAAAAAC4CAABkcnMvZTJvRG9jLnhtbFBLAQItABQABgAIAAAAIQCmX8R22gAA&#10;AAMBAAAPAAAAAAAAAAAAAAAAAGgEAABkcnMvZG93bnJldi54bWxQSwUGAAAAAAQABADzAAAAbwUA&#10;AAAA&#10;" filled="f" stroked="f">
              <v:fill o:detectmouseclick="t"/>
              <v:textbox style="mso-fit-shape-to-text:t" inset="0,0,0,15pt">
                <w:txbxContent>
                  <w:p w14:paraId="0B690724" w14:textId="57439C5C" w:rsidR="002F49C1" w:rsidRPr="002F49C1" w:rsidRDefault="002F49C1" w:rsidP="002F49C1">
                    <w:pPr>
                      <w:spacing w:after="0"/>
                      <w:rPr>
                        <w:rFonts w:ascii="Aptos" w:eastAsia="Aptos" w:hAnsi="Aptos" w:cs="Aptos"/>
                        <w:noProof/>
                        <w:color w:val="000000"/>
                        <w:sz w:val="24"/>
                        <w:szCs w:val="24"/>
                      </w:rPr>
                    </w:pPr>
                    <w:r w:rsidRPr="002F49C1">
                      <w:rPr>
                        <w:rFonts w:ascii="Aptos" w:eastAsia="Aptos" w:hAnsi="Aptos" w:cs="Aptos"/>
                        <w:noProof/>
                        <w:color w:val="00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AsPlaceholder"/>
      <w:tblpPr w:bottomFromText="284" w:vertAnchor="page" w:horzAnchor="margin" w:tblpYSpec="bottom"/>
      <w:tblW w:w="9411" w:type="dxa"/>
      <w:tblLayout w:type="fixed"/>
      <w:tblCellMar>
        <w:bottom w:w="284" w:type="dxa"/>
      </w:tblCellMar>
      <w:tblLook w:val="04A0" w:firstRow="1" w:lastRow="0" w:firstColumn="1" w:lastColumn="0" w:noHBand="0" w:noVBand="1"/>
    </w:tblPr>
    <w:tblGrid>
      <w:gridCol w:w="340"/>
      <w:gridCol w:w="9071"/>
    </w:tblGrid>
    <w:tr w:rsidR="0000050C" w14:paraId="6B74BFF0" w14:textId="77777777" w:rsidTr="00380ABF">
      <w:trPr>
        <w:trHeight w:val="397"/>
      </w:trPr>
      <w:tc>
        <w:tcPr>
          <w:tcW w:w="340" w:type="dxa"/>
        </w:tcPr>
        <w:p w14:paraId="5DC168BA" w14:textId="308C7A53" w:rsidR="0000050C" w:rsidRPr="00D55628" w:rsidRDefault="002F49C1" w:rsidP="0000050C">
          <w:pPr>
            <w:pStyle w:val="FooterEvenPageNumber"/>
            <w:framePr w:wrap="auto" w:vAnchor="margin" w:hAnchor="text" w:yAlign="inline"/>
          </w:pPr>
          <w:r>
            <w:rPr>
              <w:noProof/>
            </w:rPr>
            <mc:AlternateContent>
              <mc:Choice Requires="wps">
                <w:drawing>
                  <wp:anchor distT="0" distB="0" distL="0" distR="0" simplePos="0" relativeHeight="251663371" behindDoc="0" locked="0" layoutInCell="1" allowOverlap="1" wp14:anchorId="183D7F26" wp14:editId="78F25B46">
                    <wp:simplePos x="635" y="635"/>
                    <wp:positionH relativeFrom="page">
                      <wp:align>center</wp:align>
                    </wp:positionH>
                    <wp:positionV relativeFrom="page">
                      <wp:align>bottom</wp:align>
                    </wp:positionV>
                    <wp:extent cx="215900" cy="1010920"/>
                    <wp:effectExtent l="0" t="0" r="12700" b="0"/>
                    <wp:wrapNone/>
                    <wp:docPr id="1855174907" name="Text Box 29" descr="OFFICIAL">
                      <a:extLst xmlns:a="http://schemas.openxmlformats.org/drawingml/2006/main">
                        <a:ext uri="{5AE41FA2-C0FF-4470-9BD4-5FADCA87CBE2}">
                          <aclsh:classification xmlns:aclsh="http://schemas.microsoft.com/office/drawing/2020/classificationShape" classificationOutcomeType="ftr"/>
                        </a:ext>
                      </a:extLst>
                    </wp:docPr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 txBox="1"/>
                          <wps:spPr>
                            <a:xfrm>
                              <a:off x="0" y="0"/>
                              <a:ext cx="215900" cy="1010920"/>
                            </a:xfrm>
                            <a:prstGeom prst="rect">
                              <a:avLst/>
                            </a:prstGeom>
                            <a:noFill/>
                            <a:ln>
                              <a:noFill/>
                            </a:ln>
                          </wps:spPr>
                          <wps:txbx>
                            <w:txbxContent>
                              <w:p w14:paraId="5AFB4D66" w14:textId="75D5197E" w:rsidR="002F49C1" w:rsidRPr="002F49C1" w:rsidRDefault="002F49C1" w:rsidP="002F49C1">
                                <w:pPr>
                                  <w:spacing w:after="0"/>
                                  <w:rPr>
                                    <w:rFonts w:ascii="Aptos" w:eastAsia="Aptos" w:hAnsi="Aptos" w:cs="Aptos"/>
                                    <w:noProof/>
                                    <w:color w:val="000000"/>
                                    <w:sz w:val="24"/>
                                    <w:szCs w:val="24"/>
                                  </w:rPr>
                                </w:pPr>
                                <w:r w:rsidRPr="002F49C1">
                                  <w:rPr>
                                    <w:rFonts w:ascii="Aptos" w:eastAsia="Aptos" w:hAnsi="Aptos" w:cs="Aptos"/>
                                    <w:noProof/>
                                    <w:color w:val="000000"/>
                                    <w:sz w:val="24"/>
                                    <w:szCs w:val="24"/>
                                  </w:rPr>
                                  <w:t>OFFICIAL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      <a:prstTxWarp prst="textNoShape">
                              <a:avLst/>
                            </a:prstTxWarp>
                            <a:spAutoFit/>
                          </wps:bodyPr>
                        </wps:wsp>
                      </a:graphicData>
                    </a:graphic>
                  </wp:anchor>
                </w:drawing>
              </mc:Choice>
              <mc:Fallback>
                <w:pict>
                  <v:shapetype w14:anchorId="183D7F26" id="_x0000_t202" coordsize="21600,21600" o:spt="202" path="m,l,21600r21600,l21600,xe">
                    <v:stroke joinstyle="miter"/>
                    <v:path gradientshapeok="t" o:connecttype="rect"/>
                  </v:shapetype>
                  <v:shape id="Text Box 29" o:spid="_x0000_s1029" type="#_x0000_t202" alt="OFFICIAL" style="position:absolute;margin-left:0;margin-top:0;width:17pt;height:79.6pt;z-index:251663371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YkAJwDQIAAB0EAAAOAAAAZHJzL2Uyb0RvYy54bWysU01v2zAMvQ/YfxB0X2xn6LAYcYqsRYYB&#10;QVsgLXpWZCk2IIsCpcTOfv0oJU62dqdhF5kmKX689zS/HTrDDgp9C7bixSTnTFkJdWt3FX95Xn36&#10;ypkPwtbCgFUVPyrPbxcfP8x7V6opNGBqhYyKWF/2ruJNCK7MMi8b1Qk/AacsBTVgJwL94i6rUfRU&#10;vTPZNM+/ZD1g7RCk8p6896cgX6T6WisZHrX2KjBTcZotpBPTuY1ntpiLcofCNa08jyH+YYpOtJaa&#10;XkrdiyDYHtt3pbpWInjQYSKhy0DrVqq0A21T5G+22TTCqbQLgePdBSb//8rKh8PGPSELwzcYiMAI&#10;SO986ckZ9xk0dvFLkzKKE4THC2xqCEySc1rczHKKSAoVtMVsmnDNrrcd+vBdQceiUXEkWhJa4rD2&#10;gTpS6pgSm1lYtcYkaoz9w0GJ0ZNdR4xWGLYDa+uKfx7H30J9pK0QToR7J1cttV4LH54EEsM0Lqk2&#10;PNKhDfQVh7PFWQP482/+mE/AU5SznhRTcUuS5sz8sERIFNdo4Ghsk1HM8puIj913d0A6LOhJOJlM&#10;8mIwo6kRulfS8zI2opCwktpVfDuad+EkXXoPUi2XKYl05ERY242TsXSEK2L5PLwKdGfAA1H1AKOc&#10;RPkG91NuvOndch8I/URKhPYE5Blx0mDi6vxeosh//09Z11e9+AUAAP//AwBQSwMEFAAGAAgAAAAh&#10;AJa3MN3bAAAABAEAAA8AAABkcnMvZG93bnJldi54bWxMj8FuwjAQRO+V+g/WVuqtOCSlgjQOQkic&#10;qCoBvfRm7CVJiddR7ED4+257aS8rjWY0+6ZYjq4VF+xD40nBdJKAQDLeNlQp+DhsnuYgQtRkdesJ&#10;FdwwwLK8vyt0bv2VdnjZx0pwCYVcK6hj7HIpg6nR6TDxHRJ7J987HVn2lbS9vnK5a2WaJC/S6Yb4&#10;Q607XNdozvvBKZjt4tvwTofsc0xvX9tubbLT1ij1+DCuXkFEHONfGH7wGR1KZjr6gWwQrQIeEn8v&#10;e9kzqyNnZosUZFnI//DlNwAAAP//AwBQSwECLQAUAAYACAAAACEAtoM4kv4AAADhAQAAEwAAAAAA&#10;AAAAAAAAAAAAAAAAW0NvbnRlbnRfVHlwZXNdLnhtbFBLAQItABQABgAIAAAAIQA4/SH/1gAAAJQB&#10;AAALAAAAAAAAAAAAAAAAAC8BAABfcmVscy8ucmVsc1BLAQItABQABgAIAAAAIQDYkAJwDQIAAB0E&#10;AAAOAAAAAAAAAAAAAAAAAC4CAABkcnMvZTJvRG9jLnhtbFBLAQItABQABgAIAAAAIQCWtzDd2wAA&#10;AAQBAAAPAAAAAAAAAAAAAAAAAGcEAABkcnMvZG93bnJldi54bWxQSwUGAAAAAAQABADzAAAAbwUA&#10;AAAA&#10;" filled="f" stroked="f">
                    <v:fill o:detectmouseclick="t"/>
                    <v:textbox style="mso-fit-shape-to-text:t" inset="0,0,0,15pt">
                      <w:txbxContent>
                        <w:p w14:paraId="5AFB4D66" w14:textId="75D5197E" w:rsidR="002F49C1" w:rsidRPr="002F49C1" w:rsidRDefault="002F49C1" w:rsidP="002F49C1">
                          <w:pPr>
                            <w:spacing w:after="0"/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4"/>
                              <w:szCs w:val="24"/>
                            </w:rPr>
                          </w:pPr>
                          <w:r w:rsidRPr="002F49C1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v:textbox>
                    <w10:wrap anchorx="page" anchory="page"/>
                  </v:shape>
                </w:pict>
              </mc:Fallback>
            </mc:AlternateContent>
          </w:r>
          <w:r w:rsidR="0000050C" w:rsidRPr="00D55628">
            <w:fldChar w:fldCharType="begin"/>
          </w:r>
          <w:r w:rsidR="0000050C" w:rsidRPr="00D55628">
            <w:instrText xml:space="preserve"> PAGE   \* MERGEFORMAT </w:instrText>
          </w:r>
          <w:r w:rsidR="0000050C" w:rsidRPr="00D55628">
            <w:fldChar w:fldCharType="separate"/>
          </w:r>
          <w:r w:rsidR="0000050C">
            <w:t>2</w:t>
          </w:r>
          <w:r w:rsidR="0000050C" w:rsidRPr="00D55628">
            <w:fldChar w:fldCharType="end"/>
          </w:r>
        </w:p>
      </w:tc>
      <w:tc>
        <w:tcPr>
          <w:tcW w:w="9071" w:type="dxa"/>
        </w:tcPr>
        <w:p w14:paraId="5FDB7F9C" w14:textId="01F97739" w:rsidR="0000050C" w:rsidRDefault="008414C6" w:rsidP="0000050C">
          <w:pPr>
            <w:pStyle w:val="FooterEven"/>
          </w:pPr>
          <w:r>
            <w:t xml:space="preserve"> </w:t>
          </w:r>
          <w:r w:rsidRPr="008414C6">
            <w:t xml:space="preserve">Accessing and Completing the Authorised Inspection Person eLearn </w:t>
          </w:r>
        </w:p>
        <w:p w14:paraId="02BB6DED" w14:textId="6A9775C7" w:rsidR="0000050C" w:rsidRPr="00810C40" w:rsidRDefault="008414C6" w:rsidP="0000050C">
          <w:pPr>
            <w:pStyle w:val="FooterEven"/>
          </w:pPr>
          <w:r>
            <w:t xml:space="preserve"> </w:t>
          </w:r>
          <w:r w:rsidRPr="008414C6">
            <w:t>Agriculture Victoria Learning Management System</w:t>
          </w:r>
        </w:p>
      </w:tc>
    </w:tr>
  </w:tbl>
  <w:p w14:paraId="78F445C9" w14:textId="5A73D250" w:rsidR="002B4871" w:rsidRDefault="002B4871">
    <w:pPr>
      <w:pStyle w:val="Footer"/>
    </w:pP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leAsPlaceholder"/>
      <w:tblpPr w:bottomFromText="284" w:vertAnchor="page" w:horzAnchor="margin" w:tblpXSpec="right" w:tblpYSpec="bottom"/>
      <w:tblW w:w="9411" w:type="dxa"/>
      <w:tblLayout w:type="fixed"/>
      <w:tblCellMar>
        <w:bottom w:w="284" w:type="dxa"/>
      </w:tblCellMar>
      <w:tblLook w:val="04A0" w:firstRow="1" w:lastRow="0" w:firstColumn="1" w:lastColumn="0" w:noHBand="0" w:noVBand="1"/>
    </w:tblPr>
    <w:tblGrid>
      <w:gridCol w:w="9071"/>
      <w:gridCol w:w="340"/>
    </w:tblGrid>
    <w:tr w:rsidR="0000050C" w14:paraId="54E2A23D" w14:textId="77777777" w:rsidTr="00380ABF">
      <w:trPr>
        <w:trHeight w:val="397"/>
      </w:trPr>
      <w:tc>
        <w:tcPr>
          <w:tcW w:w="9071" w:type="dxa"/>
        </w:tcPr>
        <w:p w14:paraId="42E95AC4" w14:textId="35C9DAB0" w:rsidR="00E3697D" w:rsidRDefault="002F49C1" w:rsidP="00E3697D">
          <w:pPr>
            <w:pStyle w:val="FooterOdd"/>
          </w:pPr>
          <w:r>
            <w:rPr>
              <w:noProof/>
            </w:rPr>
            <mc:AlternateContent>
              <mc:Choice Requires="wps">
                <w:drawing>
                  <wp:anchor distT="0" distB="0" distL="0" distR="0" simplePos="0" relativeHeight="251664395" behindDoc="0" locked="0" layoutInCell="1" allowOverlap="1" wp14:anchorId="1BD75B85" wp14:editId="121519E3">
                    <wp:simplePos x="635" y="635"/>
                    <wp:positionH relativeFrom="page">
                      <wp:align>center</wp:align>
                    </wp:positionH>
                    <wp:positionV relativeFrom="page">
                      <wp:align>bottom</wp:align>
                    </wp:positionV>
                    <wp:extent cx="622300" cy="452755"/>
                    <wp:effectExtent l="0" t="0" r="6350" b="0"/>
                    <wp:wrapNone/>
                    <wp:docPr id="572565906" name="Text Box 30" descr="OFFICIAL">
                      <a:extLst xmlns:a="http://schemas.openxmlformats.org/drawingml/2006/main">
                        <a:ext uri="{5AE41FA2-C0FF-4470-9BD4-5FADCA87CBE2}">
                          <aclsh:classification xmlns:aclsh="http://schemas.microsoft.com/office/drawing/2020/classificationShape" classificationOutcomeType="ftr"/>
                        </a:ext>
                      </a:extLst>
                    </wp:docPr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 txBox="1"/>
                          <wps:spPr>
                            <a:xfrm>
                              <a:off x="0" y="0"/>
                              <a:ext cx="622300" cy="452755"/>
                            </a:xfrm>
                            <a:prstGeom prst="rect">
                              <a:avLst/>
                            </a:prstGeom>
                            <a:noFill/>
                            <a:ln>
                              <a:noFill/>
                            </a:ln>
                          </wps:spPr>
                          <wps:txbx>
                            <w:txbxContent>
                              <w:p w14:paraId="0F5354D9" w14:textId="0AEAD27D" w:rsidR="002F49C1" w:rsidRPr="002F49C1" w:rsidRDefault="002F49C1" w:rsidP="002F49C1">
                                <w:pPr>
                                  <w:spacing w:after="0"/>
                                  <w:rPr>
                                    <w:rFonts w:ascii="Aptos" w:eastAsia="Aptos" w:hAnsi="Aptos" w:cs="Aptos"/>
                                    <w:noProof/>
                                    <w:color w:val="000000"/>
                                    <w:sz w:val="24"/>
                                    <w:szCs w:val="24"/>
                                  </w:rPr>
                                </w:pPr>
                                <w:r w:rsidRPr="002F49C1">
                                  <w:rPr>
                                    <w:rFonts w:ascii="Aptos" w:eastAsia="Aptos" w:hAnsi="Aptos" w:cs="Aptos"/>
                                    <w:noProof/>
                                    <w:color w:val="000000"/>
                                    <w:sz w:val="24"/>
                                    <w:szCs w:val="24"/>
                                  </w:rPr>
                                  <w:t>OFFICIAL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      <a:prstTxWarp prst="textNoShape">
                              <a:avLst/>
                            </a:prstTxWarp>
                            <a:spAutoFit/>
                          </wps:bodyPr>
                        </wps:wsp>
                      </a:graphicData>
                    </a:graphic>
                  </wp:anchor>
                </w:drawing>
              </mc:Choice>
              <mc:Fallback>
                <w:pict>
                  <v:shapetype w14:anchorId="1BD75B85" id="_x0000_t202" coordsize="21600,21600" o:spt="202" path="m,l,21600r21600,l21600,xe">
                    <v:stroke joinstyle="miter"/>
                    <v:path gradientshapeok="t" o:connecttype="rect"/>
                  </v:shapetype>
                  <v:shape id="Text Box 30" o:spid="_x0000_s1030" type="#_x0000_t202" alt="OFFICIAL" style="position:absolute;left:0;text-align:left;margin-left:0;margin-top:0;width:49pt;height:35.65pt;z-index:251664395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jQWYyDQIAABwEAAAOAAAAZHJzL2Uyb0RvYy54bWysU8Fu2zAMvQ/YPwi6L3aypduMOEXWIsOA&#10;oC2QDj0rshwbkESBUmJnXz9KjpOt22nYRaZJ6pF8fFrc9kazo0Lfgi35dJJzpqyEqrX7kn9/Xr/7&#10;xJkPwlZCg1UlPynPb5dv3yw6V6gZNKArhYxArC86V/ImBFdkmZeNMsJPwClLwRrQiEC/uM8qFB2h&#10;G53N8vwm6wArhyCV9+S9H4J8mfDrWsnwWNdeBaZLTr2FdGI6d/HMlgtR7FG4ppXnNsQ/dGFEa6no&#10;BepeBMEO2P4BZVqJ4KEOEwkmg7pupUoz0DTT/NU020Y4lWYhcry70OT/H6x8OG7dE7LQf4GeFhgJ&#10;6ZwvPDnjPH2NJn6pU0ZxovB0oU31gUly3sxm73OKSAp9mM8+zucRJbtedujDVwWGRaPkSFtJZInj&#10;xochdUyJtSysW63TZrT9zUGY0ZNdO4xW6Hc9aysqPna/g+pEQyEM+/ZOrlsqvRE+PAmkBVO3JNrw&#10;SEetoSs5nC3OGsAff/PHfOKdopx1JJiSW1I0Z/qbpX1EbY0GjsYuGdPP+TzSYw/mDkiGU3oRTiaT&#10;vBj0aNYI5oXkvIqFKCSspHIl343mXRiUS89BqtUqJZGMnAgbu3UyQke6IpfP/YtAdyY80KYeYFST&#10;KF7xPuTGm96tDoHYT0uJ1A5EnhknCaa1np9L1Piv/ynr+qiXPwEAAP//AwBQSwMEFAAGAAgAAAAh&#10;AKZfxHbaAAAAAwEAAA8AAABkcnMvZG93bnJldi54bWxMj8FuwjAQRO+V+AdrkXorDkRtaYiDEFJP&#10;VJWAXnoz9pIE4nUUOxD+vtteymWk0axm3ubLwTXigl2oPSmYThIQSMbbmkoFX/v3pzmIEDVZ3XhC&#10;BTcMsCxGD7nOrL/SFi+7WAouoZBpBVWMbSZlMBU6HSa+ReLs6DunI9uulLbTVy53jZwlyYt0uiZe&#10;qHSL6wrNedc7Bc/b+NF/0j79Hma306Zdm/S4MUo9jofVAkTEIf4fwy8+o0PBTAffkw2iUcCPxD/l&#10;7G3O7qDgdZqCLHJ5z178AAAA//8DAFBLAQItABQABgAIAAAAIQC2gziS/gAAAOEBAAATAAAAAAAA&#10;AAAAAAAAAAAAAABbQ29udGVudF9UeXBlc10ueG1sUEsBAi0AFAAGAAgAAAAhADj9If/WAAAAlAEA&#10;AAsAAAAAAAAAAAAAAAAALwEAAF9yZWxzLy5yZWxzUEsBAi0AFAAGAAgAAAAhAGNBZjINAgAAHAQA&#10;AA4AAAAAAAAAAAAAAAAALgIAAGRycy9lMm9Eb2MueG1sUEsBAi0AFAAGAAgAAAAhAKZfxHbaAAAA&#10;AwEAAA8AAAAAAAAAAAAAAAAAZwQAAGRycy9kb3ducmV2LnhtbFBLBQYAAAAABAAEAPMAAABuBQAA&#10;AAA=&#10;" filled="f" stroked="f">
                    <v:fill o:detectmouseclick="t"/>
                    <v:textbox style="mso-fit-shape-to-text:t" inset="0,0,0,15pt">
                      <w:txbxContent>
                        <w:p w14:paraId="0F5354D9" w14:textId="0AEAD27D" w:rsidR="002F49C1" w:rsidRPr="002F49C1" w:rsidRDefault="002F49C1" w:rsidP="002F49C1">
                          <w:pPr>
                            <w:spacing w:after="0"/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4"/>
                              <w:szCs w:val="24"/>
                            </w:rPr>
                          </w:pPr>
                          <w:r w:rsidRPr="002F49C1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v:textbox>
                    <w10:wrap anchorx="page" anchory="page"/>
                  </v:shape>
                </w:pict>
              </mc:Fallback>
            </mc:AlternateContent>
          </w:r>
          <w:r w:rsidR="00E3697D" w:rsidRPr="008414C6">
            <w:t xml:space="preserve"> Accessing and Completing the Authorised Inspection Person eLearn </w:t>
          </w:r>
        </w:p>
        <w:p w14:paraId="6BBD3DFC" w14:textId="2301E908" w:rsidR="0000050C" w:rsidRPr="00CB1FB7" w:rsidRDefault="00E3697D" w:rsidP="00E3697D">
          <w:pPr>
            <w:pStyle w:val="FooterOdd"/>
            <w:rPr>
              <w:b/>
            </w:rPr>
          </w:pPr>
          <w:r>
            <w:t xml:space="preserve"> </w:t>
          </w:r>
          <w:r w:rsidRPr="008414C6">
            <w:t>Agriculture Victoria Learning Management System</w:t>
          </w:r>
          <w:r>
            <w:t xml:space="preserve"> </w:t>
          </w:r>
        </w:p>
      </w:tc>
      <w:tc>
        <w:tcPr>
          <w:tcW w:w="340" w:type="dxa"/>
        </w:tcPr>
        <w:p w14:paraId="55FFE435" w14:textId="77777777" w:rsidR="0000050C" w:rsidRPr="00D55628" w:rsidRDefault="0000050C" w:rsidP="0000050C">
          <w:pPr>
            <w:pStyle w:val="FooterOddPageNumber"/>
          </w:pPr>
          <w:r w:rsidRPr="00D55628">
            <w:fldChar w:fldCharType="begin"/>
          </w:r>
          <w:r w:rsidRPr="00D55628">
            <w:instrText xml:space="preserve"> PAGE   \* MERGEFORMAT </w:instrText>
          </w:r>
          <w:r w:rsidRPr="00D55628">
            <w:fldChar w:fldCharType="separate"/>
          </w:r>
          <w:r>
            <w:t>1</w:t>
          </w:r>
          <w:r w:rsidRPr="00D55628">
            <w:fldChar w:fldCharType="end"/>
          </w:r>
        </w:p>
      </w:tc>
    </w:tr>
  </w:tbl>
  <w:p w14:paraId="1576E7F6" w14:textId="0DE287F9" w:rsidR="002B4871" w:rsidRDefault="002B4871">
    <w:pPr>
      <w:pStyle w:val="Footer"/>
    </w:pPr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6323F96" w14:textId="3EEB5651" w:rsidR="002B4871" w:rsidRDefault="002F49C1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62347" behindDoc="0" locked="0" layoutInCell="1" allowOverlap="1" wp14:anchorId="655B40BC" wp14:editId="299D73E5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622300" cy="452755"/>
              <wp:effectExtent l="0" t="0" r="6350" b="0"/>
              <wp:wrapNone/>
              <wp:docPr id="89767312" name="Text Box 28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22300" cy="45275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43077B48" w14:textId="111162E2" w:rsidR="002F49C1" w:rsidRPr="002F49C1" w:rsidRDefault="002F49C1" w:rsidP="002F49C1">
                          <w:pPr>
                            <w:spacing w:after="0"/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4"/>
                              <w:szCs w:val="24"/>
                            </w:rPr>
                          </w:pPr>
                          <w:r w:rsidRPr="002F49C1">
                            <w:rPr>
                              <w:rFonts w:ascii="Aptos" w:eastAsia="Aptos" w:hAnsi="Aptos" w:cs="Aptos"/>
                              <w:noProof/>
                              <w:color w:val="00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655B40BC" id="_x0000_t202" coordsize="21600,21600" o:spt="202" path="m,l,21600r21600,l21600,xe">
              <v:stroke joinstyle="miter"/>
              <v:path gradientshapeok="t" o:connecttype="rect"/>
            </v:shapetype>
            <v:shape id="Text Box 28" o:spid="_x0000_s1031" type="#_x0000_t202" alt="OFFICIAL" style="position:absolute;margin-left:0;margin-top:0;width:49pt;height:35.65pt;z-index:251662347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O/tQPDAIAABwEAAAOAAAAZHJzL2Uyb0RvYy54bWysU8Fu2zAMvQ/YPwi6L3aypduMOEXWIsOA&#10;oC2QDj3LshwbkESBUmJnXz9KiZOt22nYRaZJ6pF8fFrcDkazg0LfgS35dJJzpqyEurO7kn9/Xr/7&#10;xJkPwtZCg1UlPyrPb5dv3yx6V6gZtKBrhYxArC96V/I2BFdkmZetMsJPwClLwQbQiEC/uMtqFD2h&#10;G53N8vwm6wFrhyCV9+S9PwX5MuE3jZLhsWm8CkyXnHoL6cR0VvHMlgtR7FC4tpPnNsQ/dGFEZ6no&#10;BepeBMH22P0BZTqJ4KEJEwkmg6bppEoz0DTT/NU021Y4lWYhcry70OT/H6x8OGzdE7IwfIGBFhgJ&#10;6Z0vPDnjPEODJn6pU0ZxovB4oU0NgUly3sxm73OKSAp9mM8+zucRJbtedujDVwWGRaPkSFtJZInD&#10;xodT6pgSa1lYd1qnzWj7m4Mwoye7dhitMFQD6+qSp7rRU0F9pKEQTvv2Tq47Kr0RPjwJpAVTtyTa&#10;8EhHo6EvOZwtzlrAH3/zx3zinaKc9SSYkltSNGf6m6V9RG2NBo5GlYzp53we6bF7cwckwym9CCeT&#10;SV4MejQbBPNCcl7FQhQSVlK5klejeRdOyqXnINVqlZJIRk6Ejd06GaEjXZHL5+FFoDsTHmhTDzCq&#10;SRSveD/lxpverfaB2E9LuRJ5ZpwkmNZ6fi5R47/+p6zro17+BAAA//8DAFBLAwQUAAYACAAAACEA&#10;pl/EdtoAAAADAQAADwAAAGRycy9kb3ducmV2LnhtbEyPwW7CMBBE75X4B2uReisORG1piIMQUk9U&#10;lYBeejP2kgTidRQ7EP6+217KZaTRrGbe5svBNeKCXag9KZhOEhBIxtuaSgVf+/enOYgQNVndeEIF&#10;NwywLEYPuc6sv9IWL7tYCi6hkGkFVYxtJmUwFTodJr5F4uzoO6cj266UttNXLneNnCXJi3S6Jl6o&#10;dIvrCs151zsFz9v40X/SPv0eZrfTpl2b9LgxSj2Oh9UCRMQh/h/DLz6jQ8FMB9+TDaJRwI/EP+Xs&#10;bc7uoOB1moIscnnPXvwAAAD//wMAUEsBAi0AFAAGAAgAAAAhALaDOJL+AAAA4QEAABMAAAAAAAAA&#10;AAAAAAAAAAAAAFtDb250ZW50X1R5cGVzXS54bWxQSwECLQAUAAYACAAAACEAOP0h/9YAAACUAQAA&#10;CwAAAAAAAAAAAAAAAAAvAQAAX3JlbHMvLnJlbHNQSwECLQAUAAYACAAAACEADv7UDwwCAAAcBAAA&#10;DgAAAAAAAAAAAAAAAAAuAgAAZHJzL2Uyb0RvYy54bWxQSwECLQAUAAYACAAAACEApl/EdtoAAAAD&#10;AQAADwAAAAAAAAAAAAAAAABmBAAAZHJzL2Rvd25yZXYueG1sUEsFBgAAAAAEAAQA8wAAAG0FAAAA&#10;AA==&#10;" filled="f" stroked="f">
              <v:fill o:detectmouseclick="t"/>
              <v:textbox style="mso-fit-shape-to-text:t" inset="0,0,0,15pt">
                <w:txbxContent>
                  <w:p w14:paraId="43077B48" w14:textId="111162E2" w:rsidR="002F49C1" w:rsidRPr="002F49C1" w:rsidRDefault="002F49C1" w:rsidP="002F49C1">
                    <w:pPr>
                      <w:spacing w:after="0"/>
                      <w:rPr>
                        <w:rFonts w:ascii="Aptos" w:eastAsia="Aptos" w:hAnsi="Aptos" w:cs="Aptos"/>
                        <w:noProof/>
                        <w:color w:val="000000"/>
                        <w:sz w:val="24"/>
                        <w:szCs w:val="24"/>
                      </w:rPr>
                    </w:pPr>
                    <w:r w:rsidRPr="002F49C1">
                      <w:rPr>
                        <w:rFonts w:ascii="Aptos" w:eastAsia="Aptos" w:hAnsi="Aptos" w:cs="Aptos"/>
                        <w:noProof/>
                        <w:color w:val="00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F92E794" w14:textId="77777777" w:rsidR="00B336BA" w:rsidRPr="0056073C" w:rsidRDefault="00B336BA" w:rsidP="005D764F">
      <w:pPr>
        <w:pStyle w:val="FootnoteSeparator"/>
      </w:pPr>
    </w:p>
    <w:p w14:paraId="01CAE6FF" w14:textId="77777777" w:rsidR="00B336BA" w:rsidRDefault="00B336BA"/>
  </w:footnote>
  <w:footnote w:type="continuationSeparator" w:id="0">
    <w:p w14:paraId="574C5A86" w14:textId="77777777" w:rsidR="00B336BA" w:rsidRPr="00CA30B7" w:rsidRDefault="00B336BA" w:rsidP="006D5A90">
      <w:pPr>
        <w:rPr>
          <w:lang w:val="en-US"/>
        </w:rPr>
      </w:pPr>
      <w:r w:rsidRPr="00CA30B7">
        <w:rPr>
          <w:lang w:val="en-US"/>
        </w:rPr>
        <w:t>_______</w:t>
      </w:r>
    </w:p>
    <w:p w14:paraId="27399834" w14:textId="77777777" w:rsidR="00B336BA" w:rsidRDefault="00B336BA"/>
  </w:footnote>
  <w:footnote w:type="continuationNotice" w:id="1">
    <w:p w14:paraId="3948DC70" w14:textId="77777777" w:rsidR="00B336BA" w:rsidRDefault="00B336BA" w:rsidP="006D5A90"/>
    <w:p w14:paraId="3B3D7FB1" w14:textId="77777777" w:rsidR="00B336BA" w:rsidRDefault="00B336BA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428519A" w14:textId="77777777" w:rsidR="00DE2576" w:rsidRPr="00CD157B" w:rsidRDefault="00DE2576" w:rsidP="00DE2576">
    <w:pPr>
      <w:pStyle w:val="Header"/>
    </w:pPr>
    <w:r w:rsidRPr="00484CC4">
      <w:rPr>
        <w:noProof/>
      </w:rPr>
      <mc:AlternateContent>
        <mc:Choice Requires="wps">
          <w:drawing>
            <wp:anchor distT="0" distB="0" distL="114300" distR="114300" simplePos="0" relativeHeight="251658247" behindDoc="0" locked="1" layoutInCell="1" allowOverlap="1" wp14:anchorId="77B2510A" wp14:editId="0EDBDFBA">
              <wp:simplePos x="0" y="0"/>
              <wp:positionH relativeFrom="page">
                <wp:posOffset>6508750</wp:posOffset>
              </wp:positionH>
              <wp:positionV relativeFrom="page">
                <wp:posOffset>0</wp:posOffset>
              </wp:positionV>
              <wp:extent cx="1054800" cy="446400"/>
              <wp:effectExtent l="0" t="0" r="0" b="0"/>
              <wp:wrapNone/>
              <wp:docPr id="32" name="Hdr_Element6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1054800" cy="44640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1052829" h="445770">
                            <a:moveTo>
                              <a:pt x="1052207" y="0"/>
                            </a:moveTo>
                            <a:lnTo>
                              <a:pt x="0" y="0"/>
                            </a:lnTo>
                            <a:lnTo>
                              <a:pt x="212255" y="445516"/>
                            </a:lnTo>
                            <a:lnTo>
                              <a:pt x="1052207" y="445516"/>
                            </a:lnTo>
                            <a:lnTo>
                              <a:pt x="1052207" y="0"/>
                            </a:lnTo>
                            <a:close/>
                          </a:path>
                        </a:pathLst>
                      </a:custGeom>
                      <a:solidFill>
                        <a:schemeClr val="accent1"/>
                      </a:solidFill>
                    </wps:spPr>
                    <wps:bodyPr wrap="square" lIns="0" tIns="0" rIns="0" bIns="0" rtlCol="0"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6DE3FFA1" id="Hdr_Element6" o:spid="_x0000_s1026" alt="&quot;&quot;" style="position:absolute;margin-left:512.5pt;margin-top:0;width:83.05pt;height:35.15pt;z-index:251658247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top" coordsize="1052829,44577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p8md0/gEAAGAEAAAOAAAAZHJzL2Uyb0RvYy54bWysVE2P2yAQvVfqf0DcG38oTlIrzh52tVWl&#10;ql1pd38AwTi2hIEOxHb+fQccEqs9teoFHmZ4vHnDeP8w9ZIMAmynVUWzVUqJUFzXnTpV9P3t+dOO&#10;EuuYqpnUSlT0Iix9OHz8sB9NKXLdalkLIEiibDmairbOmTJJLG9Fz+xKG6Fws9HQM4dLOCU1sBHZ&#10;e5nkabpJRg21Ac2Ftfj1ad6kh8DfNIK7H01jhSOyoqjNhRHCePRjctiz8gTMtB2/ymD/oKJnncJL&#10;b1RPzDFyhu4Pqr7joK1u3IrrPtFN03ERcsBssvS3bF5bZkTIBc2x5maT/X+0/Pvwal4AbRiNLS1C&#10;n8XUQO9n1EemYNblZpaYHOH4MUuL9S5FTznurdebNWKkSe6n+dm6L0IHJjZ8s242u46ItRHxSUUI&#10;WDJfLBmK5SjBYgElWKzjXCzDnD/n5XlIxiAl3+WfKWm9kmK7TUMtej2INx0CnU8DFed5uqUkJoNa&#10;7zFSLWMxr0VU3IuzCXx5ludFEQLx1iLbXPOPUXGeo5e3/2V4NDYScqmtmL32FgTTb7ZgUkvjrZZd&#10;/dxJ6X0IbSUeJZCBoceMc6FcdpW9iEzuj8Gjo64vL0BGbJOK2p9nBoIS+VXhO/Q9FQFEcIwAnHzU&#10;ofO8Wk+FzzjIvbac75PlOkTdfwyHXwAAAP//AwBQSwMEFAAGAAgAAAAhAK/5QkzaAAAACQEAAA8A&#10;AABkcnMvZG93bnJldi54bWxMj8tOwzAQRfdI/IM1SN1RO0G8QpyqQqJblFKxduNpHGGPo9ht079n&#10;uoLl1R2dObdezcGLE05piKShWCoQSF20A/Uadl8f9y8gUjZkjY+EGi6YYNXc3tSmsvFMLZ62uRcM&#10;oVQZDS7nsZIydQ6DScs4InF3iFMwmePUSzuZM8ODl6VSTzKYgfiDMyO+O+x+tsegQbVeZbfrL/3B&#10;fq69+27LDbZaL+7m9RuIjHP+O4arPqtDw077eCSbhOesykcek5kG4toXr0UBYq/hWT2AbGr5f0Hz&#10;CwAA//8DAFBLAQItABQABgAIAAAAIQC2gziS/gAAAOEBAAATAAAAAAAAAAAAAAAAAAAAAABbQ29u&#10;dGVudF9UeXBlc10ueG1sUEsBAi0AFAAGAAgAAAAhADj9If/WAAAAlAEAAAsAAAAAAAAAAAAAAAAA&#10;LwEAAF9yZWxzLy5yZWxzUEsBAi0AFAAGAAgAAAAhACnyZ3T+AQAAYAQAAA4AAAAAAAAAAAAAAAAA&#10;LgIAAGRycy9lMm9Eb2MueG1sUEsBAi0AFAAGAAgAAAAhAK/5QkzaAAAACQEAAA8AAAAAAAAAAAAA&#10;AAAAWAQAAGRycy9kb3ducmV2LnhtbFBLBQYAAAAABAAEAPMAAABfBQAAAAA=&#10;" path="m1052207,l,,212255,445516r839952,l1052207,xe" fillcolor="#00573f [3204]" stroked="f">
              <v:path arrowok="t"/>
              <w10:wrap anchorx="page" anchory="page"/>
              <w10:anchorlock/>
            </v:shape>
          </w:pict>
        </mc:Fallback>
      </mc:AlternateContent>
    </w:r>
    <w:r w:rsidRPr="00484CC4">
      <w:rPr>
        <w:noProof/>
      </w:rPr>
      <mc:AlternateContent>
        <mc:Choice Requires="wps">
          <w:drawing>
            <wp:anchor distT="0" distB="0" distL="114300" distR="114300" simplePos="0" relativeHeight="251658246" behindDoc="0" locked="0" layoutInCell="1" allowOverlap="1" wp14:anchorId="2422960C" wp14:editId="5DE31C08">
              <wp:simplePos x="0" y="0"/>
              <wp:positionH relativeFrom="page">
                <wp:align>left</wp:align>
              </wp:positionH>
              <wp:positionV relativeFrom="page">
                <wp:align>top</wp:align>
              </wp:positionV>
              <wp:extent cx="7560000" cy="446400"/>
              <wp:effectExtent l="0" t="0" r="3175" b="0"/>
              <wp:wrapNone/>
              <wp:docPr id="33" name="Hdr_Element1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560000" cy="44640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5250180" h="445770">
                            <a:moveTo>
                              <a:pt x="5250116" y="0"/>
                            </a:moveTo>
                            <a:lnTo>
                              <a:pt x="127" y="0"/>
                            </a:lnTo>
                            <a:lnTo>
                              <a:pt x="0" y="445516"/>
                            </a:lnTo>
                            <a:lnTo>
                              <a:pt x="5040109" y="445516"/>
                            </a:lnTo>
                            <a:lnTo>
                              <a:pt x="5250116" y="0"/>
                            </a:lnTo>
                            <a:close/>
                          </a:path>
                        </a:pathLst>
                      </a:custGeom>
                      <a:solidFill>
                        <a:schemeClr val="tx2"/>
                      </a:solidFill>
                    </wps:spPr>
                    <wps:bodyPr wrap="square" lIns="0" tIns="0" rIns="0" bIns="0" rtlCol="0"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2623FC34" id="Hdr_Element1" o:spid="_x0000_s1026" alt="&quot;&quot;" style="position:absolute;margin-left:0;margin-top:0;width:595.3pt;height:35.15pt;z-index:251658246;visibility:visible;mso-wrap-style:square;mso-width-percent:0;mso-height-percent:0;mso-wrap-distance-left:9pt;mso-wrap-distance-top:0;mso-wrap-distance-right:9pt;mso-wrap-distance-bottom:0;mso-position-horizontal:left;mso-position-horizontal-relative:page;mso-position-vertical:top;mso-position-vertical-relative:page;mso-width-percent:0;mso-height-percent:0;mso-width-relative:margin;mso-height-relative:margin;v-text-anchor:top" coordsize="5250180,44577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yPMUP/gEAAFkEAAAOAAAAZHJzL2Uyb0RvYy54bWysVMGO2yAQvVfqPyDuje0oTrZRnD3saqtK&#10;VbvS7n4AwTi2hBk6kNj5+w44JOn2UlX1AcZmeLz3hvHmfuw1Oyp0HZiKF7OcM2Uk1J3ZV/zt9enT&#10;HWfOC1MLDUZV/KQcv99+/LAZ7FrNoQVdK2QEYtx6sBVvvbfrLHOyVb1wM7DK0GID2AtPr7jPahQD&#10;ofc6m+f5MhsAa4sglXP09XFa5NuI3zRK+h9N45RnuuLEzccR47gLY7bdiPUehW07eaYh/oFFLzpD&#10;h16gHoUX7IDdH1B9JxEcNH4moc+gaTqpogZSU+Tv1Ly0wqqohcxx9mKT+3+w8vvxxT4j2TBYt3YU&#10;BhVjg32YiR8bo1mni1lq9EzSx1W5zOnhTNLaYrFcUEww2XW3PDj/RUFEEsdvzk9m1ykSbYrkaFKI&#10;VLJQLB2L5TmjYiFnVKzdVCwrfNgX6IWQDRUv52Ve3BGVNjApV6s81qKHo3qFmOiDjJhWLDlLYojr&#10;NUeb29xivvotL62m2UZEOjKKL0uCncSnhDRPiWW+oPJ+/uv0IOgd0wQoNTg1nRX0R8cvnpCiW9cd&#10;6K5+6rQOJsSeUg8a2VGQwX6cnynfZGXXWxCiHdSnZ2QD9UfF3c+DQMWZ/mroAoZmSgGmYJcC9PoB&#10;YssFpgGK7m+keu610CC37zHr+kfY/gIAAP//AwBQSwMEFAAGAAgAAAAhAJvmLXHdAAAABQEAAA8A&#10;AABkcnMvZG93bnJldi54bWxMj0FLw0AQhe+C/2EZwZvdrWKrMZsiShW8VNuC9DbJjklIdjZkN038&#10;92696GXg8R7vfZOuJtuKI/W+dqxhPlMgiAtnai417HfrqzsQPiAbbB2Thm/ysMrOz1JMjBv5g47b&#10;UIpYwj5BDVUIXSKlLyqy6GeuI47el+sthij7Upoex1huW3mt1EJarDkuVNjRU0VFsx2sBr/8PEyv&#10;Y/582Oze3huzbm5fhr3WlxfT4wOIQFP4C8MJP6JDFplyN7DxotUQHwm/9+TN79UCRK5hqW5AZqn8&#10;T5/9AAAA//8DAFBLAQItABQABgAIAAAAIQC2gziS/gAAAOEBAAATAAAAAAAAAAAAAAAAAAAAAABb&#10;Q29udGVudF9UeXBlc10ueG1sUEsBAi0AFAAGAAgAAAAhADj9If/WAAAAlAEAAAsAAAAAAAAAAAAA&#10;AAAALwEAAF9yZWxzLy5yZWxzUEsBAi0AFAAGAAgAAAAhALI8xQ/+AQAAWQQAAA4AAAAAAAAAAAAA&#10;AAAALgIAAGRycy9lMm9Eb2MueG1sUEsBAi0AFAAGAAgAAAAhAJvmLXHdAAAABQEAAA8AAAAAAAAA&#10;AAAAAAAAWAQAAGRycy9kb3ducmV2LnhtbFBLBQYAAAAABAAEAPMAAABiBQAAAAA=&#10;" path="m5250116,l127,,,445516r5040109,l5250116,xe" fillcolor="#201547 [3215]" stroked="f">
              <v:path arrowok="t"/>
              <w10:wrap anchorx="page" anchory="page"/>
            </v:shape>
          </w:pict>
        </mc:Fallback>
      </mc:AlternateContent>
    </w:r>
    <w:r w:rsidRPr="00484CC4">
      <w:rPr>
        <w:noProof/>
      </w:rPr>
      <mc:AlternateContent>
        <mc:Choice Requires="wps">
          <w:drawing>
            <wp:anchor distT="0" distB="0" distL="114300" distR="114300" simplePos="0" relativeHeight="251658248" behindDoc="0" locked="1" layoutInCell="1" allowOverlap="1" wp14:anchorId="6CB7384B" wp14:editId="4BF789D6">
              <wp:simplePos x="0" y="0"/>
              <wp:positionH relativeFrom="page">
                <wp:posOffset>4621530</wp:posOffset>
              </wp:positionH>
              <wp:positionV relativeFrom="page">
                <wp:posOffset>0</wp:posOffset>
              </wp:positionV>
              <wp:extent cx="1468800" cy="446400"/>
              <wp:effectExtent l="0" t="0" r="0" b="0"/>
              <wp:wrapNone/>
              <wp:docPr id="34" name="Hdr_Element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1468800" cy="44640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1468120" h="445770">
                            <a:moveTo>
                              <a:pt x="1467726" y="0"/>
                            </a:moveTo>
                            <a:lnTo>
                              <a:pt x="210019" y="0"/>
                            </a:lnTo>
                            <a:lnTo>
                              <a:pt x="0" y="445516"/>
                            </a:lnTo>
                            <a:lnTo>
                              <a:pt x="1257731" y="445516"/>
                            </a:lnTo>
                            <a:lnTo>
                              <a:pt x="1467726" y="0"/>
                            </a:lnTo>
                            <a:close/>
                          </a:path>
                        </a:pathLst>
                      </a:custGeom>
                      <a:solidFill>
                        <a:schemeClr val="accent3"/>
                      </a:solidFill>
                    </wps:spPr>
                    <wps:bodyPr wrap="square" lIns="0" tIns="0" rIns="0" bIns="0" rtlCol="0"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4C640774" id="Hdr_Element4" o:spid="_x0000_s1026" alt="&quot;&quot;" style="position:absolute;margin-left:363.9pt;margin-top:0;width:115.65pt;height:35.15pt;z-index:251658248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top" coordsize="1468120,44577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GiidtAgIAAGAEAAAOAAAAZHJzL2Uyb0RvYy54bWysVMtu2zAQvBfoPxC813rEll3Bcg4JUhQo&#10;2gBJPoCmKEsARbJLWpL/vkvKtN3HoSh6IUfiaDQ7q9X2fuolGQTYTquKZouUEqG4rjt1qOjb69OH&#10;DSXWMVUzqZWo6ElYer97/247mlLkutWyFkBQRNlyNBVtnTNlkljeip7ZhTZC4WGjoWcOL+GQ1MBG&#10;VO9lkqdpkYwaagOaC2vx7uN8SHdBv2kEd9+axgpHZEXRmwsrhHXv12S3ZeUBmGk7frbB/sFFzzqF&#10;L71IPTLHyBG636T6joO2unELrvtEN03HRagBq8nSX6p5aZkRoRYMx5pLTPb/yfKvw4t5BoxhNLa0&#10;CH0VUwO939EfmUJYp0tYYnKE481sWWw2KWbK8Wy5LJaIUSa5Ps2P1n0SOiix4Yt1c9h1RKyNiE8q&#10;QsCW+WbJ0CxHCTYLKMFm7edmGeb8c96eh2ScrWQ5Wmm9k9V6nYZe9HoQrzoQnS8DHa/XeUFJLAa9&#10;XjlS3XLzLE2zjz9RIyHuJojiW0P9q1VWnOuPhLjPxCxHY3fZX9P/YDYKcqmtmLP2EYTQL7FgUbfB&#10;Wy27+qmT0ucQxko8SCADw4wZ50K5u7PtG2Zy/Rg82uv69AxkxDGpqP1+ZCAokZ8Vfod+piKACPYR&#10;gJMPOkyed+ul8DMOds8j5+fk9jqwrj+G3Q8AAAD//wMAUEsDBBQABgAIAAAAIQCrIKPp3gAAAAcB&#10;AAAPAAAAZHJzL2Rvd25yZXYueG1sTI/NTsMwEITvSLyDtUjcqNMiaBviVIDUEz3Qlv7d3HhJIuJ1&#10;FG/b8PYsJzjuzGjm22zW+0adsYt1IAPDQQIKqQiuptLAx3p+NwEV2ZKzTSA08I0RZvn1VWZTFy60&#10;xPOKSyUlFFNroGJuU61jUaG3cRBaJPE+Q+cty9mV2nX2IuW+0aMkedTe1iQLlW3xtcLia3XyBl4m&#10;i91+/b5NNjvmw6J8O/TzfWvM7U3//ASKsee/MPziCzrkwnQMJ3JRNQbGo7GgswH5SOzpw3QI6ih6&#10;cg86z/R//vwHAAD//wMAUEsBAi0AFAAGAAgAAAAhALaDOJL+AAAA4QEAABMAAAAAAAAAAAAAAAAA&#10;AAAAAFtDb250ZW50X1R5cGVzXS54bWxQSwECLQAUAAYACAAAACEAOP0h/9YAAACUAQAACwAAAAAA&#10;AAAAAAAAAAAvAQAAX3JlbHMvLnJlbHNQSwECLQAUAAYACAAAACEAxoonbQICAABgBAAADgAAAAAA&#10;AAAAAAAAAAAuAgAAZHJzL2Uyb0RvYy54bWxQSwECLQAUAAYACAAAACEAqyCj6d4AAAAHAQAADwAA&#10;AAAAAAAAAAAAAABcBAAAZHJzL2Rvd25yZXYueG1sUEsFBgAAAAAEAAQA8wAAAGcFAAAAAA==&#10;" path="m1467726,l210019,,,445516r1257731,l1467726,xe" fillcolor="#00b2a9 [3206]" stroked="f">
              <v:path arrowok="t"/>
              <w10:wrap anchorx="page" anchory="page"/>
              <w10:anchorlock/>
            </v:shape>
          </w:pict>
        </mc:Fallback>
      </mc:AlternateContent>
    </w:r>
    <w:r w:rsidRPr="00484CC4">
      <w:rPr>
        <w:noProof/>
      </w:rPr>
      <mc:AlternateContent>
        <mc:Choice Requires="wps">
          <w:drawing>
            <wp:anchor distT="0" distB="0" distL="114300" distR="114300" simplePos="0" relativeHeight="251658249" behindDoc="0" locked="1" layoutInCell="1" allowOverlap="1" wp14:anchorId="726FA27E" wp14:editId="3FB9AE1D">
              <wp:simplePos x="0" y="0"/>
              <wp:positionH relativeFrom="page">
                <wp:posOffset>5883910</wp:posOffset>
              </wp:positionH>
              <wp:positionV relativeFrom="page">
                <wp:posOffset>0</wp:posOffset>
              </wp:positionV>
              <wp:extent cx="838800" cy="446400"/>
              <wp:effectExtent l="0" t="0" r="0" b="0"/>
              <wp:wrapNone/>
              <wp:docPr id="37" name="Hdr_Element5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838800" cy="44640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840104" h="445770">
                            <a:moveTo>
                              <a:pt x="627608" y="0"/>
                            </a:moveTo>
                            <a:lnTo>
                              <a:pt x="205397" y="0"/>
                            </a:lnTo>
                            <a:lnTo>
                              <a:pt x="0" y="445516"/>
                            </a:lnTo>
                            <a:lnTo>
                              <a:pt x="839863" y="445516"/>
                            </a:lnTo>
                            <a:lnTo>
                              <a:pt x="627608" y="0"/>
                            </a:lnTo>
                            <a:close/>
                          </a:path>
                        </a:pathLst>
                      </a:custGeom>
                      <a:solidFill>
                        <a:schemeClr val="tx2"/>
                      </a:solidFill>
                    </wps:spPr>
                    <wps:bodyPr wrap="square" lIns="0" tIns="0" rIns="0" bIns="0" rtlCol="0"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79B8B56D" id="Hdr_Element5" o:spid="_x0000_s1026" alt="&quot;&quot;" style="position:absolute;margin-left:463.3pt;margin-top:0;width:66.05pt;height:35.15pt;z-index:251658249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top" coordsize="840104,44577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M2fpQAAIAAFcEAAAOAAAAZHJzL2Uyb0RvYy54bWysVMGO2jAUvFfqP1i+l4QAIRsR9rCrrSpV&#10;7Uq7/QDjOCSSY7vPhoS/77ODgXb3UFW92C/xZJiZ58fmfuwlOQqwnVYVnc9SSoTiuu7UvqI/Xp8+&#10;FZRYx1TNpFaioidh6f3244fNYEqR6VbLWgBBEmXLwVS0dc6USWJ5K3pmZ9oIhYeNhp45fIR9UgMb&#10;kL2XSZameTJoqA1oLqzFt4/TId0G/qYR3H1vGisckRVFbS6sENadX5PthpV7YKbt+FkG+wcVPesU&#10;/uiF6pE5Rg7QvaHqOw7a6sbNuO4T3TQdF8EDupmnf7h5aZkRwQuGY80lJvv/aPm344t5BoxhMLa0&#10;WHoXYwO931EfGUNYp0tYYnSE48tiURQpRsrxaLnMl1gjS3L9mB+s+yx0IGLHr9ZNWdexYm2s+Khi&#10;Cdgx3ysZeuUowV4BJdir3dQrw5z/zqvzJRlQyRKjW1LSeiGr9ToNnej1UbzqgHPeRJ6t8xRvY3SC&#10;Sq8QqW6hWbpa3K1/g0ZA3E3gRPvB/Wo1z8/uIyDuE7BY3BX54m/R70iNdFxqK6acvf0Q+CUStHQb&#10;utWyq586KX0IYaLEgwRyZJivG7Oz4BtUcr0Dvtrp+vQMZMDpqKj9eWAgKJFfFF4/P0qxgFjsYgFO&#10;PugwcF6pp8LbG6SeJ82Px+1zQF3/D7a/AAAA//8DAFBLAwQUAAYACAAAACEA4UgIZd4AAAAIAQAA&#10;DwAAAGRycy9kb3ducmV2LnhtbEyPQUvDQBSE74L/YXmCN7vbqkmNeSklUHoRwSqCt232mQSzb0N2&#10;00R/vduTHocZZr7JN7PtxIkG3zpGWC4UCOLKmZZrhLfX3c0ahA+aje4cE8I3edgUlxe5zoyb+IVO&#10;h1CLWMI+0whNCH0mpa8astovXE8cvU83WB2iHGppBj3FctvJlVKJtLrluNDonsqGqq/DaBHutuVY&#10;Pu+n/fuHKtOf0i6fyO0Qr6/m7SOIQHP4C8MZP6JDEZmObmTjRYfwsEqSGEWIj862ul+nII4IqboF&#10;WeTy/4HiFwAA//8DAFBLAQItABQABgAIAAAAIQC2gziS/gAAAOEBAAATAAAAAAAAAAAAAAAAAAAA&#10;AABbQ29udGVudF9UeXBlc10ueG1sUEsBAi0AFAAGAAgAAAAhADj9If/WAAAAlAEAAAsAAAAAAAAA&#10;AAAAAAAALwEAAF9yZWxzLy5yZWxzUEsBAi0AFAAGAAgAAAAhAIzZ+lAAAgAAVwQAAA4AAAAAAAAA&#10;AAAAAAAALgIAAGRycy9lMm9Eb2MueG1sUEsBAi0AFAAGAAgAAAAhAOFICGXeAAAACAEAAA8AAAAA&#10;AAAAAAAAAAAAWgQAAGRycy9kb3ducmV2LnhtbFBLBQYAAAAABAAEAPMAAABlBQAAAAA=&#10;" path="m627608,l205397,,,445516r839863,l627608,xe" fillcolor="#201547 [3215]" stroked="f">
              <v:path arrowok="t"/>
              <w10:wrap anchorx="page" anchory="page"/>
              <w10:anchorlock/>
            </v:shape>
          </w:pict>
        </mc:Fallback>
      </mc:AlternateContent>
    </w:r>
    <w:r w:rsidRPr="00484CC4">
      <w:rPr>
        <w:noProof/>
      </w:rPr>
      <mc:AlternateContent>
        <mc:Choice Requires="wps">
          <w:drawing>
            <wp:anchor distT="0" distB="0" distL="114300" distR="114300" simplePos="0" relativeHeight="251658250" behindDoc="0" locked="1" layoutInCell="1" allowOverlap="1" wp14:anchorId="51596F91" wp14:editId="6F19F021">
              <wp:simplePos x="0" y="0"/>
              <wp:positionH relativeFrom="page">
                <wp:posOffset>3780155</wp:posOffset>
              </wp:positionH>
              <wp:positionV relativeFrom="page">
                <wp:posOffset>0</wp:posOffset>
              </wp:positionV>
              <wp:extent cx="1051200" cy="446400"/>
              <wp:effectExtent l="0" t="0" r="0" b="0"/>
              <wp:wrapNone/>
              <wp:docPr id="38" name="Hdr_Element2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1051200" cy="44640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1050289" h="445770">
                            <a:moveTo>
                              <a:pt x="1050048" y="0"/>
                            </a:moveTo>
                            <a:lnTo>
                              <a:pt x="210007" y="0"/>
                            </a:lnTo>
                            <a:lnTo>
                              <a:pt x="0" y="445516"/>
                            </a:lnTo>
                            <a:lnTo>
                              <a:pt x="840028" y="445516"/>
                            </a:lnTo>
                            <a:lnTo>
                              <a:pt x="1050048" y="0"/>
                            </a:lnTo>
                            <a:close/>
                          </a:path>
                        </a:pathLst>
                      </a:custGeom>
                      <a:solidFill>
                        <a:schemeClr val="accent2"/>
                      </a:solidFill>
                    </wps:spPr>
                    <wps:bodyPr wrap="square" lIns="0" tIns="0" rIns="0" bIns="0" rtlCol="0"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7100DA20" id="Hdr_Element2" o:spid="_x0000_s1026" alt="&quot;&quot;" style="position:absolute;margin-left:297.65pt;margin-top:0;width:82.75pt;height:35.15pt;z-index:251658250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top" coordsize="1050289,44577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GOI8/BAIAAF8EAAAOAAAAZHJzL2Uyb0RvYy54bWysVF2L2zAQfC/0Pwi9N5ZNvhri3MMdVwql&#10;Pbi7H6DIcmyQJXWl2M6/70qOklxbOCh9kdb2eDwzq/X2buwU6SW41uiS5jNGidTCVK0+lPT15fHT&#10;mhLnua64MlqW9CQdvdt9/LAd7EYWpjGqkkCQRLvNYEvaeG83WeZEIzvuZsZKjQ9rAx33eAmHrAI+&#10;IHunsoKxZTYYqCwYIZ3Duw/TQ7qL/HUthf9R1056okqK2nxcIa77sGa7Ld8cgNumFWcZ/B9UdLzV&#10;+NEL1QP3nByh/YOqawUYZ2o/E6bLTF23QkYP6CZnv7l5briV0QuG4+wlJvf/aMX3/tk+AcYwWLdx&#10;WAYXYw1d2FEfGWNYp0tYcvRE4M2cLXLsACUCn83nyznWSJNd3xZH579IE5l4/835KewqVbxJlRh1&#10;KgFbFpqlYrM8JdgsoASbtZ+aZbkP7wV5oSRDlMKK9WdKmqBksVqx2IvO9PLFRKAPNlAxY3M8kMkM&#10;ar1ilL7FFjljbPUGmgBpt5EUA4j+F4t8efafAGmfgGsMqJg+jhrfQ/9Na+ITyjg5RR0SiJlfUkFP&#10;t7k7o9rqsVUqxBCnSt4rID3HiLkQUvvirPoGmV3PQqj2pjo9ARlwSkrqfh45SErUV43HMIxUKiAV&#10;+1SAV/cmDl5QG6jwFEe554kLY3J7HVHX/8LuFwAAAP//AwBQSwMEFAAGAAgAAAAhAGtHUPHdAAAA&#10;BwEAAA8AAABkcnMvZG93bnJldi54bWxMj81OwzAQhO9IvIO1SNyoDVFKG+JUiJ8TRYJA706yJFHt&#10;dRS7bdqnZ3uC245mNPtNvpqcFXscQ+9Jw+1MgUCqfdNTq+H76/VmASJEQ42xnlDDEQOsisuL3GSN&#10;P9An7svYCi6hkBkNXYxDJmWoO3QmzPyAxN6PH52JLMdWNqM5cLmz8k6puXSmJ/7QmQGfOqy35c5p&#10;cJv39cvSfSxO9pRuN2XydnymSuvrq+nxAUTEKf6F4YzP6FAwU+V31ARhNaTLNOGoBl7E9v1c8ZKK&#10;D5WALHL5n7/4BQAA//8DAFBLAQItABQABgAIAAAAIQC2gziS/gAAAOEBAAATAAAAAAAAAAAAAAAA&#10;AAAAAABbQ29udGVudF9UeXBlc10ueG1sUEsBAi0AFAAGAAgAAAAhADj9If/WAAAAlAEAAAsAAAAA&#10;AAAAAAAAAAAALwEAAF9yZWxzLy5yZWxzUEsBAi0AFAAGAAgAAAAhAEY4jz8EAgAAXwQAAA4AAAAA&#10;AAAAAAAAAAAALgIAAGRycy9lMm9Eb2MueG1sUEsBAi0AFAAGAAgAAAAhAGtHUPHdAAAABwEAAA8A&#10;AAAAAAAAAAAAAAAAXgQAAGRycy9kb3ducmV2LnhtbFBLBQYAAAAABAAEAPMAAABoBQAAAAA=&#10;" path="m1050048,l210007,,,445516r840028,l1050048,xe" fillcolor="#ddd4c2 [3205]" stroked="f">
              <v:path arrowok="t"/>
              <w10:wrap anchorx="page" anchory="page"/>
              <w10:anchorlock/>
            </v:shape>
          </w:pict>
        </mc:Fallback>
      </mc:AlternateContent>
    </w:r>
    <w:r w:rsidRPr="00484CC4">
      <w:rPr>
        <w:noProof/>
      </w:rPr>
      <mc:AlternateContent>
        <mc:Choice Requires="wps">
          <w:drawing>
            <wp:anchor distT="0" distB="0" distL="114300" distR="114300" simplePos="0" relativeHeight="251658251" behindDoc="0" locked="1" layoutInCell="1" allowOverlap="1" wp14:anchorId="511E15C0" wp14:editId="0A355905">
              <wp:simplePos x="0" y="0"/>
              <wp:positionH relativeFrom="page">
                <wp:posOffset>4620260</wp:posOffset>
              </wp:positionH>
              <wp:positionV relativeFrom="page">
                <wp:posOffset>0</wp:posOffset>
              </wp:positionV>
              <wp:extent cx="421200" cy="446400"/>
              <wp:effectExtent l="0" t="0" r="0" b="0"/>
              <wp:wrapNone/>
              <wp:docPr id="39" name="Hdr_Element3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421200" cy="44640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420370" h="445770">
                            <a:moveTo>
                              <a:pt x="210019" y="0"/>
                            </a:moveTo>
                            <a:lnTo>
                              <a:pt x="0" y="445516"/>
                            </a:lnTo>
                            <a:lnTo>
                              <a:pt x="420027" y="445516"/>
                            </a:lnTo>
                            <a:lnTo>
                              <a:pt x="210019" y="0"/>
                            </a:lnTo>
                            <a:close/>
                          </a:path>
                        </a:pathLst>
                      </a:custGeom>
                      <a:solidFill>
                        <a:schemeClr val="tx2"/>
                      </a:solidFill>
                    </wps:spPr>
                    <wps:bodyPr wrap="square" lIns="0" tIns="0" rIns="0" bIns="0" rtlCol="0"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1031C7FB" id="Hdr_Element3" o:spid="_x0000_s1026" alt="&quot;&quot;" style="position:absolute;margin-left:363.8pt;margin-top:0;width:33.15pt;height:35.15pt;z-index:251658251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top" coordsize="420370,44577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004aI7wEAAC4EAAAOAAAAZHJzL2Uyb0RvYy54bWysU8tu2zAQvBfoPxC813rUj0awnEOCFAWK&#10;NkDSD6ApyhJAcdklbcl/3yVt2kbbQxH0Qo3E5Whmlru+nwbNDgpdD6bmxSznTBkJTW92Nf/x+vTh&#10;E2fOC9MIDUbV/Kgcv9+8f7cebaVK6EA3ChmRGFeNtuad97bKMic7NQg3A6sMbbaAg/D0irusQTES&#10;+6CzMs+X2QjYWASpnKOvj6dNvon8bauk/962Tnmma07afFwxrtuwZpu1qHYobNfLswzxBhWD6A39&#10;9EL1KLxge+z/oBp6ieCg9TMJQwZt20sVPZCbIv/NzUsnrIpeKBxnLzG5/0crvx1e7DNSDKN1lSMY&#10;XEwtDuFJ+tgUwzpewlKTZ5I+zsuCGsCZpK35fDknTCzZ9bDcO/9ZQSQSh6/On7JuEhJdQnIyCSJ1&#10;LPRKx155zqhXyBn1anvqlRU+nAvqAmRjUJJ/XJGSLghZrAiG3QEO6hVinQ8myiLPizvOkhNSei3R&#10;5raUuKKpxaJYnk2lgvS0kZP+nJerf63+i4JEJzU4dYovuIo5XpyS0tssHei+eeq1Dt7ioKgHjewg&#10;KDY/lWfBN1XZtbUBbaE5PiMb6dLX3P3cC1Sc6S+GblWYkAQwgW0C6PUDxDkKSgMVXcoo9TxA4dbf&#10;vseq65hvfgEAAP//AwBQSwMEFAAGAAgAAAAhAFVMIRffAAAABwEAAA8AAABkcnMvZG93bnJldi54&#10;bWxMj8FOwzAQRO9I/IO1SNyoTSuaJo1TVYgilXIhRerViU1iiNdR7LTh71lOcJvVjGbe5pvJdexs&#10;hmA9SrifCWAGa68tNhLej7u7FbAQFWrVeTQSvk2ATXF9latM+wu+mXMZG0YlGDIloY2xzzgPdWuc&#10;CjPfGyTvww9ORTqHhutBXajcdXwuxJI7ZZEWWtWbx9bUX+XoJOzrz+M+fT48rez2pRp3r+XDSVgp&#10;b2+m7RpYNFP8C8MvPqFDQUyVH1EH1klI5smSohLoI7KTdJECq0iIBfAi5//5ix8AAAD//wMAUEsB&#10;Ai0AFAAGAAgAAAAhALaDOJL+AAAA4QEAABMAAAAAAAAAAAAAAAAAAAAAAFtDb250ZW50X1R5cGVz&#10;XS54bWxQSwECLQAUAAYACAAAACEAOP0h/9YAAACUAQAACwAAAAAAAAAAAAAAAAAvAQAAX3JlbHMv&#10;LnJlbHNQSwECLQAUAAYACAAAACEANNOGiO8BAAAuBAAADgAAAAAAAAAAAAAAAAAuAgAAZHJzL2Uy&#10;b0RvYy54bWxQSwECLQAUAAYACAAAACEAVUwhF98AAAAHAQAADwAAAAAAAAAAAAAAAABJBAAAZHJz&#10;L2Rvd25yZXYueG1sUEsFBgAAAAAEAAQA8wAAAFUFAAAAAA==&#10;" path="m210019,l,445516r420027,l210019,xe" fillcolor="#201547 [3215]" stroked="f">
              <v:path arrowok="t"/>
              <w10:wrap anchorx="page" anchory="page"/>
              <w10:anchorlock/>
            </v:shape>
          </w:pict>
        </mc:Fallback>
      </mc:AlternateContent>
    </w:r>
  </w:p>
  <w:p w14:paraId="39CF358C" w14:textId="77777777" w:rsidR="00DE2576" w:rsidRPr="00DE2576" w:rsidRDefault="00DE2576" w:rsidP="00DE2576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EB6458A" w14:textId="77777777" w:rsidR="00CD157B" w:rsidRPr="00CD157B" w:rsidRDefault="002D38FC" w:rsidP="00CD157B">
    <w:pPr>
      <w:pStyle w:val="Header"/>
    </w:pPr>
    <w:r w:rsidRPr="002D38FC">
      <w:t xml:space="preserve"> </w:t>
    </w:r>
    <w:r w:rsidR="00484CC4" w:rsidRPr="00484CC4">
      <w:rPr>
        <w:noProof/>
      </w:rPr>
      <mc:AlternateContent>
        <mc:Choice Requires="wps">
          <w:drawing>
            <wp:anchor distT="0" distB="0" distL="114300" distR="114300" simplePos="0" relativeHeight="251658241" behindDoc="0" locked="1" layoutInCell="1" allowOverlap="1" wp14:anchorId="2FB347BA" wp14:editId="0BD36D7C">
              <wp:simplePos x="0" y="0"/>
              <wp:positionH relativeFrom="page">
                <wp:posOffset>6508750</wp:posOffset>
              </wp:positionH>
              <wp:positionV relativeFrom="page">
                <wp:posOffset>0</wp:posOffset>
              </wp:positionV>
              <wp:extent cx="1054800" cy="446400"/>
              <wp:effectExtent l="0" t="0" r="0" b="0"/>
              <wp:wrapNone/>
              <wp:docPr id="2" name="Hdr_Element6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1054800" cy="44640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1052829" h="445770">
                            <a:moveTo>
                              <a:pt x="1052207" y="0"/>
                            </a:moveTo>
                            <a:lnTo>
                              <a:pt x="0" y="0"/>
                            </a:lnTo>
                            <a:lnTo>
                              <a:pt x="212255" y="445516"/>
                            </a:lnTo>
                            <a:lnTo>
                              <a:pt x="1052207" y="445516"/>
                            </a:lnTo>
                            <a:lnTo>
                              <a:pt x="1052207" y="0"/>
                            </a:lnTo>
                            <a:close/>
                          </a:path>
                        </a:pathLst>
                      </a:custGeom>
                      <a:solidFill>
                        <a:schemeClr val="accent1"/>
                      </a:solidFill>
                    </wps:spPr>
                    <wps:bodyPr wrap="square" lIns="0" tIns="0" rIns="0" bIns="0" rtlCol="0"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237641DC" id="Hdr_Element6" o:spid="_x0000_s1026" alt="&quot;&quot;" style="position:absolute;margin-left:512.5pt;margin-top:0;width:83.05pt;height:35.15pt;z-index:251658241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top" coordsize="1052829,44577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p8md0/gEAAGAEAAAOAAAAZHJzL2Uyb0RvYy54bWysVE2P2yAQvVfqf0DcG38oTlIrzh52tVWl&#10;ql1pd38AwTi2hIEOxHb+fQccEqs9teoFHmZ4vHnDeP8w9ZIMAmynVUWzVUqJUFzXnTpV9P3t+dOO&#10;EuuYqpnUSlT0Iix9OHz8sB9NKXLdalkLIEiibDmairbOmTJJLG9Fz+xKG6Fws9HQM4dLOCU1sBHZ&#10;e5nkabpJRg21Ac2Ftfj1ad6kh8DfNIK7H01jhSOyoqjNhRHCePRjctiz8gTMtB2/ymD/oKJnncJL&#10;b1RPzDFyhu4Pqr7joK1u3IrrPtFN03ERcsBssvS3bF5bZkTIBc2x5maT/X+0/Pvwal4AbRiNLS1C&#10;n8XUQO9n1EemYNblZpaYHOH4MUuL9S5FTznurdebNWKkSe6n+dm6L0IHJjZ8s242u46ItRHxSUUI&#10;WDJfLBmK5SjBYgElWKzjXCzDnD/n5XlIxiAl3+WfKWm9kmK7TUMtej2INx0CnU8DFed5uqUkJoNa&#10;7zFSLWMxr0VU3IuzCXx5ludFEQLx1iLbXPOPUXGeo5e3/2V4NDYScqmtmL32FgTTb7ZgUkvjrZZd&#10;/dxJ6X0IbSUeJZCBoceMc6FcdpW9iEzuj8Gjo64vL0BGbJOK2p9nBoIS+VXhO/Q9FQFEcIwAnHzU&#10;ofO8Wk+FzzjIvbac75PlOkTdfwyHXwAAAP//AwBQSwMEFAAGAAgAAAAhAK/5QkzaAAAACQEAAA8A&#10;AABkcnMvZG93bnJldi54bWxMj8tOwzAQRfdI/IM1SN1RO0G8QpyqQqJblFKxduNpHGGPo9ht079n&#10;uoLl1R2dObdezcGLE05piKShWCoQSF20A/Uadl8f9y8gUjZkjY+EGi6YYNXc3tSmsvFMLZ62uRcM&#10;oVQZDS7nsZIydQ6DScs4InF3iFMwmePUSzuZM8ODl6VSTzKYgfiDMyO+O+x+tsegQbVeZbfrL/3B&#10;fq69+27LDbZaL+7m9RuIjHP+O4arPqtDw077eCSbhOesykcek5kG4toXr0UBYq/hWT2AbGr5f0Hz&#10;CwAA//8DAFBLAQItABQABgAIAAAAIQC2gziS/gAAAOEBAAATAAAAAAAAAAAAAAAAAAAAAABbQ29u&#10;dGVudF9UeXBlc10ueG1sUEsBAi0AFAAGAAgAAAAhADj9If/WAAAAlAEAAAsAAAAAAAAAAAAAAAAA&#10;LwEAAF9yZWxzLy5yZWxzUEsBAi0AFAAGAAgAAAAhACnyZ3T+AQAAYAQAAA4AAAAAAAAAAAAAAAAA&#10;LgIAAGRycy9lMm9Eb2MueG1sUEsBAi0AFAAGAAgAAAAhAK/5QkzaAAAACQEAAA8AAAAAAAAAAAAA&#10;AAAAWAQAAGRycy9kb3ducmV2LnhtbFBLBQYAAAAABAAEAPMAAABfBQAAAAA=&#10;" path="m1052207,l,,212255,445516r839952,l1052207,xe" fillcolor="#00573f [3204]" stroked="f">
              <v:path arrowok="t"/>
              <w10:wrap anchorx="page" anchory="page"/>
              <w10:anchorlock/>
            </v:shape>
          </w:pict>
        </mc:Fallback>
      </mc:AlternateContent>
    </w:r>
    <w:r w:rsidR="00484CC4" w:rsidRPr="00484CC4">
      <w:rPr>
        <w:noProof/>
      </w:rPr>
      <mc:AlternateContent>
        <mc:Choice Requires="wps">
          <w:drawing>
            <wp:anchor distT="0" distB="0" distL="114300" distR="114300" simplePos="0" relativeHeight="251658240" behindDoc="0" locked="0" layoutInCell="1" allowOverlap="1" wp14:anchorId="491BE964" wp14:editId="4ED575C6">
              <wp:simplePos x="0" y="0"/>
              <wp:positionH relativeFrom="page">
                <wp:align>left</wp:align>
              </wp:positionH>
              <wp:positionV relativeFrom="page">
                <wp:align>top</wp:align>
              </wp:positionV>
              <wp:extent cx="7560000" cy="446400"/>
              <wp:effectExtent l="0" t="0" r="3175" b="0"/>
              <wp:wrapNone/>
              <wp:docPr id="25" name="Hdr_Element1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560000" cy="44640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5250180" h="445770">
                            <a:moveTo>
                              <a:pt x="5250116" y="0"/>
                            </a:moveTo>
                            <a:lnTo>
                              <a:pt x="127" y="0"/>
                            </a:lnTo>
                            <a:lnTo>
                              <a:pt x="0" y="445516"/>
                            </a:lnTo>
                            <a:lnTo>
                              <a:pt x="5040109" y="445516"/>
                            </a:lnTo>
                            <a:lnTo>
                              <a:pt x="5250116" y="0"/>
                            </a:lnTo>
                            <a:close/>
                          </a:path>
                        </a:pathLst>
                      </a:custGeom>
                      <a:solidFill>
                        <a:schemeClr val="tx2"/>
                      </a:solidFill>
                    </wps:spPr>
                    <wps:bodyPr wrap="square" lIns="0" tIns="0" rIns="0" bIns="0" rtlCol="0"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5382917D" id="Hdr_Element1" o:spid="_x0000_s1026" alt="&quot;&quot;" style="position:absolute;margin-left:0;margin-top:0;width:595.3pt;height:35.15pt;z-index:251658240;visibility:visible;mso-wrap-style:square;mso-width-percent:0;mso-height-percent:0;mso-wrap-distance-left:9pt;mso-wrap-distance-top:0;mso-wrap-distance-right:9pt;mso-wrap-distance-bottom:0;mso-position-horizontal:left;mso-position-horizontal-relative:page;mso-position-vertical:top;mso-position-vertical-relative:page;mso-width-percent:0;mso-height-percent:0;mso-width-relative:margin;mso-height-relative:margin;v-text-anchor:top" coordsize="5250180,44577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yPMUP/gEAAFkEAAAOAAAAZHJzL2Uyb0RvYy54bWysVMGO2yAQvVfqPyDuje0oTrZRnD3saqtK&#10;VbvS7n4AwTi2hBk6kNj5+w44JOn2UlX1AcZmeLz3hvHmfuw1Oyp0HZiKF7OcM2Uk1J3ZV/zt9enT&#10;HWfOC1MLDUZV/KQcv99+/LAZ7FrNoQVdK2QEYtx6sBVvvbfrLHOyVb1wM7DK0GID2AtPr7jPahQD&#10;ofc6m+f5MhsAa4sglXP09XFa5NuI3zRK+h9N45RnuuLEzccR47gLY7bdiPUehW07eaYh/oFFLzpD&#10;h16gHoUX7IDdH1B9JxEcNH4moc+gaTqpogZSU+Tv1Ly0wqqohcxx9mKT+3+w8vvxxT4j2TBYt3YU&#10;BhVjg32YiR8bo1mni1lq9EzSx1W5zOnhTNLaYrFcUEww2XW3PDj/RUFEEsdvzk9m1ykSbYrkaFKI&#10;VLJQLB2L5TmjYiFnVKzdVCwrfNgX6IWQDRUv52Ve3BGVNjApV6s81qKHo3qFmOiDjJhWLDlLYojr&#10;NUeb29xivvotL62m2UZEOjKKL0uCncSnhDRPiWW+oPJ+/uv0IOgd0wQoNTg1nRX0R8cvnpCiW9cd&#10;6K5+6rQOJsSeUg8a2VGQwX6cnynfZGXXWxCiHdSnZ2QD9UfF3c+DQMWZ/mroAoZmSgGmYJcC9PoB&#10;YssFpgGK7m+keu610CC37zHr+kfY/gIAAP//AwBQSwMEFAAGAAgAAAAhAJvmLXHdAAAABQEAAA8A&#10;AABkcnMvZG93bnJldi54bWxMj0FLw0AQhe+C/2EZwZvdrWKrMZsiShW8VNuC9DbJjklIdjZkN038&#10;92696GXg8R7vfZOuJtuKI/W+dqxhPlMgiAtnai417HfrqzsQPiAbbB2Thm/ysMrOz1JMjBv5g47b&#10;UIpYwj5BDVUIXSKlLyqy6GeuI47el+sthij7Upoex1huW3mt1EJarDkuVNjRU0VFsx2sBr/8PEyv&#10;Y/582Oze3huzbm5fhr3WlxfT4wOIQFP4C8MJP6JDFplyN7DxotUQHwm/9+TN79UCRK5hqW5AZqn8&#10;T5/9AAAA//8DAFBLAQItABQABgAIAAAAIQC2gziS/gAAAOEBAAATAAAAAAAAAAAAAAAAAAAAAABb&#10;Q29udGVudF9UeXBlc10ueG1sUEsBAi0AFAAGAAgAAAAhADj9If/WAAAAlAEAAAsAAAAAAAAAAAAA&#10;AAAALwEAAF9yZWxzLy5yZWxzUEsBAi0AFAAGAAgAAAAhALI8xQ/+AQAAWQQAAA4AAAAAAAAAAAAA&#10;AAAALgIAAGRycy9lMm9Eb2MueG1sUEsBAi0AFAAGAAgAAAAhAJvmLXHdAAAABQEAAA8AAAAAAAAA&#10;AAAAAAAAWAQAAGRycy9kb3ducmV2LnhtbFBLBQYAAAAABAAEAPMAAABiBQAAAAA=&#10;" path="m5250116,l127,,,445516r5040109,l5250116,xe" fillcolor="#201547 [3215]" stroked="f">
              <v:path arrowok="t"/>
              <w10:wrap anchorx="page" anchory="page"/>
            </v:shape>
          </w:pict>
        </mc:Fallback>
      </mc:AlternateContent>
    </w:r>
    <w:r w:rsidR="00484CC4" w:rsidRPr="00484CC4">
      <w:rPr>
        <w:noProof/>
      </w:rPr>
      <mc:AlternateContent>
        <mc:Choice Requires="wps">
          <w:drawing>
            <wp:anchor distT="0" distB="0" distL="114300" distR="114300" simplePos="0" relativeHeight="251658242" behindDoc="0" locked="1" layoutInCell="1" allowOverlap="1" wp14:anchorId="6E13FB9A" wp14:editId="0FA83883">
              <wp:simplePos x="0" y="0"/>
              <wp:positionH relativeFrom="page">
                <wp:posOffset>4621530</wp:posOffset>
              </wp:positionH>
              <wp:positionV relativeFrom="page">
                <wp:posOffset>0</wp:posOffset>
              </wp:positionV>
              <wp:extent cx="1468800" cy="446400"/>
              <wp:effectExtent l="0" t="0" r="0" b="0"/>
              <wp:wrapNone/>
              <wp:docPr id="5" name="Hdr_Element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1468800" cy="44640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1468120" h="445770">
                            <a:moveTo>
                              <a:pt x="1467726" y="0"/>
                            </a:moveTo>
                            <a:lnTo>
                              <a:pt x="210019" y="0"/>
                            </a:lnTo>
                            <a:lnTo>
                              <a:pt x="0" y="445516"/>
                            </a:lnTo>
                            <a:lnTo>
                              <a:pt x="1257731" y="445516"/>
                            </a:lnTo>
                            <a:lnTo>
                              <a:pt x="1467726" y="0"/>
                            </a:lnTo>
                            <a:close/>
                          </a:path>
                        </a:pathLst>
                      </a:custGeom>
                      <a:solidFill>
                        <a:schemeClr val="accent3"/>
                      </a:solidFill>
                    </wps:spPr>
                    <wps:bodyPr wrap="square" lIns="0" tIns="0" rIns="0" bIns="0" rtlCol="0"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65E44C58" id="Hdr_Element4" o:spid="_x0000_s1026" alt="&quot;&quot;" style="position:absolute;margin-left:363.9pt;margin-top:0;width:115.65pt;height:35.15pt;z-index:251658242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top" coordsize="1468120,44577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GiidtAgIAAGAEAAAOAAAAZHJzL2Uyb0RvYy54bWysVMtu2zAQvBfoPxC813rEll3Bcg4JUhQo&#10;2gBJPoCmKEsARbJLWpL/vkvKtN3HoSh6IUfiaDQ7q9X2fuolGQTYTquKZouUEqG4rjt1qOjb69OH&#10;DSXWMVUzqZWo6ElYer97/247mlLkutWyFkBQRNlyNBVtnTNlkljeip7ZhTZC4WGjoWcOL+GQ1MBG&#10;VO9lkqdpkYwaagOaC2vx7uN8SHdBv2kEd9+axgpHZEXRmwsrhHXv12S3ZeUBmGk7frbB/sFFzzqF&#10;L71IPTLHyBG636T6joO2unELrvtEN03HRagBq8nSX6p5aZkRoRYMx5pLTPb/yfKvw4t5BoxhNLa0&#10;CH0VUwO939EfmUJYp0tYYnKE481sWWw2KWbK8Wy5LJaIUSa5Ps2P1n0SOiix4Yt1c9h1RKyNiE8q&#10;QsCW+WbJ0CxHCTYLKMFm7edmGeb8c96eh2ScrWQ5Wmm9k9V6nYZe9HoQrzoQnS8DHa/XeUFJLAa9&#10;XjlS3XLzLE2zjz9RIyHuJojiW0P9q1VWnOuPhLjPxCxHY3fZX9P/YDYKcqmtmLP2EYTQL7FgUbfB&#10;Wy27+qmT0ucQxko8SCADw4wZ50K5u7PtG2Zy/Rg82uv69AxkxDGpqP1+ZCAokZ8Vfod+piKACPYR&#10;gJMPOkyed+ul8DMOds8j5+fk9jqwrj+G3Q8AAAD//wMAUEsDBBQABgAIAAAAIQCrIKPp3gAAAAcB&#10;AAAPAAAAZHJzL2Rvd25yZXYueG1sTI/NTsMwEITvSLyDtUjcqNMiaBviVIDUEz3Qlv7d3HhJIuJ1&#10;FG/b8PYsJzjuzGjm22zW+0adsYt1IAPDQQIKqQiuptLAx3p+NwEV2ZKzTSA08I0RZvn1VWZTFy60&#10;xPOKSyUlFFNroGJuU61jUaG3cRBaJPE+Q+cty9mV2nX2IuW+0aMkedTe1iQLlW3xtcLia3XyBl4m&#10;i91+/b5NNjvmw6J8O/TzfWvM7U3//ASKsee/MPziCzrkwnQMJ3JRNQbGo7GgswH5SOzpw3QI6ih6&#10;cg86z/R//vwHAAD//wMAUEsBAi0AFAAGAAgAAAAhALaDOJL+AAAA4QEAABMAAAAAAAAAAAAAAAAA&#10;AAAAAFtDb250ZW50X1R5cGVzXS54bWxQSwECLQAUAAYACAAAACEAOP0h/9YAAACUAQAACwAAAAAA&#10;AAAAAAAAAAAvAQAAX3JlbHMvLnJlbHNQSwECLQAUAAYACAAAACEAxoonbQICAABgBAAADgAAAAAA&#10;AAAAAAAAAAAuAgAAZHJzL2Uyb0RvYy54bWxQSwECLQAUAAYACAAAACEAqyCj6d4AAAAHAQAADwAA&#10;AAAAAAAAAAAAAABcBAAAZHJzL2Rvd25yZXYueG1sUEsFBgAAAAAEAAQA8wAAAGcFAAAAAA==&#10;" path="m1467726,l210019,,,445516r1257731,l1467726,xe" fillcolor="#00b2a9 [3206]" stroked="f">
              <v:path arrowok="t"/>
              <w10:wrap anchorx="page" anchory="page"/>
              <w10:anchorlock/>
            </v:shape>
          </w:pict>
        </mc:Fallback>
      </mc:AlternateContent>
    </w:r>
    <w:r w:rsidR="00484CC4" w:rsidRPr="00484CC4">
      <w:rPr>
        <w:noProof/>
      </w:rPr>
      <mc:AlternateContent>
        <mc:Choice Requires="wps">
          <w:drawing>
            <wp:anchor distT="0" distB="0" distL="114300" distR="114300" simplePos="0" relativeHeight="251658243" behindDoc="0" locked="1" layoutInCell="1" allowOverlap="1" wp14:anchorId="438CACEA" wp14:editId="06D2771C">
              <wp:simplePos x="0" y="0"/>
              <wp:positionH relativeFrom="page">
                <wp:posOffset>5883910</wp:posOffset>
              </wp:positionH>
              <wp:positionV relativeFrom="page">
                <wp:posOffset>0</wp:posOffset>
              </wp:positionV>
              <wp:extent cx="838800" cy="446400"/>
              <wp:effectExtent l="0" t="0" r="0" b="0"/>
              <wp:wrapNone/>
              <wp:docPr id="26" name="Hdr_Element5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838800" cy="44640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840104" h="445770">
                            <a:moveTo>
                              <a:pt x="627608" y="0"/>
                            </a:moveTo>
                            <a:lnTo>
                              <a:pt x="205397" y="0"/>
                            </a:lnTo>
                            <a:lnTo>
                              <a:pt x="0" y="445516"/>
                            </a:lnTo>
                            <a:lnTo>
                              <a:pt x="839863" y="445516"/>
                            </a:lnTo>
                            <a:lnTo>
                              <a:pt x="627608" y="0"/>
                            </a:lnTo>
                            <a:close/>
                          </a:path>
                        </a:pathLst>
                      </a:custGeom>
                      <a:solidFill>
                        <a:schemeClr val="tx2"/>
                      </a:solidFill>
                    </wps:spPr>
                    <wps:bodyPr wrap="square" lIns="0" tIns="0" rIns="0" bIns="0" rtlCol="0"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26FB60B0" id="Hdr_Element5" o:spid="_x0000_s1026" alt="&quot;&quot;" style="position:absolute;margin-left:463.3pt;margin-top:0;width:66.05pt;height:35.15pt;z-index:251658243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top" coordsize="840104,44577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M2fpQAAIAAFcEAAAOAAAAZHJzL2Uyb0RvYy54bWysVMGO2jAUvFfqP1i+l4QAIRsR9rCrrSpV&#10;7Uq7/QDjOCSSY7vPhoS/77ODgXb3UFW92C/xZJiZ58fmfuwlOQqwnVYVnc9SSoTiuu7UvqI/Xp8+&#10;FZRYx1TNpFaioidh6f3244fNYEqR6VbLWgBBEmXLwVS0dc6USWJ5K3pmZ9oIhYeNhp45fIR9UgMb&#10;kL2XSZameTJoqA1oLqzFt4/TId0G/qYR3H1vGisckRVFbS6sENadX5PthpV7YKbt+FkG+wcVPesU&#10;/uiF6pE5Rg7QvaHqOw7a6sbNuO4T3TQdF8EDupmnf7h5aZkRwQuGY80lJvv/aPm344t5BoxhMLa0&#10;WHoXYwO931EfGUNYp0tYYnSE48tiURQpRsrxaLnMl1gjS3L9mB+s+yx0IGLHr9ZNWdexYm2s+Khi&#10;Cdgx3ysZeuUowV4BJdir3dQrw5z/zqvzJRlQyRKjW1LSeiGr9ToNnej1UbzqgHPeRJ6t8xRvY3SC&#10;Sq8QqW6hWbpa3K1/g0ZA3E3gRPvB/Wo1z8/uIyDuE7BY3BX54m/R70iNdFxqK6acvf0Q+CUStHQb&#10;utWyq586KX0IYaLEgwRyZJivG7Oz4BtUcr0Dvtrp+vQMZMDpqKj9eWAgKJFfFF4/P0qxgFjsYgFO&#10;PugwcF6pp8LbG6SeJ82Px+1zQF3/D7a/AAAA//8DAFBLAwQUAAYACAAAACEA4UgIZd4AAAAIAQAA&#10;DwAAAGRycy9kb3ducmV2LnhtbEyPQUvDQBSE74L/YXmCN7vbqkmNeSklUHoRwSqCt232mQSzb0N2&#10;00R/vduTHocZZr7JN7PtxIkG3zpGWC4UCOLKmZZrhLfX3c0ahA+aje4cE8I3edgUlxe5zoyb+IVO&#10;h1CLWMI+0whNCH0mpa8astovXE8cvU83WB2iHGppBj3FctvJlVKJtLrluNDonsqGqq/DaBHutuVY&#10;Pu+n/fuHKtOf0i6fyO0Qr6/m7SOIQHP4C8MZP6JDEZmObmTjRYfwsEqSGEWIj862ul+nII4IqboF&#10;WeTy/4HiFwAA//8DAFBLAQItABQABgAIAAAAIQC2gziS/gAAAOEBAAATAAAAAAAAAAAAAAAAAAAA&#10;AABbQ29udGVudF9UeXBlc10ueG1sUEsBAi0AFAAGAAgAAAAhADj9If/WAAAAlAEAAAsAAAAAAAAA&#10;AAAAAAAALwEAAF9yZWxzLy5yZWxzUEsBAi0AFAAGAAgAAAAhAIzZ+lAAAgAAVwQAAA4AAAAAAAAA&#10;AAAAAAAALgIAAGRycy9lMm9Eb2MueG1sUEsBAi0AFAAGAAgAAAAhAOFICGXeAAAACAEAAA8AAAAA&#10;AAAAAAAAAAAAWgQAAGRycy9kb3ducmV2LnhtbFBLBQYAAAAABAAEAPMAAABlBQAAAAA=&#10;" path="m627608,l205397,,,445516r839863,l627608,xe" fillcolor="#201547 [3215]" stroked="f">
              <v:path arrowok="t"/>
              <w10:wrap anchorx="page" anchory="page"/>
              <w10:anchorlock/>
            </v:shape>
          </w:pict>
        </mc:Fallback>
      </mc:AlternateContent>
    </w:r>
    <w:r w:rsidR="00484CC4" w:rsidRPr="00484CC4">
      <w:rPr>
        <w:noProof/>
      </w:rPr>
      <mc:AlternateContent>
        <mc:Choice Requires="wps">
          <w:drawing>
            <wp:anchor distT="0" distB="0" distL="114300" distR="114300" simplePos="0" relativeHeight="251658244" behindDoc="0" locked="1" layoutInCell="1" allowOverlap="1" wp14:anchorId="53302870" wp14:editId="798C4486">
              <wp:simplePos x="0" y="0"/>
              <wp:positionH relativeFrom="page">
                <wp:posOffset>3780155</wp:posOffset>
              </wp:positionH>
              <wp:positionV relativeFrom="page">
                <wp:posOffset>0</wp:posOffset>
              </wp:positionV>
              <wp:extent cx="1051200" cy="446400"/>
              <wp:effectExtent l="0" t="0" r="0" b="0"/>
              <wp:wrapNone/>
              <wp:docPr id="28" name="Hdr_Element2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1051200" cy="44640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1050289" h="445770">
                            <a:moveTo>
                              <a:pt x="1050048" y="0"/>
                            </a:moveTo>
                            <a:lnTo>
                              <a:pt x="210007" y="0"/>
                            </a:lnTo>
                            <a:lnTo>
                              <a:pt x="0" y="445516"/>
                            </a:lnTo>
                            <a:lnTo>
                              <a:pt x="840028" y="445516"/>
                            </a:lnTo>
                            <a:lnTo>
                              <a:pt x="1050048" y="0"/>
                            </a:lnTo>
                            <a:close/>
                          </a:path>
                        </a:pathLst>
                      </a:custGeom>
                      <a:solidFill>
                        <a:schemeClr val="accent2"/>
                      </a:solidFill>
                    </wps:spPr>
                    <wps:bodyPr wrap="square" lIns="0" tIns="0" rIns="0" bIns="0" rtlCol="0"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7C0540EC" id="Hdr_Element2" o:spid="_x0000_s1026" alt="&quot;&quot;" style="position:absolute;margin-left:297.65pt;margin-top:0;width:82.75pt;height:35.15pt;z-index:25165824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top" coordsize="1050289,44577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GOI8/BAIAAF8EAAAOAAAAZHJzL2Uyb0RvYy54bWysVF2L2zAQfC/0Pwi9N5ZNvhri3MMdVwql&#10;Pbi7H6DIcmyQJXWl2M6/70qOklxbOCh9kdb2eDwzq/X2buwU6SW41uiS5jNGidTCVK0+lPT15fHT&#10;mhLnua64MlqW9CQdvdt9/LAd7EYWpjGqkkCQRLvNYEvaeG83WeZEIzvuZsZKjQ9rAx33eAmHrAI+&#10;IHunsoKxZTYYqCwYIZ3Duw/TQ7qL/HUthf9R1056okqK2nxcIa77sGa7Ld8cgNumFWcZ/B9UdLzV&#10;+NEL1QP3nByh/YOqawUYZ2o/E6bLTF23QkYP6CZnv7l5briV0QuG4+wlJvf/aMX3/tk+AcYwWLdx&#10;WAYXYw1d2FEfGWNYp0tYcvRE4M2cLXLsACUCn83nyznWSJNd3xZH579IE5l4/835KewqVbxJlRh1&#10;KgFbFpqlYrM8JdgsoASbtZ+aZbkP7wV5oSRDlMKK9WdKmqBksVqx2IvO9PLFRKAPNlAxY3M8kMkM&#10;ar1ilL7FFjljbPUGmgBpt5EUA4j+F4t8efafAGmfgGsMqJg+jhrfQ/9Na+ITyjg5RR0SiJlfUkFP&#10;t7k7o9rqsVUqxBCnSt4rID3HiLkQUvvirPoGmV3PQqj2pjo9ARlwSkrqfh45SErUV43HMIxUKiAV&#10;+1SAV/cmDl5QG6jwFEe554kLY3J7HVHX/8LuFwAAAP//AwBQSwMEFAAGAAgAAAAhAGtHUPHdAAAA&#10;BwEAAA8AAABkcnMvZG93bnJldi54bWxMj81OwzAQhO9IvIO1SNyoDVFKG+JUiJ8TRYJA706yJFHt&#10;dRS7bdqnZ3uC245mNPtNvpqcFXscQ+9Jw+1MgUCqfdNTq+H76/VmASJEQ42xnlDDEQOsisuL3GSN&#10;P9An7svYCi6hkBkNXYxDJmWoO3QmzPyAxN6PH52JLMdWNqM5cLmz8k6puXSmJ/7QmQGfOqy35c5p&#10;cJv39cvSfSxO9pRuN2XydnymSuvrq+nxAUTEKf6F4YzP6FAwU+V31ARhNaTLNOGoBl7E9v1c8ZKK&#10;D5WALHL5n7/4BQAA//8DAFBLAQItABQABgAIAAAAIQC2gziS/gAAAOEBAAATAAAAAAAAAAAAAAAA&#10;AAAAAABbQ29udGVudF9UeXBlc10ueG1sUEsBAi0AFAAGAAgAAAAhADj9If/WAAAAlAEAAAsAAAAA&#10;AAAAAAAAAAAALwEAAF9yZWxzLy5yZWxzUEsBAi0AFAAGAAgAAAAhAEY4jz8EAgAAXwQAAA4AAAAA&#10;AAAAAAAAAAAALgIAAGRycy9lMm9Eb2MueG1sUEsBAi0AFAAGAAgAAAAhAGtHUPHdAAAABwEAAA8A&#10;AAAAAAAAAAAAAAAAXgQAAGRycy9kb3ducmV2LnhtbFBLBQYAAAAABAAEAPMAAABoBQAAAAA=&#10;" path="m1050048,l210007,,,445516r840028,l1050048,xe" fillcolor="#ddd4c2 [3205]" stroked="f">
              <v:path arrowok="t"/>
              <w10:wrap anchorx="page" anchory="page"/>
              <w10:anchorlock/>
            </v:shape>
          </w:pict>
        </mc:Fallback>
      </mc:AlternateContent>
    </w:r>
    <w:r w:rsidR="00484CC4" w:rsidRPr="00484CC4">
      <w:rPr>
        <w:noProof/>
      </w:rPr>
      <mc:AlternateContent>
        <mc:Choice Requires="wps">
          <w:drawing>
            <wp:anchor distT="0" distB="0" distL="114300" distR="114300" simplePos="0" relativeHeight="251658245" behindDoc="0" locked="1" layoutInCell="1" allowOverlap="1" wp14:anchorId="152DC1D7" wp14:editId="17722402">
              <wp:simplePos x="0" y="0"/>
              <wp:positionH relativeFrom="page">
                <wp:posOffset>4620260</wp:posOffset>
              </wp:positionH>
              <wp:positionV relativeFrom="page">
                <wp:posOffset>0</wp:posOffset>
              </wp:positionV>
              <wp:extent cx="421200" cy="446400"/>
              <wp:effectExtent l="0" t="0" r="0" b="0"/>
              <wp:wrapNone/>
              <wp:docPr id="29" name="Hdr_Element3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421200" cy="44640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420370" h="445770">
                            <a:moveTo>
                              <a:pt x="210019" y="0"/>
                            </a:moveTo>
                            <a:lnTo>
                              <a:pt x="0" y="445516"/>
                            </a:lnTo>
                            <a:lnTo>
                              <a:pt x="420027" y="445516"/>
                            </a:lnTo>
                            <a:lnTo>
                              <a:pt x="210019" y="0"/>
                            </a:lnTo>
                            <a:close/>
                          </a:path>
                        </a:pathLst>
                      </a:custGeom>
                      <a:solidFill>
                        <a:schemeClr val="tx2"/>
                      </a:solidFill>
                    </wps:spPr>
                    <wps:bodyPr wrap="square" lIns="0" tIns="0" rIns="0" bIns="0" rtlCol="0"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1B2D5E81" id="Hdr_Element3" o:spid="_x0000_s1026" alt="&quot;&quot;" style="position:absolute;margin-left:363.8pt;margin-top:0;width:33.15pt;height:35.15pt;z-index:251658245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top" coordsize="420370,44577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004aI7wEAAC4EAAAOAAAAZHJzL2Uyb0RvYy54bWysU8tu2zAQvBfoPxC813rUj0awnEOCFAWK&#10;NkDSD6ApyhJAcdklbcl/3yVt2kbbQxH0Qo3E5Whmlru+nwbNDgpdD6bmxSznTBkJTW92Nf/x+vTh&#10;E2fOC9MIDUbV/Kgcv9+8f7cebaVK6EA3ChmRGFeNtuad97bKMic7NQg3A6sMbbaAg/D0irusQTES&#10;+6CzMs+X2QjYWASpnKOvj6dNvon8bauk/962Tnmma07afFwxrtuwZpu1qHYobNfLswzxBhWD6A39&#10;9EL1KLxge+z/oBp6ieCg9TMJQwZt20sVPZCbIv/NzUsnrIpeKBxnLzG5/0crvx1e7DNSDKN1lSMY&#10;XEwtDuFJ+tgUwzpewlKTZ5I+zsuCGsCZpK35fDknTCzZ9bDcO/9ZQSQSh6/On7JuEhJdQnIyCSJ1&#10;LPRKx155zqhXyBn1anvqlRU+nAvqAmRjUJJ/XJGSLghZrAiG3QEO6hVinQ8myiLPizvOkhNSei3R&#10;5raUuKKpxaJYnk2lgvS0kZP+nJerf63+i4JEJzU4dYovuIo5XpyS0tssHei+eeq1Dt7ioKgHjewg&#10;KDY/lWfBN1XZtbUBbaE5PiMb6dLX3P3cC1Sc6S+GblWYkAQwgW0C6PUDxDkKSgMVXcoo9TxA4dbf&#10;vseq65hvfgEAAP//AwBQSwMEFAAGAAgAAAAhAFVMIRffAAAABwEAAA8AAABkcnMvZG93bnJldi54&#10;bWxMj8FOwzAQRO9I/IO1SNyoTSuaJo1TVYgilXIhRerViU1iiNdR7LTh71lOcJvVjGbe5pvJdexs&#10;hmA9SrifCWAGa68tNhLej7u7FbAQFWrVeTQSvk2ATXF9latM+wu+mXMZG0YlGDIloY2xzzgPdWuc&#10;CjPfGyTvww9ORTqHhutBXajcdXwuxJI7ZZEWWtWbx9bUX+XoJOzrz+M+fT48rez2pRp3r+XDSVgp&#10;b2+m7RpYNFP8C8MvPqFDQUyVH1EH1klI5smSohLoI7KTdJECq0iIBfAi5//5ix8AAAD//wMAUEsB&#10;Ai0AFAAGAAgAAAAhALaDOJL+AAAA4QEAABMAAAAAAAAAAAAAAAAAAAAAAFtDb250ZW50X1R5cGVz&#10;XS54bWxQSwECLQAUAAYACAAAACEAOP0h/9YAAACUAQAACwAAAAAAAAAAAAAAAAAvAQAAX3JlbHMv&#10;LnJlbHNQSwECLQAUAAYACAAAACEANNOGiO8BAAAuBAAADgAAAAAAAAAAAAAAAAAuAgAAZHJzL2Uy&#10;b0RvYy54bWxQSwECLQAUAAYACAAAACEAVUwhF98AAAAHAQAADwAAAAAAAAAAAAAAAABJBAAAZHJz&#10;L2Rvd25yZXYueG1sUEsFBgAAAAAEAAQA8wAAAFUFAAAAAA==&#10;" path="m210019,l,445516r420027,l210019,xe" fillcolor="#201547 [3215]" stroked="f">
              <v:path arrowok="t"/>
              <w10:wrap anchorx="page" anchory="page"/>
              <w10:anchorlock/>
            </v:shape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36F68CE"/>
    <w:multiLevelType w:val="multilevel"/>
    <w:tmpl w:val="9F2A8B76"/>
    <w:styleLink w:val="MyListNumbering"/>
    <w:lvl w:ilvl="0">
      <w:start w:val="1"/>
      <w:numFmt w:val="lowerLetter"/>
      <w:lvlText w:val="(%1)"/>
      <w:lvlJc w:val="left"/>
      <w:pPr>
        <w:tabs>
          <w:tab w:val="num" w:pos="567"/>
        </w:tabs>
        <w:ind w:left="360" w:hanging="360"/>
      </w:pPr>
      <w:rPr>
        <w:rFonts w:hint="default"/>
      </w:rPr>
    </w:lvl>
    <w:lvl w:ilvl="1">
      <w:start w:val="1"/>
      <w:numFmt w:val="lowerRoman"/>
      <w:lvlText w:val="%2."/>
      <w:lvlJc w:val="left"/>
      <w:pPr>
        <w:ind w:left="1440" w:hanging="360"/>
      </w:pPr>
      <w:rPr>
        <w:rFonts w:hint="default"/>
      </w:rPr>
    </w:lvl>
    <w:lvl w:ilvl="2">
      <w:start w:val="1"/>
      <w:numFmt w:val="decimal"/>
      <w:lvlText w:val="%3."/>
      <w:lvlJc w:val="right"/>
      <w:pPr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1" w15:restartNumberingAfterBreak="0">
    <w:nsid w:val="03B57116"/>
    <w:multiLevelType w:val="multilevel"/>
    <w:tmpl w:val="16B44AD4"/>
    <w:name w:val="TableNumbering2"/>
    <w:lvl w:ilvl="0">
      <w:start w:val="1"/>
      <w:numFmt w:val="none"/>
      <w:suff w:val="nothing"/>
      <w:lvlText w:val=""/>
      <w:lvlJc w:val="left"/>
      <w:pPr>
        <w:ind w:left="113" w:firstLine="0"/>
      </w:pPr>
      <w:rPr>
        <w:rFonts w:hint="default"/>
      </w:rPr>
    </w:lvl>
    <w:lvl w:ilvl="1">
      <w:start w:val="1"/>
      <w:numFmt w:val="decimal"/>
      <w:lvlText w:val="(%2)"/>
      <w:lvlJc w:val="left"/>
      <w:pPr>
        <w:tabs>
          <w:tab w:val="num" w:pos="284"/>
        </w:tabs>
        <w:ind w:left="284" w:hanging="284"/>
      </w:pPr>
      <w:rPr>
        <w:rFonts w:hint="default"/>
      </w:rPr>
    </w:lvl>
    <w:lvl w:ilvl="2">
      <w:start w:val="1"/>
      <w:numFmt w:val="none"/>
      <w:lvlText w:val=""/>
      <w:lvlJc w:val="left"/>
      <w:pPr>
        <w:ind w:left="340" w:hanging="340"/>
      </w:pPr>
      <w:rPr>
        <w:rFonts w:hint="default"/>
      </w:rPr>
    </w:lvl>
    <w:lvl w:ilvl="3">
      <w:start w:val="1"/>
      <w:numFmt w:val="none"/>
      <w:lvlText w:val=""/>
      <w:lvlJc w:val="left"/>
      <w:pPr>
        <w:ind w:left="340" w:hanging="340"/>
      </w:pPr>
      <w:rPr>
        <w:rFonts w:hint="default"/>
      </w:rPr>
    </w:lvl>
    <w:lvl w:ilvl="4">
      <w:start w:val="1"/>
      <w:numFmt w:val="none"/>
      <w:lvlText w:val=""/>
      <w:lvlJc w:val="left"/>
      <w:pPr>
        <w:ind w:left="340" w:hanging="340"/>
      </w:pPr>
      <w:rPr>
        <w:rFonts w:hint="default"/>
      </w:rPr>
    </w:lvl>
    <w:lvl w:ilvl="5">
      <w:start w:val="1"/>
      <w:numFmt w:val="none"/>
      <w:lvlText w:val=""/>
      <w:lvlJc w:val="left"/>
      <w:pPr>
        <w:ind w:left="340" w:hanging="340"/>
      </w:pPr>
      <w:rPr>
        <w:rFonts w:hint="default"/>
      </w:rPr>
    </w:lvl>
    <w:lvl w:ilvl="6">
      <w:start w:val="1"/>
      <w:numFmt w:val="none"/>
      <w:lvlText w:val=""/>
      <w:lvlJc w:val="left"/>
      <w:pPr>
        <w:ind w:left="340" w:hanging="340"/>
      </w:pPr>
      <w:rPr>
        <w:rFonts w:hint="default"/>
      </w:rPr>
    </w:lvl>
    <w:lvl w:ilvl="7">
      <w:start w:val="1"/>
      <w:numFmt w:val="none"/>
      <w:lvlText w:val=""/>
      <w:lvlJc w:val="left"/>
      <w:pPr>
        <w:ind w:left="340" w:hanging="340"/>
      </w:pPr>
      <w:rPr>
        <w:rFonts w:hint="default"/>
      </w:rPr>
    </w:lvl>
    <w:lvl w:ilvl="8">
      <w:start w:val="1"/>
      <w:numFmt w:val="none"/>
      <w:lvlText w:val=""/>
      <w:lvlJc w:val="left"/>
      <w:pPr>
        <w:ind w:left="340" w:hanging="340"/>
      </w:pPr>
      <w:rPr>
        <w:rFonts w:hint="default"/>
      </w:rPr>
    </w:lvl>
  </w:abstractNum>
  <w:abstractNum w:abstractNumId="2" w15:restartNumberingAfterBreak="0">
    <w:nsid w:val="0B990B44"/>
    <w:multiLevelType w:val="multilevel"/>
    <w:tmpl w:val="A7889DD4"/>
    <w:name w:val="Bullets32"/>
    <w:lvl w:ilvl="0">
      <w:start w:val="1"/>
      <w:numFmt w:val="bullet"/>
      <w:lvlText w:val=""/>
      <w:lvlJc w:val="left"/>
      <w:pPr>
        <w:ind w:left="340" w:hanging="340"/>
      </w:pPr>
      <w:rPr>
        <w:rFonts w:ascii="Webdings" w:hAnsi="Webdings" w:hint="default"/>
        <w:position w:val="2"/>
        <w:sz w:val="16"/>
      </w:rPr>
    </w:lvl>
    <w:lvl w:ilvl="1">
      <w:start w:val="1"/>
      <w:numFmt w:val="bullet"/>
      <w:lvlText w:val="o"/>
      <w:lvlJc w:val="left"/>
      <w:pPr>
        <w:ind w:left="340" w:hanging="34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ind w:left="340" w:hanging="34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340" w:hanging="34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40" w:hanging="34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340" w:hanging="34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340" w:hanging="34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340" w:hanging="34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340" w:hanging="340"/>
      </w:pPr>
      <w:rPr>
        <w:rFonts w:ascii="Wingdings" w:hAnsi="Wingdings" w:hint="default"/>
      </w:rPr>
    </w:lvl>
  </w:abstractNum>
  <w:abstractNum w:abstractNumId="3" w15:restartNumberingAfterBreak="0">
    <w:nsid w:val="0CBA6409"/>
    <w:multiLevelType w:val="multilevel"/>
    <w:tmpl w:val="C9881CB4"/>
    <w:name w:val="TableBullets"/>
    <w:lvl w:ilvl="0">
      <w:start w:val="1"/>
      <w:numFmt w:val="bullet"/>
      <w:suff w:val="nothing"/>
      <w:lvlText w:val=""/>
      <w:lvlJc w:val="left"/>
      <w:pPr>
        <w:ind w:left="284" w:hanging="171"/>
      </w:pPr>
      <w:rPr>
        <w:rFonts w:ascii="Symbol" w:hAnsi="Symbol" w:hint="default"/>
        <w:color w:val="auto"/>
      </w:rPr>
    </w:lvl>
    <w:lvl w:ilvl="1">
      <w:start w:val="1"/>
      <w:numFmt w:val="bullet"/>
      <w:lvlText w:val="–"/>
      <w:lvlJc w:val="left"/>
      <w:pPr>
        <w:ind w:left="454" w:hanging="170"/>
      </w:pPr>
      <w:rPr>
        <w:rFonts w:ascii="Georgia" w:hAnsi="Georgia" w:hint="default"/>
        <w:color w:val="auto"/>
      </w:rPr>
    </w:lvl>
    <w:lvl w:ilvl="2">
      <w:start w:val="1"/>
      <w:numFmt w:val="bullet"/>
      <w:lvlText w:val="o"/>
      <w:lvlJc w:val="left"/>
      <w:pPr>
        <w:tabs>
          <w:tab w:val="num" w:pos="454"/>
        </w:tabs>
        <w:ind w:left="624" w:hanging="170"/>
      </w:pPr>
      <w:rPr>
        <w:rFonts w:ascii="Courier New" w:hAnsi="Courier New" w:hint="default"/>
      </w:rPr>
    </w:lvl>
    <w:lvl w:ilvl="3">
      <w:start w:val="1"/>
      <w:numFmt w:val="none"/>
      <w:lvlText w:val=""/>
      <w:lvlJc w:val="left"/>
      <w:pPr>
        <w:ind w:left="340" w:hanging="340"/>
      </w:pPr>
      <w:rPr>
        <w:rFonts w:hint="default"/>
      </w:rPr>
    </w:lvl>
    <w:lvl w:ilvl="4">
      <w:start w:val="1"/>
      <w:numFmt w:val="none"/>
      <w:lvlText w:val=""/>
      <w:lvlJc w:val="left"/>
      <w:pPr>
        <w:ind w:left="340" w:hanging="340"/>
      </w:pPr>
      <w:rPr>
        <w:rFonts w:hint="default"/>
      </w:rPr>
    </w:lvl>
    <w:lvl w:ilvl="5">
      <w:start w:val="1"/>
      <w:numFmt w:val="none"/>
      <w:lvlText w:val=""/>
      <w:lvlJc w:val="left"/>
      <w:pPr>
        <w:ind w:left="340" w:hanging="340"/>
      </w:pPr>
      <w:rPr>
        <w:rFonts w:hint="default"/>
      </w:rPr>
    </w:lvl>
    <w:lvl w:ilvl="6">
      <w:start w:val="1"/>
      <w:numFmt w:val="none"/>
      <w:lvlText w:val=""/>
      <w:lvlJc w:val="left"/>
      <w:pPr>
        <w:ind w:left="340" w:hanging="340"/>
      </w:pPr>
      <w:rPr>
        <w:rFonts w:hint="default"/>
      </w:rPr>
    </w:lvl>
    <w:lvl w:ilvl="7">
      <w:start w:val="1"/>
      <w:numFmt w:val="none"/>
      <w:lvlText w:val=""/>
      <w:lvlJc w:val="left"/>
      <w:pPr>
        <w:ind w:left="340" w:hanging="340"/>
      </w:pPr>
      <w:rPr>
        <w:rFonts w:hint="default"/>
      </w:rPr>
    </w:lvl>
    <w:lvl w:ilvl="8">
      <w:start w:val="1"/>
      <w:numFmt w:val="none"/>
      <w:lvlText w:val=""/>
      <w:lvlJc w:val="left"/>
      <w:pPr>
        <w:ind w:left="340" w:hanging="340"/>
      </w:pPr>
      <w:rPr>
        <w:rFonts w:hint="default"/>
      </w:rPr>
    </w:lvl>
  </w:abstractNum>
  <w:abstractNum w:abstractNumId="4" w15:restartNumberingAfterBreak="0">
    <w:nsid w:val="0EB329D1"/>
    <w:multiLevelType w:val="multilevel"/>
    <w:tmpl w:val="C180E414"/>
    <w:name w:val="Bullets3"/>
    <w:lvl w:ilvl="0">
      <w:start w:val="1"/>
      <w:numFmt w:val="bullet"/>
      <w:lvlText w:val=""/>
      <w:lvlJc w:val="left"/>
      <w:pPr>
        <w:ind w:left="340" w:hanging="340"/>
      </w:pPr>
      <w:rPr>
        <w:rFonts w:ascii="Wingdings 2" w:hAnsi="Wingdings 2" w:hint="default"/>
        <w:b/>
        <w:i w:val="0"/>
        <w:sz w:val="20"/>
      </w:rPr>
    </w:lvl>
    <w:lvl w:ilvl="1">
      <w:start w:val="1"/>
      <w:numFmt w:val="bullet"/>
      <w:lvlText w:val="o"/>
      <w:lvlJc w:val="left"/>
      <w:pPr>
        <w:ind w:left="340" w:hanging="34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ind w:left="340" w:hanging="34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340" w:hanging="34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40" w:hanging="34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340" w:hanging="34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340" w:hanging="34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340" w:hanging="34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340" w:hanging="340"/>
      </w:pPr>
      <w:rPr>
        <w:rFonts w:ascii="Wingdings" w:hAnsi="Wingdings" w:hint="default"/>
      </w:rPr>
    </w:lvl>
  </w:abstractNum>
  <w:abstractNum w:abstractNumId="5" w15:restartNumberingAfterBreak="0">
    <w:nsid w:val="10350277"/>
    <w:multiLevelType w:val="multilevel"/>
    <w:tmpl w:val="3BC45456"/>
    <w:name w:val="HeadingsNumbered"/>
    <w:lvl w:ilvl="0">
      <w:start w:val="1"/>
      <w:numFmt w:val="none"/>
      <w:lvlRestart w:val="0"/>
      <w:suff w:val="nothing"/>
      <w:lvlText w:val=""/>
      <w:lvlJc w:val="left"/>
      <w:pPr>
        <w:ind w:left="0" w:firstLine="0"/>
      </w:pPr>
      <w:rPr>
        <w:rFonts w:hint="default"/>
        <w:spacing w:val="-6"/>
        <w:sz w:val="40"/>
        <w:szCs w:val="40"/>
      </w:rPr>
    </w:lvl>
    <w:lvl w:ilvl="1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  <w:spacing w:val="-6"/>
        <w:sz w:val="24"/>
      </w:rPr>
    </w:lvl>
    <w:lvl w:ilvl="2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  <w:spacing w:val="-6"/>
        <w:sz w:val="26"/>
      </w:rPr>
    </w:lvl>
    <w:lvl w:ilvl="3">
      <w:start w:val="1"/>
      <w:numFmt w:val="none"/>
      <w:suff w:val="nothing"/>
      <w:lvlText w:val=""/>
      <w:lvlJc w:val="left"/>
      <w:pPr>
        <w:tabs>
          <w:tab w:val="num" w:pos="0"/>
        </w:tabs>
        <w:ind w:left="0" w:firstLine="0"/>
      </w:pPr>
      <w:rPr>
        <w:rFonts w:hint="default"/>
        <w:spacing w:val="-6"/>
        <w:sz w:val="24"/>
      </w:rPr>
    </w:lvl>
    <w:lvl w:ilvl="4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  <w:spacing w:val="-6"/>
        <w:sz w:val="21"/>
      </w:rPr>
    </w:lvl>
    <w:lvl w:ilvl="5">
      <w:start w:val="1"/>
      <w:numFmt w:val="lowerRoman"/>
      <w:lvlText w:val="(%6)"/>
      <w:lvlJc w:val="left"/>
      <w:pPr>
        <w:ind w:left="1191" w:hanging="1191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1191" w:hanging="1191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1191" w:hanging="1191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1191" w:hanging="1191"/>
      </w:pPr>
      <w:rPr>
        <w:rFonts w:hint="default"/>
      </w:rPr>
    </w:lvl>
  </w:abstractNum>
  <w:abstractNum w:abstractNumId="6" w15:restartNumberingAfterBreak="0">
    <w:nsid w:val="1A2C3AC6"/>
    <w:multiLevelType w:val="multilevel"/>
    <w:tmpl w:val="CD9ECA9A"/>
    <w:name w:val="List Alpha"/>
    <w:lvl w:ilvl="0">
      <w:start w:val="1"/>
      <w:numFmt w:val="lowerLetter"/>
      <w:lvlText w:val="%1."/>
      <w:lvlJc w:val="left"/>
      <w:pPr>
        <w:tabs>
          <w:tab w:val="num" w:pos="397"/>
        </w:tabs>
        <w:ind w:left="794" w:hanging="397"/>
      </w:pPr>
      <w:rPr>
        <w:rFonts w:ascii="Times New Roman" w:hAnsi="Times New Roman" w:cs="Times New Roman" w:hint="default"/>
        <w:b w:val="0"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noProof w:val="0"/>
        <w:snapToGrid w:val="0"/>
        <w:vanish w:val="0"/>
        <w:color w:val="201547" w:themeColor="text2"/>
        <w:spacing w:val="0"/>
        <w:w w:val="0"/>
        <w:kern w:val="0"/>
        <w:position w:val="0"/>
        <w:sz w:val="0"/>
        <w:szCs w:val="0"/>
        <w:u w:val="none" w:color="000000"/>
        <w:effect w:val="none"/>
        <w:bdr w:val="none" w:sz="0" w:space="0" w:color="000000"/>
        <w:shd w:val="clear" w:color="000000" w:fill="000000"/>
        <w:vertAlign w:val="baseline"/>
        <w:em w:val="none"/>
        <w:lang w:val="x-none" w:eastAsia="x-none" w:bidi="x-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>
      <w:start w:val="5"/>
      <w:numFmt w:val="bullet"/>
      <w:lvlText w:val="–"/>
      <w:lvlJc w:val="left"/>
      <w:pPr>
        <w:tabs>
          <w:tab w:val="num" w:pos="680"/>
        </w:tabs>
        <w:ind w:left="680" w:hanging="340"/>
      </w:pPr>
      <w:rPr>
        <w:rFonts w:ascii="Arial" w:hAnsi="Arial" w:hint="default"/>
        <w:b w:val="0"/>
        <w:i w:val="0"/>
        <w:color w:val="201547" w:themeColor="text2"/>
        <w:position w:val="2"/>
        <w:sz w:val="20"/>
      </w:rPr>
    </w:lvl>
    <w:lvl w:ilvl="2">
      <w:start w:val="1"/>
      <w:numFmt w:val="bullet"/>
      <w:lvlText w:val="–"/>
      <w:lvlJc w:val="left"/>
      <w:pPr>
        <w:tabs>
          <w:tab w:val="num" w:pos="1361"/>
        </w:tabs>
        <w:ind w:left="1361" w:hanging="340"/>
      </w:pPr>
      <w:rPr>
        <w:rFonts w:ascii="Arial" w:hAnsi="Arial" w:hint="default"/>
        <w:color w:val="201547" w:themeColor="text2"/>
        <w:position w:val="3"/>
        <w:sz w:val="20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7" w15:restartNumberingAfterBreak="0">
    <w:nsid w:val="1CD37006"/>
    <w:multiLevelType w:val="multilevel"/>
    <w:tmpl w:val="74008CE2"/>
    <w:styleLink w:val="Headings"/>
    <w:lvl w:ilvl="0">
      <w:start w:val="1"/>
      <w:numFmt w:val="decimal"/>
      <w:lvlText w:val="%1."/>
      <w:lvlJc w:val="left"/>
      <w:pPr>
        <w:ind w:left="709" w:hanging="709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709" w:hanging="709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09" w:hanging="709"/>
      </w:pPr>
      <w:rPr>
        <w:rFonts w:hint="default"/>
      </w:rPr>
    </w:lvl>
    <w:lvl w:ilvl="3">
      <w:start w:val="1"/>
      <w:numFmt w:val="none"/>
      <w:lvlText w:val=""/>
      <w:lvlJc w:val="left"/>
      <w:pPr>
        <w:ind w:left="709" w:hanging="709"/>
      </w:pPr>
      <w:rPr>
        <w:rFonts w:hint="default"/>
      </w:rPr>
    </w:lvl>
    <w:lvl w:ilvl="4">
      <w:start w:val="1"/>
      <w:numFmt w:val="none"/>
      <w:lvlText w:val=""/>
      <w:lvlJc w:val="left"/>
      <w:pPr>
        <w:ind w:left="709" w:hanging="709"/>
      </w:pPr>
      <w:rPr>
        <w:rFonts w:hint="default"/>
      </w:rPr>
    </w:lvl>
    <w:lvl w:ilvl="5">
      <w:start w:val="1"/>
      <w:numFmt w:val="none"/>
      <w:lvlText w:val=""/>
      <w:lvlJc w:val="left"/>
      <w:pPr>
        <w:ind w:left="709" w:hanging="709"/>
      </w:pPr>
      <w:rPr>
        <w:rFonts w:hint="default"/>
      </w:rPr>
    </w:lvl>
    <w:lvl w:ilvl="6">
      <w:start w:val="1"/>
      <w:numFmt w:val="decimal"/>
      <w:lvlRestart w:val="0"/>
      <w:suff w:val="space"/>
      <w:lvlText w:val="Appendix %7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709" w:hanging="709"/>
      </w:pPr>
      <w:rPr>
        <w:rFonts w:hint="default"/>
      </w:rPr>
    </w:lvl>
    <w:lvl w:ilvl="8">
      <w:start w:val="1"/>
      <w:numFmt w:val="none"/>
      <w:lvlText w:val=""/>
      <w:lvlJc w:val="left"/>
      <w:pPr>
        <w:ind w:left="709" w:hanging="709"/>
      </w:pPr>
      <w:rPr>
        <w:rFonts w:hint="default"/>
      </w:rPr>
    </w:lvl>
  </w:abstractNum>
  <w:abstractNum w:abstractNumId="8" w15:restartNumberingAfterBreak="0">
    <w:nsid w:val="27C445F5"/>
    <w:multiLevelType w:val="multilevel"/>
    <w:tmpl w:val="0EDEA0D8"/>
    <w:styleLink w:val="HangingList"/>
    <w:lvl w:ilvl="0">
      <w:start w:val="1"/>
      <w:numFmt w:val="none"/>
      <w:suff w:val="nothing"/>
      <w:lvlText w:val=""/>
      <w:lvlJc w:val="left"/>
      <w:pPr>
        <w:ind w:left="992" w:hanging="992"/>
      </w:pPr>
      <w:rPr>
        <w:rFonts w:hint="default"/>
      </w:rPr>
    </w:lvl>
    <w:lvl w:ilvl="1">
      <w:start w:val="1"/>
      <w:numFmt w:val="none"/>
      <w:suff w:val="nothing"/>
      <w:lvlText w:val=""/>
      <w:lvlJc w:val="left"/>
      <w:pPr>
        <w:ind w:left="1701" w:hanging="709"/>
      </w:pPr>
      <w:rPr>
        <w:rFonts w:hint="default"/>
      </w:rPr>
    </w:lvl>
    <w:lvl w:ilvl="2">
      <w:start w:val="1"/>
      <w:numFmt w:val="none"/>
      <w:suff w:val="nothing"/>
      <w:lvlText w:val=""/>
      <w:lvlJc w:val="left"/>
      <w:pPr>
        <w:ind w:left="2410" w:hanging="709"/>
      </w:pPr>
      <w:rPr>
        <w:rFonts w:hint="default"/>
      </w:rPr>
    </w:lvl>
    <w:lvl w:ilvl="3">
      <w:start w:val="1"/>
      <w:numFmt w:val="none"/>
      <w:suff w:val="nothing"/>
      <w:lvlText w:val=""/>
      <w:lvlJc w:val="left"/>
      <w:pPr>
        <w:ind w:left="3119" w:hanging="709"/>
      </w:pPr>
      <w:rPr>
        <w:rFonts w:hint="default"/>
      </w:rPr>
    </w:lvl>
    <w:lvl w:ilvl="4">
      <w:start w:val="1"/>
      <w:numFmt w:val="none"/>
      <w:suff w:val="nothing"/>
      <w:lvlText w:val=""/>
      <w:lvlJc w:val="left"/>
      <w:pPr>
        <w:ind w:left="3828" w:hanging="709"/>
      </w:pPr>
      <w:rPr>
        <w:rFonts w:hint="default"/>
      </w:rPr>
    </w:lvl>
    <w:lvl w:ilvl="5">
      <w:start w:val="1"/>
      <w:numFmt w:val="none"/>
      <w:suff w:val="nothing"/>
      <w:lvlText w:val=""/>
      <w:lvlJc w:val="left"/>
      <w:pPr>
        <w:ind w:left="4537" w:hanging="710"/>
      </w:pPr>
      <w:rPr>
        <w:rFonts w:hint="default"/>
      </w:rPr>
    </w:lvl>
    <w:lvl w:ilvl="6">
      <w:start w:val="1"/>
      <w:numFmt w:val="none"/>
      <w:suff w:val="nothing"/>
      <w:lvlText w:val=""/>
      <w:lvlJc w:val="left"/>
      <w:pPr>
        <w:ind w:left="5246" w:hanging="710"/>
      </w:pPr>
      <w:rPr>
        <w:rFonts w:hint="default"/>
      </w:rPr>
    </w:lvl>
    <w:lvl w:ilvl="7">
      <w:start w:val="1"/>
      <w:numFmt w:val="none"/>
      <w:suff w:val="nothing"/>
      <w:lvlText w:val=""/>
      <w:lvlJc w:val="left"/>
      <w:pPr>
        <w:ind w:left="5955" w:hanging="992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6664" w:hanging="992"/>
      </w:pPr>
      <w:rPr>
        <w:rFonts w:hint="default"/>
      </w:rPr>
    </w:lvl>
  </w:abstractNum>
  <w:abstractNum w:abstractNumId="9" w15:restartNumberingAfterBreak="0">
    <w:nsid w:val="29A018EB"/>
    <w:multiLevelType w:val="multilevel"/>
    <w:tmpl w:val="CCFC5502"/>
    <w:lvl w:ilvl="0">
      <w:start w:val="1"/>
      <w:numFmt w:val="lowerLetter"/>
      <w:pStyle w:val="ListAlpha"/>
      <w:lvlText w:val="%1."/>
      <w:lvlJc w:val="left"/>
      <w:pPr>
        <w:ind w:left="340" w:hanging="340"/>
      </w:pPr>
      <w:rPr>
        <w:rFonts w:asciiTheme="minorHAnsi" w:hAnsiTheme="minorHAnsi" w:hint="default"/>
        <w:color w:val="auto"/>
        <w:position w:val="0"/>
        <w:sz w:val="20"/>
      </w:rPr>
    </w:lvl>
    <w:lvl w:ilvl="1">
      <w:start w:val="1"/>
      <w:numFmt w:val="lowerRoman"/>
      <w:pStyle w:val="ListAlpha2"/>
      <w:lvlText w:val="%2."/>
      <w:lvlJc w:val="left"/>
      <w:pPr>
        <w:ind w:left="680" w:hanging="340"/>
      </w:pPr>
      <w:rPr>
        <w:rFonts w:hint="default"/>
        <w:b w:val="0"/>
        <w:i w:val="0"/>
        <w:color w:val="auto"/>
        <w:position w:val="2"/>
        <w:sz w:val="20"/>
      </w:rPr>
    </w:lvl>
    <w:lvl w:ilvl="2">
      <w:start w:val="1"/>
      <w:numFmt w:val="bullet"/>
      <w:pStyle w:val="ListAlpha3"/>
      <w:lvlText w:val="–"/>
      <w:lvlJc w:val="left"/>
      <w:pPr>
        <w:ind w:left="1020" w:hanging="340"/>
      </w:pPr>
      <w:rPr>
        <w:rFonts w:ascii="Arial" w:hAnsi="Arial" w:hint="default"/>
        <w:color w:val="auto"/>
        <w:position w:val="3"/>
        <w:sz w:val="20"/>
      </w:rPr>
    </w:lvl>
    <w:lvl w:ilvl="3">
      <w:start w:val="1"/>
      <w:numFmt w:val="none"/>
      <w:lvlText w:val=""/>
      <w:lvlJc w:val="left"/>
      <w:pPr>
        <w:ind w:left="1360" w:hanging="340"/>
      </w:pPr>
      <w:rPr>
        <w:rFonts w:hint="default"/>
      </w:rPr>
    </w:lvl>
    <w:lvl w:ilvl="4">
      <w:start w:val="1"/>
      <w:numFmt w:val="none"/>
      <w:lvlText w:val=""/>
      <w:lvlJc w:val="left"/>
      <w:pPr>
        <w:ind w:left="1700" w:hanging="340"/>
      </w:pPr>
      <w:rPr>
        <w:rFonts w:hint="default"/>
      </w:rPr>
    </w:lvl>
    <w:lvl w:ilvl="5">
      <w:start w:val="1"/>
      <w:numFmt w:val="none"/>
      <w:lvlText w:val=""/>
      <w:lvlJc w:val="left"/>
      <w:pPr>
        <w:ind w:left="2040" w:hanging="340"/>
      </w:pPr>
      <w:rPr>
        <w:rFonts w:hint="default"/>
      </w:rPr>
    </w:lvl>
    <w:lvl w:ilvl="6">
      <w:start w:val="1"/>
      <w:numFmt w:val="none"/>
      <w:lvlText w:val=""/>
      <w:lvlJc w:val="left"/>
      <w:pPr>
        <w:ind w:left="2380" w:hanging="340"/>
      </w:pPr>
      <w:rPr>
        <w:rFonts w:hint="default"/>
      </w:rPr>
    </w:lvl>
    <w:lvl w:ilvl="7">
      <w:start w:val="1"/>
      <w:numFmt w:val="none"/>
      <w:lvlText w:val=""/>
      <w:lvlJc w:val="left"/>
      <w:pPr>
        <w:ind w:left="2720" w:hanging="340"/>
      </w:pPr>
      <w:rPr>
        <w:rFonts w:hint="default"/>
      </w:rPr>
    </w:lvl>
    <w:lvl w:ilvl="8">
      <w:start w:val="1"/>
      <w:numFmt w:val="none"/>
      <w:lvlText w:val=""/>
      <w:lvlJc w:val="left"/>
      <w:pPr>
        <w:ind w:left="3060" w:hanging="340"/>
      </w:pPr>
      <w:rPr>
        <w:rFonts w:hint="default"/>
      </w:rPr>
    </w:lvl>
  </w:abstractNum>
  <w:abstractNum w:abstractNumId="10" w15:restartNumberingAfterBreak="0">
    <w:nsid w:val="315672CA"/>
    <w:multiLevelType w:val="multilevel"/>
    <w:tmpl w:val="E4A2E138"/>
    <w:name w:val="Table Numbering"/>
    <w:lvl w:ilvl="0">
      <w:start w:val="1"/>
      <w:numFmt w:val="decimal"/>
      <w:lvlText w:val="%1."/>
      <w:lvlJc w:val="left"/>
      <w:pPr>
        <w:tabs>
          <w:tab w:val="num" w:pos="340"/>
        </w:tabs>
        <w:ind w:left="340" w:hanging="283"/>
      </w:pPr>
      <w:rPr>
        <w:rFonts w:hint="default"/>
        <w:color w:val="252420"/>
      </w:rPr>
    </w:lvl>
    <w:lvl w:ilvl="1">
      <w:start w:val="1"/>
      <w:numFmt w:val="lowerLetter"/>
      <w:lvlText w:val="%2."/>
      <w:lvlJc w:val="left"/>
      <w:pPr>
        <w:tabs>
          <w:tab w:val="num" w:pos="624"/>
        </w:tabs>
        <w:ind w:left="624" w:hanging="284"/>
      </w:pPr>
      <w:rPr>
        <w:rFonts w:hint="default"/>
        <w:color w:val="252420"/>
      </w:rPr>
    </w:lvl>
    <w:lvl w:ilvl="2">
      <w:start w:val="1"/>
      <w:numFmt w:val="lowerRoman"/>
      <w:suff w:val="space"/>
      <w:lvlText w:val="%3."/>
      <w:lvlJc w:val="left"/>
      <w:pPr>
        <w:ind w:left="794" w:hanging="170"/>
      </w:pPr>
      <w:rPr>
        <w:rFonts w:hint="default"/>
        <w:color w:val="252420"/>
        <w:sz w:val="18"/>
      </w:rPr>
    </w:lvl>
    <w:lvl w:ilvl="3">
      <w:start w:val="1"/>
      <w:numFmt w:val="none"/>
      <w:lvlText w:val=""/>
      <w:lvlJc w:val="left"/>
      <w:pPr>
        <w:ind w:left="1682" w:hanging="906"/>
      </w:pPr>
      <w:rPr>
        <w:rFonts w:hint="default"/>
      </w:rPr>
    </w:lvl>
    <w:lvl w:ilvl="4">
      <w:start w:val="1"/>
      <w:numFmt w:val="none"/>
      <w:lvlText w:val=""/>
      <w:lvlJc w:val="left"/>
      <w:pPr>
        <w:ind w:left="1795" w:hanging="1019"/>
      </w:pPr>
      <w:rPr>
        <w:rFonts w:hint="default"/>
      </w:rPr>
    </w:lvl>
    <w:lvl w:ilvl="5">
      <w:start w:val="1"/>
      <w:numFmt w:val="none"/>
      <w:lvlText w:val=""/>
      <w:lvlJc w:val="left"/>
      <w:pPr>
        <w:ind w:left="1908" w:hanging="1132"/>
      </w:pPr>
      <w:rPr>
        <w:rFonts w:hint="default"/>
      </w:rPr>
    </w:lvl>
    <w:lvl w:ilvl="6">
      <w:start w:val="1"/>
      <w:numFmt w:val="none"/>
      <w:lvlText w:val=""/>
      <w:lvlJc w:val="left"/>
      <w:pPr>
        <w:ind w:left="2021" w:hanging="1245"/>
      </w:pPr>
      <w:rPr>
        <w:rFonts w:hint="default"/>
      </w:rPr>
    </w:lvl>
    <w:lvl w:ilvl="7">
      <w:start w:val="1"/>
      <w:numFmt w:val="none"/>
      <w:lvlText w:val=""/>
      <w:lvlJc w:val="left"/>
      <w:pPr>
        <w:tabs>
          <w:tab w:val="num" w:pos="5766"/>
        </w:tabs>
        <w:ind w:left="2134" w:hanging="1358"/>
      </w:pPr>
      <w:rPr>
        <w:rFonts w:hint="default"/>
      </w:rPr>
    </w:lvl>
    <w:lvl w:ilvl="8">
      <w:start w:val="1"/>
      <w:numFmt w:val="none"/>
      <w:lvlText w:val=""/>
      <w:lvlJc w:val="left"/>
      <w:pPr>
        <w:ind w:left="2247" w:hanging="1471"/>
      </w:pPr>
      <w:rPr>
        <w:rFonts w:hint="default"/>
      </w:rPr>
    </w:lvl>
  </w:abstractNum>
  <w:abstractNum w:abstractNumId="11" w15:restartNumberingAfterBreak="0">
    <w:nsid w:val="33963998"/>
    <w:multiLevelType w:val="multilevel"/>
    <w:tmpl w:val="0C090023"/>
    <w:name w:val="NumberedHeadings2"/>
    <w:lvl w:ilvl="0">
      <w:start w:val="1"/>
      <w:numFmt w:val="upperRoman"/>
      <w:lvlText w:val="Article %1."/>
      <w:lvlJc w:val="left"/>
      <w:pPr>
        <w:ind w:left="0" w:firstLine="0"/>
      </w:pPr>
    </w:lvl>
    <w:lvl w:ilvl="1">
      <w:start w:val="1"/>
      <w:numFmt w:val="decimalZero"/>
      <w:isLgl/>
      <w:lvlText w:val="Section %1.%2"/>
      <w:lvlJc w:val="left"/>
      <w:pPr>
        <w:ind w:left="0" w:firstLine="0"/>
      </w:pPr>
    </w:lvl>
    <w:lvl w:ilvl="2">
      <w:start w:val="1"/>
      <w:numFmt w:val="lowerLetter"/>
      <w:lvlText w:val="(%3)"/>
      <w:lvlJc w:val="left"/>
      <w:pPr>
        <w:ind w:left="720" w:hanging="432"/>
      </w:pPr>
    </w:lvl>
    <w:lvl w:ilvl="3">
      <w:start w:val="1"/>
      <w:numFmt w:val="lowerRoman"/>
      <w:lvlText w:val="(%4)"/>
      <w:lvlJc w:val="right"/>
      <w:pPr>
        <w:ind w:left="864" w:hanging="144"/>
      </w:pPr>
    </w:lvl>
    <w:lvl w:ilvl="4">
      <w:start w:val="1"/>
      <w:numFmt w:val="decimal"/>
      <w:lvlText w:val="%5)"/>
      <w:lvlJc w:val="left"/>
      <w:pPr>
        <w:ind w:left="1008" w:hanging="432"/>
      </w:pPr>
    </w:lvl>
    <w:lvl w:ilvl="5">
      <w:start w:val="1"/>
      <w:numFmt w:val="lowerLetter"/>
      <w:lvlText w:val="%6)"/>
      <w:lvlJc w:val="left"/>
      <w:pPr>
        <w:ind w:left="1152" w:hanging="432"/>
      </w:pPr>
    </w:lvl>
    <w:lvl w:ilvl="6">
      <w:start w:val="1"/>
      <w:numFmt w:val="lowerRoman"/>
      <w:lvlText w:val="%7)"/>
      <w:lvlJc w:val="right"/>
      <w:pPr>
        <w:ind w:left="1296" w:hanging="288"/>
      </w:pPr>
    </w:lvl>
    <w:lvl w:ilvl="7">
      <w:start w:val="1"/>
      <w:numFmt w:val="lowerLetter"/>
      <w:lvlText w:val="%8."/>
      <w:lvlJc w:val="left"/>
      <w:pPr>
        <w:ind w:left="1440" w:hanging="432"/>
      </w:pPr>
    </w:lvl>
    <w:lvl w:ilvl="8">
      <w:start w:val="1"/>
      <w:numFmt w:val="lowerRoman"/>
      <w:lvlText w:val="%9."/>
      <w:lvlJc w:val="right"/>
      <w:pPr>
        <w:ind w:left="1584" w:hanging="144"/>
      </w:pPr>
    </w:lvl>
  </w:abstractNum>
  <w:abstractNum w:abstractNumId="12" w15:restartNumberingAfterBreak="0">
    <w:nsid w:val="34D8130C"/>
    <w:multiLevelType w:val="multilevel"/>
    <w:tmpl w:val="B9104634"/>
    <w:lvl w:ilvl="0">
      <w:start w:val="1"/>
      <w:numFmt w:val="decimal"/>
      <w:pStyle w:val="TableTextNumbered1"/>
      <w:lvlText w:val="%1."/>
      <w:lvlJc w:val="left"/>
      <w:pPr>
        <w:ind w:left="284" w:hanging="284"/>
      </w:pPr>
      <w:rPr>
        <w:rFonts w:hint="default"/>
      </w:rPr>
    </w:lvl>
    <w:lvl w:ilvl="1">
      <w:start w:val="1"/>
      <w:numFmt w:val="lowerLetter"/>
      <w:pStyle w:val="TableTextNumbered2"/>
      <w:lvlText w:val="%2."/>
      <w:lvlJc w:val="left"/>
      <w:pPr>
        <w:ind w:left="568" w:hanging="284"/>
      </w:pPr>
      <w:rPr>
        <w:rFonts w:hint="default"/>
      </w:rPr>
    </w:lvl>
    <w:lvl w:ilvl="2">
      <w:start w:val="1"/>
      <w:numFmt w:val="lowerRoman"/>
      <w:pStyle w:val="TableTextNumbered3"/>
      <w:lvlText w:val="%3."/>
      <w:lvlJc w:val="right"/>
      <w:pPr>
        <w:ind w:left="852" w:hanging="284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1136" w:hanging="284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1420" w:hanging="284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1704" w:hanging="284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1988" w:hanging="284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272" w:hanging="284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2556" w:hanging="284"/>
      </w:pPr>
      <w:rPr>
        <w:rFonts w:hint="default"/>
      </w:rPr>
    </w:lvl>
  </w:abstractNum>
  <w:abstractNum w:abstractNumId="13" w15:restartNumberingAfterBreak="0">
    <w:nsid w:val="36855328"/>
    <w:multiLevelType w:val="multilevel"/>
    <w:tmpl w:val="AF26DFFE"/>
    <w:name w:val="Numbered Headings"/>
    <w:lvl w:ilvl="0">
      <w:start w:val="1"/>
      <w:numFmt w:val="decimal"/>
      <w:lvlText w:val="%1."/>
      <w:lvlJc w:val="left"/>
      <w:pPr>
        <w:ind w:left="567" w:hanging="567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567" w:hanging="567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567" w:hanging="567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340"/>
        </w:tabs>
        <w:ind w:left="567" w:hanging="567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40"/>
        </w:tabs>
        <w:ind w:left="567" w:hanging="567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340"/>
        </w:tabs>
        <w:ind w:left="567" w:hanging="567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340"/>
        </w:tabs>
        <w:ind w:left="567" w:hanging="567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340"/>
        </w:tabs>
        <w:ind w:left="567" w:hanging="567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340"/>
        </w:tabs>
        <w:ind w:left="567" w:hanging="567"/>
      </w:pPr>
      <w:rPr>
        <w:rFonts w:hint="default"/>
      </w:rPr>
    </w:lvl>
  </w:abstractNum>
  <w:abstractNum w:abstractNumId="14" w15:restartNumberingAfterBreak="0">
    <w:nsid w:val="383D390B"/>
    <w:multiLevelType w:val="multilevel"/>
    <w:tmpl w:val="8CE81736"/>
    <w:name w:val="ListNumbering22"/>
    <w:lvl w:ilvl="0">
      <w:start w:val="1"/>
      <w:numFmt w:val="upperLetter"/>
      <w:lvlText w:val="Appendix %1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720" w:hanging="360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5" w15:restartNumberingAfterBreak="0">
    <w:nsid w:val="38723AD4"/>
    <w:multiLevelType w:val="multilevel"/>
    <w:tmpl w:val="5762A29A"/>
    <w:name w:val="JemenaPullOutList"/>
    <w:lvl w:ilvl="0">
      <w:start w:val="1"/>
      <w:numFmt w:val="bullet"/>
      <w:lvlText w:val=""/>
      <w:lvlJc w:val="left"/>
      <w:pPr>
        <w:tabs>
          <w:tab w:val="num" w:pos="624"/>
        </w:tabs>
        <w:ind w:left="624" w:hanging="340"/>
      </w:pPr>
      <w:rPr>
        <w:rFonts w:ascii="Wingdings" w:hAnsi="Wingdings" w:hint="default"/>
        <w:color w:val="auto"/>
        <w:sz w:val="18"/>
      </w:rPr>
    </w:lvl>
    <w:lvl w:ilvl="1">
      <w:start w:val="1"/>
      <w:numFmt w:val="bullet"/>
      <w:lvlText w:val="–"/>
      <w:lvlJc w:val="left"/>
      <w:pPr>
        <w:tabs>
          <w:tab w:val="num" w:pos="964"/>
        </w:tabs>
        <w:ind w:left="964" w:hanging="340"/>
      </w:pPr>
      <w:rPr>
        <w:rFonts w:ascii="Arial" w:hAnsi="Arial" w:hint="default"/>
        <w:color w:val="auto"/>
      </w:rPr>
    </w:lvl>
    <w:lvl w:ilvl="2">
      <w:start w:val="1"/>
      <w:numFmt w:val="bullet"/>
      <w:lvlText w:val=""/>
      <w:lvlJc w:val="left"/>
      <w:pPr>
        <w:tabs>
          <w:tab w:val="num" w:pos="1304"/>
        </w:tabs>
        <w:ind w:left="1304" w:hanging="340"/>
      </w:pPr>
      <w:rPr>
        <w:rFonts w:ascii="Symbol" w:hAnsi="Symbol" w:hint="default"/>
        <w:color w:val="auto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16" w15:restartNumberingAfterBreak="0">
    <w:nsid w:val="39C747CD"/>
    <w:multiLevelType w:val="multilevel"/>
    <w:tmpl w:val="FBD4A2EC"/>
    <w:name w:val="MyNumbering"/>
    <w:lvl w:ilvl="0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  <w:b w:val="0"/>
        <w:i w:val="0"/>
        <w:color w:val="201547" w:themeColor="text2"/>
        <w:sz w:val="36"/>
      </w:rPr>
    </w:lvl>
    <w:lvl w:ilvl="1">
      <w:start w:val="1"/>
      <w:numFmt w:val="decimal"/>
      <w:lvlText w:val="%2."/>
      <w:lvlJc w:val="left"/>
      <w:pPr>
        <w:tabs>
          <w:tab w:val="num" w:pos="992"/>
        </w:tabs>
        <w:ind w:left="992" w:hanging="992"/>
      </w:pPr>
      <w:rPr>
        <w:rFonts w:hint="default"/>
        <w:b/>
        <w:i w:val="0"/>
        <w:color w:val="034A97"/>
        <w:sz w:val="32"/>
      </w:rPr>
    </w:lvl>
    <w:lvl w:ilvl="2">
      <w:start w:val="1"/>
      <w:numFmt w:val="lowerRoman"/>
      <w:lvlText w:val="%3."/>
      <w:lvlJc w:val="left"/>
      <w:pPr>
        <w:tabs>
          <w:tab w:val="num" w:pos="1106"/>
        </w:tabs>
        <w:ind w:left="1106" w:hanging="369"/>
      </w:pPr>
      <w:rPr>
        <w:rFonts w:hint="default"/>
        <w:color w:val="auto"/>
        <w:sz w:val="20"/>
      </w:rPr>
    </w:lvl>
    <w:lvl w:ilvl="3">
      <w:start w:val="1"/>
      <w:numFmt w:val="none"/>
      <w:lvlText w:val=""/>
      <w:lvlJc w:val="left"/>
      <w:pPr>
        <w:tabs>
          <w:tab w:val="num" w:pos="720"/>
        </w:tabs>
        <w:ind w:left="720" w:firstLine="0"/>
      </w:pPr>
      <w:rPr>
        <w:rFonts w:hint="default"/>
      </w:rPr>
    </w:lvl>
    <w:lvl w:ilvl="4">
      <w:start w:val="1"/>
      <w:numFmt w:val="none"/>
      <w:lvlText w:val=""/>
      <w:lvlJc w:val="left"/>
      <w:pPr>
        <w:tabs>
          <w:tab w:val="num" w:pos="720"/>
        </w:tabs>
        <w:ind w:left="720" w:firstLine="0"/>
      </w:pPr>
      <w:rPr>
        <w:rFonts w:hint="default"/>
      </w:rPr>
    </w:lvl>
    <w:lvl w:ilvl="5">
      <w:start w:val="1"/>
      <w:numFmt w:val="none"/>
      <w:lvlText w:val=""/>
      <w:lvlJc w:val="right"/>
      <w:pPr>
        <w:tabs>
          <w:tab w:val="num" w:pos="720"/>
        </w:tabs>
        <w:ind w:left="720" w:firstLine="0"/>
      </w:pPr>
      <w:rPr>
        <w:rFonts w:hint="default"/>
      </w:rPr>
    </w:lvl>
    <w:lvl w:ilvl="6">
      <w:start w:val="1"/>
      <w:numFmt w:val="none"/>
      <w:lvlText w:val=""/>
      <w:lvlJc w:val="left"/>
      <w:pPr>
        <w:tabs>
          <w:tab w:val="num" w:pos="720"/>
        </w:tabs>
        <w:ind w:left="720" w:firstLine="0"/>
      </w:pPr>
      <w:rPr>
        <w:rFonts w:hint="default"/>
      </w:rPr>
    </w:lvl>
    <w:lvl w:ilvl="7">
      <w:start w:val="1"/>
      <w:numFmt w:val="none"/>
      <w:lvlText w:val=""/>
      <w:lvlJc w:val="left"/>
      <w:pPr>
        <w:tabs>
          <w:tab w:val="num" w:pos="720"/>
        </w:tabs>
        <w:ind w:left="720" w:firstLine="0"/>
      </w:pPr>
      <w:rPr>
        <w:rFonts w:hint="default"/>
      </w:rPr>
    </w:lvl>
    <w:lvl w:ilvl="8">
      <w:start w:val="1"/>
      <w:numFmt w:val="none"/>
      <w:lvlText w:val=""/>
      <w:lvlJc w:val="right"/>
      <w:pPr>
        <w:tabs>
          <w:tab w:val="num" w:pos="720"/>
        </w:tabs>
        <w:ind w:left="720" w:firstLine="0"/>
      </w:pPr>
      <w:rPr>
        <w:rFonts w:hint="default"/>
      </w:rPr>
    </w:lvl>
  </w:abstractNum>
  <w:abstractNum w:abstractNumId="17" w15:restartNumberingAfterBreak="0">
    <w:nsid w:val="39D8429F"/>
    <w:multiLevelType w:val="multilevel"/>
    <w:tmpl w:val="AC9A2892"/>
    <w:name w:val="MyNumbering"/>
    <w:lvl w:ilvl="0">
      <w:start w:val="1"/>
      <w:numFmt w:val="none"/>
      <w:suff w:val="nothing"/>
      <w:lvlText w:val="%1."/>
      <w:lvlJc w:val="left"/>
      <w:pPr>
        <w:ind w:left="0" w:firstLine="0"/>
      </w:pPr>
      <w:rPr>
        <w:rFonts w:hint="default"/>
        <w:b w:val="0"/>
        <w:i w:val="0"/>
        <w:color w:val="201547" w:themeColor="text2"/>
        <w:sz w:val="36"/>
      </w:rPr>
    </w:lvl>
    <w:lvl w:ilvl="1">
      <w:start w:val="1"/>
      <w:numFmt w:val="decimal"/>
      <w:lvlText w:val="%2."/>
      <w:lvlJc w:val="left"/>
      <w:pPr>
        <w:tabs>
          <w:tab w:val="num" w:pos="567"/>
        </w:tabs>
        <w:ind w:left="567" w:hanging="567"/>
      </w:pPr>
      <w:rPr>
        <w:rFonts w:hint="default"/>
        <w:b/>
        <w:i w:val="0"/>
        <w:color w:val="034A97"/>
        <w:sz w:val="32"/>
      </w:rPr>
    </w:lvl>
    <w:lvl w:ilvl="2">
      <w:start w:val="1"/>
      <w:numFmt w:val="lowerRoman"/>
      <w:lvlText w:val="%3."/>
      <w:lvlJc w:val="left"/>
      <w:pPr>
        <w:tabs>
          <w:tab w:val="num" w:pos="1106"/>
        </w:tabs>
        <w:ind w:left="1106" w:hanging="369"/>
      </w:pPr>
      <w:rPr>
        <w:rFonts w:hint="default"/>
        <w:color w:val="auto"/>
        <w:sz w:val="20"/>
      </w:rPr>
    </w:lvl>
    <w:lvl w:ilvl="3">
      <w:start w:val="1"/>
      <w:numFmt w:val="none"/>
      <w:lvlText w:val=""/>
      <w:lvlJc w:val="left"/>
      <w:pPr>
        <w:tabs>
          <w:tab w:val="num" w:pos="720"/>
        </w:tabs>
        <w:ind w:left="720" w:firstLine="0"/>
      </w:pPr>
      <w:rPr>
        <w:rFonts w:hint="default"/>
      </w:rPr>
    </w:lvl>
    <w:lvl w:ilvl="4">
      <w:start w:val="1"/>
      <w:numFmt w:val="none"/>
      <w:lvlText w:val=""/>
      <w:lvlJc w:val="left"/>
      <w:pPr>
        <w:tabs>
          <w:tab w:val="num" w:pos="720"/>
        </w:tabs>
        <w:ind w:left="720" w:firstLine="0"/>
      </w:pPr>
      <w:rPr>
        <w:rFonts w:hint="default"/>
      </w:rPr>
    </w:lvl>
    <w:lvl w:ilvl="5">
      <w:start w:val="1"/>
      <w:numFmt w:val="none"/>
      <w:lvlText w:val=""/>
      <w:lvlJc w:val="right"/>
      <w:pPr>
        <w:tabs>
          <w:tab w:val="num" w:pos="720"/>
        </w:tabs>
        <w:ind w:left="720" w:firstLine="0"/>
      </w:pPr>
      <w:rPr>
        <w:rFonts w:hint="default"/>
      </w:rPr>
    </w:lvl>
    <w:lvl w:ilvl="6">
      <w:start w:val="1"/>
      <w:numFmt w:val="none"/>
      <w:lvlText w:val=""/>
      <w:lvlJc w:val="left"/>
      <w:pPr>
        <w:tabs>
          <w:tab w:val="num" w:pos="720"/>
        </w:tabs>
        <w:ind w:left="720" w:firstLine="0"/>
      </w:pPr>
      <w:rPr>
        <w:rFonts w:hint="default"/>
      </w:rPr>
    </w:lvl>
    <w:lvl w:ilvl="7">
      <w:start w:val="1"/>
      <w:numFmt w:val="none"/>
      <w:lvlText w:val=""/>
      <w:lvlJc w:val="left"/>
      <w:pPr>
        <w:tabs>
          <w:tab w:val="num" w:pos="720"/>
        </w:tabs>
        <w:ind w:left="720" w:firstLine="0"/>
      </w:pPr>
      <w:rPr>
        <w:rFonts w:hint="default"/>
      </w:rPr>
    </w:lvl>
    <w:lvl w:ilvl="8">
      <w:start w:val="1"/>
      <w:numFmt w:val="none"/>
      <w:lvlText w:val=""/>
      <w:lvlJc w:val="right"/>
      <w:pPr>
        <w:tabs>
          <w:tab w:val="num" w:pos="720"/>
        </w:tabs>
        <w:ind w:left="720" w:firstLine="0"/>
      </w:pPr>
      <w:rPr>
        <w:rFonts w:hint="default"/>
      </w:rPr>
    </w:lvl>
  </w:abstractNum>
  <w:abstractNum w:abstractNumId="18" w15:restartNumberingAfterBreak="0">
    <w:nsid w:val="41E40E75"/>
    <w:multiLevelType w:val="multilevel"/>
    <w:tmpl w:val="A0E2A1BC"/>
    <w:name w:val="MyNumbering2"/>
    <w:lvl w:ilvl="0">
      <w:start w:val="1"/>
      <w:numFmt w:val="decimal"/>
      <w:lvlText w:val="%1."/>
      <w:lvlJc w:val="left"/>
      <w:pPr>
        <w:tabs>
          <w:tab w:val="num" w:pos="0"/>
        </w:tabs>
        <w:ind w:left="0" w:hanging="680"/>
      </w:pPr>
      <w:rPr>
        <w:rFonts w:hint="default"/>
        <w:b w:val="0"/>
        <w:i w:val="0"/>
        <w:color w:val="201547" w:themeColor="text2"/>
        <w:sz w:val="36"/>
      </w:rPr>
    </w:lvl>
    <w:lvl w:ilvl="1">
      <w:start w:val="1"/>
      <w:numFmt w:val="lowerLetter"/>
      <w:lvlText w:val="%2."/>
      <w:lvlJc w:val="left"/>
      <w:pPr>
        <w:tabs>
          <w:tab w:val="num" w:pos="737"/>
        </w:tabs>
        <w:ind w:left="737" w:hanging="368"/>
      </w:pPr>
      <w:rPr>
        <w:rFonts w:hint="default"/>
        <w:color w:val="auto"/>
        <w:sz w:val="20"/>
      </w:rPr>
    </w:lvl>
    <w:lvl w:ilvl="2">
      <w:start w:val="1"/>
      <w:numFmt w:val="lowerRoman"/>
      <w:lvlText w:val="%3."/>
      <w:lvlJc w:val="left"/>
      <w:pPr>
        <w:tabs>
          <w:tab w:val="num" w:pos="1106"/>
        </w:tabs>
        <w:ind w:left="1106" w:hanging="369"/>
      </w:pPr>
      <w:rPr>
        <w:rFonts w:hint="default"/>
        <w:color w:val="auto"/>
        <w:sz w:val="20"/>
      </w:rPr>
    </w:lvl>
    <w:lvl w:ilvl="3">
      <w:start w:val="1"/>
      <w:numFmt w:val="none"/>
      <w:lvlText w:val=""/>
      <w:lvlJc w:val="left"/>
      <w:pPr>
        <w:tabs>
          <w:tab w:val="num" w:pos="720"/>
        </w:tabs>
        <w:ind w:left="720" w:firstLine="0"/>
      </w:pPr>
      <w:rPr>
        <w:rFonts w:hint="default"/>
      </w:rPr>
    </w:lvl>
    <w:lvl w:ilvl="4">
      <w:start w:val="1"/>
      <w:numFmt w:val="none"/>
      <w:lvlText w:val=""/>
      <w:lvlJc w:val="left"/>
      <w:pPr>
        <w:tabs>
          <w:tab w:val="num" w:pos="720"/>
        </w:tabs>
        <w:ind w:left="720" w:firstLine="0"/>
      </w:pPr>
      <w:rPr>
        <w:rFonts w:hint="default"/>
      </w:rPr>
    </w:lvl>
    <w:lvl w:ilvl="5">
      <w:start w:val="1"/>
      <w:numFmt w:val="none"/>
      <w:lvlText w:val=""/>
      <w:lvlJc w:val="right"/>
      <w:pPr>
        <w:tabs>
          <w:tab w:val="num" w:pos="720"/>
        </w:tabs>
        <w:ind w:left="720" w:firstLine="0"/>
      </w:pPr>
      <w:rPr>
        <w:rFonts w:hint="default"/>
      </w:rPr>
    </w:lvl>
    <w:lvl w:ilvl="6">
      <w:start w:val="1"/>
      <w:numFmt w:val="none"/>
      <w:lvlText w:val=""/>
      <w:lvlJc w:val="left"/>
      <w:pPr>
        <w:tabs>
          <w:tab w:val="num" w:pos="720"/>
        </w:tabs>
        <w:ind w:left="720" w:firstLine="0"/>
      </w:pPr>
      <w:rPr>
        <w:rFonts w:hint="default"/>
      </w:rPr>
    </w:lvl>
    <w:lvl w:ilvl="7">
      <w:start w:val="1"/>
      <w:numFmt w:val="none"/>
      <w:lvlText w:val=""/>
      <w:lvlJc w:val="left"/>
      <w:pPr>
        <w:tabs>
          <w:tab w:val="num" w:pos="720"/>
        </w:tabs>
        <w:ind w:left="720" w:firstLine="0"/>
      </w:pPr>
      <w:rPr>
        <w:rFonts w:hint="default"/>
      </w:rPr>
    </w:lvl>
    <w:lvl w:ilvl="8">
      <w:start w:val="1"/>
      <w:numFmt w:val="none"/>
      <w:lvlText w:val=""/>
      <w:lvlJc w:val="right"/>
      <w:pPr>
        <w:tabs>
          <w:tab w:val="num" w:pos="720"/>
        </w:tabs>
        <w:ind w:left="720" w:firstLine="0"/>
      </w:pPr>
      <w:rPr>
        <w:rFonts w:hint="default"/>
      </w:rPr>
    </w:lvl>
  </w:abstractNum>
  <w:abstractNum w:abstractNumId="19" w15:restartNumberingAfterBreak="0">
    <w:nsid w:val="43014766"/>
    <w:multiLevelType w:val="multilevel"/>
    <w:tmpl w:val="3642D7F2"/>
    <w:styleLink w:val="MyHeadings"/>
    <w:lvl w:ilvl="0">
      <w:start w:val="1"/>
      <w:numFmt w:val="decimal"/>
      <w:suff w:val="space"/>
      <w:lvlText w:val="Schedule %1"/>
      <w:lvlJc w:val="left"/>
      <w:pPr>
        <w:ind w:left="0" w:firstLine="0"/>
      </w:pPr>
      <w:rPr>
        <w:rFonts w:hint="default"/>
      </w:rPr>
    </w:lvl>
    <w:lvl w:ilvl="1">
      <w:start w:val="1"/>
      <w:numFmt w:val="decimal"/>
      <w:lvlText w:val="%2."/>
      <w:lvlJc w:val="left"/>
      <w:pPr>
        <w:ind w:left="992" w:hanging="992"/>
      </w:pPr>
      <w:rPr>
        <w:rFonts w:hint="default"/>
      </w:rPr>
    </w:lvl>
    <w:lvl w:ilvl="2">
      <w:start w:val="1"/>
      <w:numFmt w:val="decimal"/>
      <w:lvlText w:val="%2.%3"/>
      <w:lvlJc w:val="left"/>
      <w:pPr>
        <w:ind w:left="992" w:hanging="992"/>
      </w:pPr>
      <w:rPr>
        <w:rFonts w:hint="default"/>
      </w:rPr>
    </w:lvl>
    <w:lvl w:ilvl="3">
      <w:start w:val="1"/>
      <w:numFmt w:val="decimal"/>
      <w:lvlText w:val="%2.%3.%4"/>
      <w:lvlJc w:val="left"/>
      <w:pPr>
        <w:ind w:left="992" w:hanging="992"/>
      </w:pPr>
      <w:rPr>
        <w:rFonts w:hint="default"/>
      </w:rPr>
    </w:lvl>
    <w:lvl w:ilvl="4">
      <w:start w:val="1"/>
      <w:numFmt w:val="decimal"/>
      <w:lvlText w:val="%2.%3.%4.%5"/>
      <w:lvlJc w:val="left"/>
      <w:pPr>
        <w:ind w:left="992" w:hanging="992"/>
      </w:pPr>
      <w:rPr>
        <w:rFonts w:hint="default"/>
      </w:rPr>
    </w:lvl>
    <w:lvl w:ilvl="5">
      <w:start w:val="1"/>
      <w:numFmt w:val="none"/>
      <w:lvlText w:val=""/>
      <w:lvlJc w:val="left"/>
      <w:pPr>
        <w:ind w:left="992" w:hanging="992"/>
      </w:pPr>
      <w:rPr>
        <w:rFonts w:hint="default"/>
      </w:rPr>
    </w:lvl>
    <w:lvl w:ilvl="6">
      <w:start w:val="1"/>
      <w:numFmt w:val="none"/>
      <w:lvlText w:val=""/>
      <w:lvlJc w:val="left"/>
      <w:pPr>
        <w:ind w:left="992" w:hanging="992"/>
      </w:pPr>
      <w:rPr>
        <w:rFonts w:hint="default"/>
      </w:rPr>
    </w:lvl>
    <w:lvl w:ilvl="7">
      <w:start w:val="1"/>
      <w:numFmt w:val="none"/>
      <w:lvlText w:val=""/>
      <w:lvlJc w:val="left"/>
      <w:pPr>
        <w:ind w:left="992" w:hanging="992"/>
      </w:pPr>
      <w:rPr>
        <w:rFonts w:hint="default"/>
      </w:rPr>
    </w:lvl>
    <w:lvl w:ilvl="8">
      <w:start w:val="1"/>
      <w:numFmt w:val="none"/>
      <w:lvlText w:val=""/>
      <w:lvlJc w:val="left"/>
      <w:pPr>
        <w:ind w:left="992" w:hanging="992"/>
      </w:pPr>
      <w:rPr>
        <w:rFonts w:hint="default"/>
      </w:rPr>
    </w:lvl>
  </w:abstractNum>
  <w:abstractNum w:abstractNumId="20" w15:restartNumberingAfterBreak="0">
    <w:nsid w:val="4A310643"/>
    <w:multiLevelType w:val="multilevel"/>
    <w:tmpl w:val="0E96087C"/>
    <w:lvl w:ilvl="0">
      <w:start w:val="1"/>
      <w:numFmt w:val="none"/>
      <w:pStyle w:val="Source"/>
      <w:lvlText w:val="Source:"/>
      <w:lvlJc w:val="left"/>
      <w:pPr>
        <w:ind w:left="680" w:hanging="680"/>
      </w:pPr>
      <w:rPr>
        <w:rFonts w:hint="default"/>
      </w:rPr>
    </w:lvl>
    <w:lvl w:ilvl="1">
      <w:start w:val="1"/>
      <w:numFmt w:val="lowerLetter"/>
      <w:lvlText w:val="%2."/>
      <w:lvlJc w:val="left"/>
      <w:pPr>
        <w:ind w:left="1440" w:hanging="360"/>
      </w:pPr>
      <w:rPr>
        <w:rFonts w:hint="default"/>
      </w:rPr>
    </w:lvl>
    <w:lvl w:ilvl="2">
      <w:start w:val="1"/>
      <w:numFmt w:val="lowerRoman"/>
      <w:lvlText w:val="%3."/>
      <w:lvlJc w:val="right"/>
      <w:pPr>
        <w:ind w:left="2160" w:hanging="180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21" w15:restartNumberingAfterBreak="0">
    <w:nsid w:val="4AA27F2E"/>
    <w:multiLevelType w:val="multilevel"/>
    <w:tmpl w:val="E79AB64C"/>
    <w:name w:val="Bullets"/>
    <w:lvl w:ilvl="0">
      <w:start w:val="1"/>
      <w:numFmt w:val="bullet"/>
      <w:pStyle w:val="ListBullet"/>
      <w:lvlText w:val=""/>
      <w:lvlJc w:val="left"/>
      <w:pPr>
        <w:ind w:left="340" w:hanging="227"/>
      </w:pPr>
      <w:rPr>
        <w:rFonts w:ascii="Wingdings" w:hAnsi="Wingdings" w:hint="default"/>
        <w:color w:val="auto"/>
      </w:rPr>
    </w:lvl>
    <w:lvl w:ilvl="1">
      <w:start w:val="1"/>
      <w:numFmt w:val="bullet"/>
      <w:pStyle w:val="ListBullet2"/>
      <w:lvlText w:val="–"/>
      <w:lvlJc w:val="left"/>
      <w:pPr>
        <w:ind w:left="567" w:hanging="227"/>
      </w:pPr>
      <w:rPr>
        <w:rFonts w:ascii="Arial" w:hAnsi="Arial" w:hint="default"/>
        <w:color w:val="auto"/>
      </w:rPr>
    </w:lvl>
    <w:lvl w:ilvl="2">
      <w:start w:val="1"/>
      <w:numFmt w:val="bullet"/>
      <w:pStyle w:val="ListBullet3"/>
      <w:lvlText w:val=""/>
      <w:lvlJc w:val="left"/>
      <w:pPr>
        <w:ind w:left="794" w:hanging="227"/>
      </w:pPr>
      <w:rPr>
        <w:rFonts w:ascii="Symbol" w:hAnsi="Symbol" w:hint="default"/>
        <w:color w:val="auto"/>
        <w:position w:val="0"/>
      </w:rPr>
    </w:lvl>
    <w:lvl w:ilvl="3">
      <w:start w:val="1"/>
      <w:numFmt w:val="none"/>
      <w:lvlText w:val=""/>
      <w:lvlJc w:val="left"/>
      <w:pPr>
        <w:ind w:left="1021" w:hanging="227"/>
      </w:pPr>
      <w:rPr>
        <w:rFonts w:hint="default"/>
        <w:b/>
        <w:i w:val="0"/>
        <w:sz w:val="20"/>
      </w:rPr>
    </w:lvl>
    <w:lvl w:ilvl="4">
      <w:start w:val="1"/>
      <w:numFmt w:val="none"/>
      <w:lvlText w:val=""/>
      <w:lvlJc w:val="left"/>
      <w:pPr>
        <w:ind w:left="1248" w:hanging="227"/>
      </w:pPr>
      <w:rPr>
        <w:rFonts w:hint="default"/>
        <w:position w:val="2"/>
        <w:sz w:val="16"/>
      </w:rPr>
    </w:lvl>
    <w:lvl w:ilvl="5">
      <w:start w:val="1"/>
      <w:numFmt w:val="bullet"/>
      <w:lvlText w:val=""/>
      <w:lvlJc w:val="left"/>
      <w:pPr>
        <w:tabs>
          <w:tab w:val="num" w:pos="1927"/>
        </w:tabs>
        <w:ind w:left="1475" w:hanging="227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tabs>
          <w:tab w:val="num" w:pos="2267"/>
        </w:tabs>
        <w:ind w:left="1702" w:hanging="227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tabs>
          <w:tab w:val="num" w:pos="2607"/>
        </w:tabs>
        <w:ind w:left="1929" w:hanging="227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tabs>
          <w:tab w:val="num" w:pos="2947"/>
        </w:tabs>
        <w:ind w:left="2156" w:hanging="227"/>
      </w:pPr>
      <w:rPr>
        <w:rFonts w:ascii="Wingdings" w:hAnsi="Wingdings" w:hint="default"/>
      </w:rPr>
    </w:lvl>
  </w:abstractNum>
  <w:abstractNum w:abstractNumId="22" w15:restartNumberingAfterBreak="0">
    <w:nsid w:val="4CA75856"/>
    <w:multiLevelType w:val="multilevel"/>
    <w:tmpl w:val="5A6C4500"/>
    <w:name w:val="Table Bullets List"/>
    <w:lvl w:ilvl="0">
      <w:start w:val="1"/>
      <w:numFmt w:val="bullet"/>
      <w:pStyle w:val="TableTextBullet"/>
      <w:lvlText w:val="•"/>
      <w:lvlJc w:val="left"/>
      <w:pPr>
        <w:ind w:left="198" w:hanging="198"/>
      </w:pPr>
      <w:rPr>
        <w:rFonts w:ascii="Calibri" w:hAnsi="Calibri" w:hint="default"/>
      </w:rPr>
    </w:lvl>
    <w:lvl w:ilvl="1">
      <w:start w:val="1"/>
      <w:numFmt w:val="bullet"/>
      <w:pStyle w:val="TableTextBullet2"/>
      <w:lvlText w:val="–"/>
      <w:lvlJc w:val="left"/>
      <w:pPr>
        <w:ind w:left="396" w:hanging="198"/>
      </w:pPr>
      <w:rPr>
        <w:rFonts w:ascii="Calibri" w:hAnsi="Calibri" w:hint="default"/>
      </w:rPr>
    </w:lvl>
    <w:lvl w:ilvl="2">
      <w:start w:val="1"/>
      <w:numFmt w:val="bullet"/>
      <w:pStyle w:val="TableTextBullet3"/>
      <w:lvlText w:val=""/>
      <w:lvlJc w:val="left"/>
      <w:pPr>
        <w:ind w:left="594" w:hanging="198"/>
      </w:pPr>
      <w:rPr>
        <w:rFonts w:ascii="Symbol" w:hAnsi="Symbol" w:hint="default"/>
        <w:position w:val="-3"/>
      </w:rPr>
    </w:lvl>
    <w:lvl w:ilvl="3">
      <w:start w:val="1"/>
      <w:numFmt w:val="bullet"/>
      <w:lvlText w:val=""/>
      <w:lvlJc w:val="left"/>
      <w:pPr>
        <w:ind w:left="792" w:hanging="198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990" w:hanging="198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1188" w:hanging="198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1386" w:hanging="198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1584" w:hanging="198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1782" w:hanging="198"/>
      </w:pPr>
      <w:rPr>
        <w:rFonts w:ascii="Wingdings" w:hAnsi="Wingdings" w:hint="default"/>
      </w:rPr>
    </w:lvl>
  </w:abstractNum>
  <w:abstractNum w:abstractNumId="23" w15:restartNumberingAfterBreak="0">
    <w:nsid w:val="4EF01645"/>
    <w:multiLevelType w:val="multilevel"/>
    <w:tmpl w:val="7D36F18C"/>
    <w:name w:val="Bullets2"/>
    <w:lvl w:ilvl="0">
      <w:start w:val="1"/>
      <w:numFmt w:val="decimal"/>
      <w:pStyle w:val="ListNumber"/>
      <w:lvlText w:val="%1."/>
      <w:lvlJc w:val="left"/>
      <w:pPr>
        <w:ind w:left="340" w:hanging="340"/>
      </w:pPr>
      <w:rPr>
        <w:rFonts w:hint="default"/>
      </w:rPr>
    </w:lvl>
    <w:lvl w:ilvl="1">
      <w:start w:val="1"/>
      <w:numFmt w:val="lowerLetter"/>
      <w:pStyle w:val="ListNumber2"/>
      <w:lvlText w:val="%2."/>
      <w:lvlJc w:val="left"/>
      <w:pPr>
        <w:ind w:left="680" w:hanging="340"/>
      </w:pPr>
      <w:rPr>
        <w:rFonts w:hint="default"/>
      </w:rPr>
    </w:lvl>
    <w:lvl w:ilvl="2">
      <w:start w:val="1"/>
      <w:numFmt w:val="lowerRoman"/>
      <w:pStyle w:val="ListNumber3"/>
      <w:lvlText w:val="%3."/>
      <w:lvlJc w:val="left"/>
      <w:pPr>
        <w:ind w:left="1020" w:hanging="340"/>
      </w:pPr>
      <w:rPr>
        <w:rFonts w:hint="default"/>
      </w:rPr>
    </w:lvl>
    <w:lvl w:ilvl="3">
      <w:start w:val="1"/>
      <w:numFmt w:val="upperLetter"/>
      <w:pStyle w:val="ListNumber4"/>
      <w:lvlText w:val="%4."/>
      <w:lvlJc w:val="left"/>
      <w:pPr>
        <w:ind w:left="1360" w:hanging="340"/>
      </w:pPr>
      <w:rPr>
        <w:rFonts w:hint="default"/>
      </w:rPr>
    </w:lvl>
    <w:lvl w:ilvl="4">
      <w:start w:val="1"/>
      <w:numFmt w:val="upperRoman"/>
      <w:pStyle w:val="ListNumber5"/>
      <w:lvlText w:val="%5."/>
      <w:lvlJc w:val="left"/>
      <w:pPr>
        <w:ind w:left="1700" w:hanging="34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2040" w:hanging="34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380" w:hanging="34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720" w:hanging="34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3060" w:hanging="340"/>
      </w:pPr>
      <w:rPr>
        <w:rFonts w:hint="default"/>
      </w:rPr>
    </w:lvl>
  </w:abstractNum>
  <w:abstractNum w:abstractNumId="24" w15:restartNumberingAfterBreak="0">
    <w:nsid w:val="52456C28"/>
    <w:multiLevelType w:val="multilevel"/>
    <w:tmpl w:val="472A8ED0"/>
    <w:name w:val="U1_Legal Numbering"/>
    <w:lvl w:ilvl="0">
      <w:start w:val="1"/>
      <w:numFmt w:val="decimal"/>
      <w:lvlText w:val="%1."/>
      <w:lvlJc w:val="left"/>
      <w:pPr>
        <w:ind w:left="567" w:hanging="567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1134" w:hanging="567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1134"/>
        </w:tabs>
        <w:ind w:left="1814" w:hanging="680"/>
      </w:pPr>
      <w:rPr>
        <w:rFonts w:hint="default"/>
      </w:rPr>
    </w:lvl>
    <w:lvl w:ilvl="3">
      <w:start w:val="1"/>
      <w:numFmt w:val="decimal"/>
      <w:suff w:val="space"/>
      <w:lvlText w:val="%1.%2.%3.%4  "/>
      <w:lvlJc w:val="left"/>
      <w:pPr>
        <w:ind w:left="2268" w:hanging="454"/>
      </w:pPr>
      <w:rPr>
        <w:rFonts w:hint="default"/>
      </w:rPr>
    </w:lvl>
    <w:lvl w:ilvl="4">
      <w:start w:val="1"/>
      <w:numFmt w:val="none"/>
      <w:suff w:val="space"/>
      <w:lvlText w:val=""/>
      <w:lvlJc w:val="left"/>
      <w:pPr>
        <w:ind w:left="2835" w:hanging="567"/>
      </w:pPr>
      <w:rPr>
        <w:rFonts w:hint="default"/>
      </w:rPr>
    </w:lvl>
    <w:lvl w:ilvl="5">
      <w:start w:val="1"/>
      <w:numFmt w:val="none"/>
      <w:suff w:val="space"/>
      <w:lvlText w:val=""/>
      <w:lvlJc w:val="left"/>
      <w:pPr>
        <w:ind w:left="3402" w:hanging="567"/>
      </w:pPr>
      <w:rPr>
        <w:rFonts w:hint="default"/>
      </w:rPr>
    </w:lvl>
    <w:lvl w:ilvl="6">
      <w:start w:val="1"/>
      <w:numFmt w:val="none"/>
      <w:suff w:val="space"/>
      <w:lvlText w:val=""/>
      <w:lvlJc w:val="left"/>
      <w:pPr>
        <w:ind w:left="3969" w:hanging="567"/>
      </w:pPr>
      <w:rPr>
        <w:rFonts w:hint="default"/>
      </w:rPr>
    </w:lvl>
    <w:lvl w:ilvl="7">
      <w:start w:val="1"/>
      <w:numFmt w:val="none"/>
      <w:suff w:val="space"/>
      <w:lvlText w:val=""/>
      <w:lvlJc w:val="left"/>
      <w:pPr>
        <w:ind w:left="4536" w:hanging="567"/>
      </w:pPr>
      <w:rPr>
        <w:rFonts w:hint="default"/>
      </w:rPr>
    </w:lvl>
    <w:lvl w:ilvl="8">
      <w:start w:val="1"/>
      <w:numFmt w:val="none"/>
      <w:suff w:val="space"/>
      <w:lvlText w:val=""/>
      <w:lvlJc w:val="left"/>
      <w:pPr>
        <w:ind w:left="5103" w:hanging="567"/>
      </w:pPr>
      <w:rPr>
        <w:rFonts w:hint="default"/>
      </w:rPr>
    </w:lvl>
  </w:abstractNum>
  <w:abstractNum w:abstractNumId="25" w15:restartNumberingAfterBreak="0">
    <w:nsid w:val="533157A3"/>
    <w:multiLevelType w:val="multilevel"/>
    <w:tmpl w:val="F056CAF2"/>
    <w:name w:val="NumberedHeadings"/>
    <w:lvl w:ilvl="0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1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2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right"/>
      <w:pPr>
        <w:ind w:left="992" w:hanging="992"/>
      </w:pPr>
      <w:rPr>
        <w:rFonts w:hint="default"/>
      </w:rPr>
    </w:lvl>
    <w:lvl w:ilvl="6">
      <w:start w:val="1"/>
      <w:numFmt w:val="none"/>
      <w:lvlText w:val=""/>
      <w:lvlJc w:val="left"/>
      <w:pPr>
        <w:ind w:left="992" w:hanging="992"/>
      </w:pPr>
      <w:rPr>
        <w:rFonts w:hint="default"/>
      </w:rPr>
    </w:lvl>
    <w:lvl w:ilvl="7">
      <w:start w:val="1"/>
      <w:numFmt w:val="none"/>
      <w:lvlText w:val=""/>
      <w:lvlJc w:val="left"/>
      <w:pPr>
        <w:ind w:left="992" w:hanging="992"/>
      </w:pPr>
      <w:rPr>
        <w:rFonts w:hint="default"/>
      </w:rPr>
    </w:lvl>
    <w:lvl w:ilvl="8">
      <w:start w:val="1"/>
      <w:numFmt w:val="none"/>
      <w:lvlText w:val=""/>
      <w:lvlJc w:val="right"/>
      <w:pPr>
        <w:ind w:left="992" w:hanging="992"/>
      </w:pPr>
      <w:rPr>
        <w:rFonts w:hint="default"/>
      </w:rPr>
    </w:lvl>
  </w:abstractNum>
  <w:abstractNum w:abstractNumId="26" w15:restartNumberingAfterBreak="0">
    <w:nsid w:val="593A436F"/>
    <w:multiLevelType w:val="multilevel"/>
    <w:tmpl w:val="10107B4A"/>
    <w:name w:val="TableNumbering"/>
    <w:lvl w:ilvl="0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1">
      <w:start w:val="1"/>
      <w:numFmt w:val="decimal"/>
      <w:lvlText w:val="(%2)"/>
      <w:lvlJc w:val="left"/>
      <w:pPr>
        <w:ind w:left="340" w:hanging="340"/>
      </w:pPr>
      <w:rPr>
        <w:rFonts w:hint="default"/>
      </w:rPr>
    </w:lvl>
    <w:lvl w:ilvl="2">
      <w:start w:val="1"/>
      <w:numFmt w:val="none"/>
      <w:lvlText w:val=""/>
      <w:lvlJc w:val="left"/>
      <w:pPr>
        <w:ind w:left="340" w:hanging="340"/>
      </w:pPr>
      <w:rPr>
        <w:rFonts w:hint="default"/>
      </w:rPr>
    </w:lvl>
    <w:lvl w:ilvl="3">
      <w:start w:val="1"/>
      <w:numFmt w:val="none"/>
      <w:lvlText w:val=""/>
      <w:lvlJc w:val="left"/>
      <w:pPr>
        <w:ind w:left="340" w:hanging="340"/>
      </w:pPr>
      <w:rPr>
        <w:rFonts w:hint="default"/>
      </w:rPr>
    </w:lvl>
    <w:lvl w:ilvl="4">
      <w:start w:val="1"/>
      <w:numFmt w:val="none"/>
      <w:lvlText w:val=""/>
      <w:lvlJc w:val="left"/>
      <w:pPr>
        <w:ind w:left="340" w:hanging="340"/>
      </w:pPr>
      <w:rPr>
        <w:rFonts w:hint="default"/>
      </w:rPr>
    </w:lvl>
    <w:lvl w:ilvl="5">
      <w:start w:val="1"/>
      <w:numFmt w:val="none"/>
      <w:lvlText w:val=""/>
      <w:lvlJc w:val="left"/>
      <w:pPr>
        <w:ind w:left="340" w:hanging="340"/>
      </w:pPr>
      <w:rPr>
        <w:rFonts w:hint="default"/>
      </w:rPr>
    </w:lvl>
    <w:lvl w:ilvl="6">
      <w:start w:val="1"/>
      <w:numFmt w:val="none"/>
      <w:lvlText w:val=""/>
      <w:lvlJc w:val="left"/>
      <w:pPr>
        <w:ind w:left="340" w:hanging="340"/>
      </w:pPr>
      <w:rPr>
        <w:rFonts w:hint="default"/>
      </w:rPr>
    </w:lvl>
    <w:lvl w:ilvl="7">
      <w:start w:val="1"/>
      <w:numFmt w:val="none"/>
      <w:lvlText w:val=""/>
      <w:lvlJc w:val="left"/>
      <w:pPr>
        <w:ind w:left="340" w:hanging="340"/>
      </w:pPr>
      <w:rPr>
        <w:rFonts w:hint="default"/>
      </w:rPr>
    </w:lvl>
    <w:lvl w:ilvl="8">
      <w:start w:val="1"/>
      <w:numFmt w:val="none"/>
      <w:lvlText w:val=""/>
      <w:lvlJc w:val="left"/>
      <w:pPr>
        <w:ind w:left="340" w:hanging="340"/>
      </w:pPr>
      <w:rPr>
        <w:rFonts w:hint="default"/>
      </w:rPr>
    </w:lvl>
  </w:abstractNum>
  <w:abstractNum w:abstractNumId="27" w15:restartNumberingAfterBreak="0">
    <w:nsid w:val="599D3754"/>
    <w:multiLevelType w:val="multilevel"/>
    <w:tmpl w:val="4B14CC02"/>
    <w:name w:val="AppendixTableListNumber"/>
    <w:lvl w:ilvl="0">
      <w:start w:val="1"/>
      <w:numFmt w:val="decimal"/>
      <w:suff w:val="space"/>
      <w:lvlText w:val="%1."/>
      <w:lvlJc w:val="left"/>
      <w:pPr>
        <w:ind w:left="284" w:hanging="227"/>
      </w:pPr>
      <w:rPr>
        <w:rFonts w:hint="default"/>
        <w:sz w:val="18"/>
      </w:rPr>
    </w:lvl>
    <w:lvl w:ilvl="1">
      <w:start w:val="1"/>
      <w:numFmt w:val="decimal"/>
      <w:lvlText w:val="%1.%2"/>
      <w:lvlJc w:val="left"/>
      <w:pPr>
        <w:ind w:left="794" w:hanging="794"/>
      </w:pPr>
      <w:rPr>
        <w:rFonts w:hint="default"/>
      </w:rPr>
    </w:lvl>
    <w:lvl w:ilvl="2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upperLetter"/>
      <w:lvlText w:val="%4)"/>
      <w:lvlJc w:val="left"/>
      <w:pPr>
        <w:ind w:left="794" w:hanging="454"/>
      </w:pPr>
      <w:rPr>
        <w:rFonts w:hint="default"/>
      </w:rPr>
    </w:lvl>
    <w:lvl w:ilvl="4">
      <w:start w:val="1"/>
      <w:numFmt w:val="none"/>
      <w:lvlText w:val=""/>
      <w:lvlJc w:val="left"/>
      <w:pPr>
        <w:ind w:left="992" w:hanging="992"/>
      </w:pPr>
      <w:rPr>
        <w:rFonts w:hint="default"/>
      </w:rPr>
    </w:lvl>
    <w:lvl w:ilvl="5">
      <w:start w:val="1"/>
      <w:numFmt w:val="none"/>
      <w:lvlText w:val=""/>
      <w:lvlJc w:val="right"/>
      <w:pPr>
        <w:ind w:left="992" w:hanging="992"/>
      </w:pPr>
      <w:rPr>
        <w:rFonts w:hint="default"/>
      </w:rPr>
    </w:lvl>
    <w:lvl w:ilvl="6">
      <w:start w:val="1"/>
      <w:numFmt w:val="none"/>
      <w:lvlText w:val=""/>
      <w:lvlJc w:val="left"/>
      <w:pPr>
        <w:ind w:left="992" w:hanging="992"/>
      </w:pPr>
      <w:rPr>
        <w:rFonts w:hint="default"/>
      </w:rPr>
    </w:lvl>
    <w:lvl w:ilvl="7">
      <w:start w:val="1"/>
      <w:numFmt w:val="none"/>
      <w:lvlText w:val=""/>
      <w:lvlJc w:val="left"/>
      <w:pPr>
        <w:ind w:left="992" w:hanging="992"/>
      </w:pPr>
      <w:rPr>
        <w:rFonts w:hint="default"/>
      </w:rPr>
    </w:lvl>
    <w:lvl w:ilvl="8">
      <w:start w:val="1"/>
      <w:numFmt w:val="none"/>
      <w:lvlText w:val=""/>
      <w:lvlJc w:val="right"/>
      <w:pPr>
        <w:ind w:left="992" w:hanging="992"/>
      </w:pPr>
      <w:rPr>
        <w:rFonts w:hint="default"/>
      </w:rPr>
    </w:lvl>
  </w:abstractNum>
  <w:abstractNum w:abstractNumId="28" w15:restartNumberingAfterBreak="0">
    <w:nsid w:val="5AE6625A"/>
    <w:multiLevelType w:val="multilevel"/>
    <w:tmpl w:val="5FDABB82"/>
    <w:name w:val="MyHeadings"/>
    <w:lvl w:ilvl="0">
      <w:start w:val="1"/>
      <w:numFmt w:val="decimal"/>
      <w:lvlText w:val="%1 "/>
      <w:lvlJc w:val="left"/>
      <w:pPr>
        <w:tabs>
          <w:tab w:val="num" w:pos="567"/>
        </w:tabs>
        <w:ind w:left="567" w:hanging="567"/>
      </w:pPr>
      <w:rPr>
        <w:rFonts w:hint="default"/>
      </w:rPr>
    </w:lvl>
    <w:lvl w:ilvl="1">
      <w:start w:val="1"/>
      <w:numFmt w:val="decimal"/>
      <w:lvlText w:val="%1.%2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851"/>
        </w:tabs>
        <w:ind w:left="851" w:hanging="851"/>
      </w:pPr>
      <w:rPr>
        <w:rFonts w:hint="default"/>
      </w:rPr>
    </w:lvl>
    <w:lvl w:ilvl="3">
      <w:start w:val="1"/>
      <w:numFmt w:val="decimal"/>
      <w:suff w:val="space"/>
      <w:lvlText w:val="%1.%2.%3.%4  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suff w:val="space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29" w15:restartNumberingAfterBreak="0">
    <w:nsid w:val="5B26040B"/>
    <w:multiLevelType w:val="multilevel"/>
    <w:tmpl w:val="0F3E3D4E"/>
    <w:name w:val="Lst_Notes"/>
    <w:lvl w:ilvl="0">
      <w:start w:val="1"/>
      <w:numFmt w:val="lowerLetter"/>
      <w:pStyle w:val="NoteNumbered"/>
      <w:lvlText w:val="%1."/>
      <w:lvlJc w:val="left"/>
      <w:pPr>
        <w:ind w:left="284" w:hanging="284"/>
      </w:pPr>
      <w:rPr>
        <w:rFonts w:hint="default"/>
      </w:rPr>
    </w:lvl>
    <w:lvl w:ilvl="1">
      <w:start w:val="1"/>
      <w:numFmt w:val="lowerRoman"/>
      <w:pStyle w:val="NoteNumbered2"/>
      <w:lvlText w:val="%2."/>
      <w:lvlJc w:val="left"/>
      <w:pPr>
        <w:ind w:left="568" w:hanging="284"/>
      </w:pPr>
      <w:rPr>
        <w:rFonts w:hint="default"/>
      </w:rPr>
    </w:lvl>
    <w:lvl w:ilvl="2">
      <w:start w:val="1"/>
      <w:numFmt w:val="upperLetter"/>
      <w:lvlText w:val="%3."/>
      <w:lvlJc w:val="left"/>
      <w:pPr>
        <w:ind w:left="852" w:hanging="284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1136" w:hanging="284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1420" w:hanging="284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1704" w:hanging="284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1988" w:hanging="284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272" w:hanging="284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2556" w:hanging="284"/>
      </w:pPr>
      <w:rPr>
        <w:rFonts w:hint="default"/>
      </w:rPr>
    </w:lvl>
  </w:abstractNum>
  <w:abstractNum w:abstractNumId="30" w15:restartNumberingAfterBreak="0">
    <w:nsid w:val="5B2C71EC"/>
    <w:multiLevelType w:val="hybridMultilevel"/>
    <w:tmpl w:val="79B200BA"/>
    <w:name w:val="Bullets4"/>
    <w:lvl w:ilvl="0" w:tplc="D8AAA350">
      <w:start w:val="1"/>
      <w:numFmt w:val="bullet"/>
      <w:lvlText w:val=""/>
      <w:lvlJc w:val="left"/>
      <w:pPr>
        <w:ind w:left="947" w:hanging="360"/>
      </w:pPr>
      <w:rPr>
        <w:rFonts w:ascii="Wingdings" w:hAnsi="Wingdings" w:hint="default"/>
      </w:rPr>
    </w:lvl>
    <w:lvl w:ilvl="1" w:tplc="0C090003" w:tentative="1">
      <w:start w:val="1"/>
      <w:numFmt w:val="bullet"/>
      <w:lvlText w:val="o"/>
      <w:lvlJc w:val="left"/>
      <w:pPr>
        <w:ind w:left="1667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387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3107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827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547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267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987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707" w:hanging="360"/>
      </w:pPr>
      <w:rPr>
        <w:rFonts w:ascii="Wingdings" w:hAnsi="Wingdings" w:hint="default"/>
      </w:rPr>
    </w:lvl>
  </w:abstractNum>
  <w:abstractNum w:abstractNumId="31" w15:restartNumberingAfterBreak="0">
    <w:nsid w:val="5D0540A9"/>
    <w:multiLevelType w:val="multilevel"/>
    <w:tmpl w:val="A0824D3A"/>
    <w:lvl w:ilvl="0">
      <w:start w:val="1"/>
      <w:numFmt w:val="upperLetter"/>
      <w:pStyle w:val="Heading8"/>
      <w:suff w:val="nothing"/>
      <w:lvlText w:val="Attachment %1"/>
      <w:lvlJc w:val="left"/>
      <w:pPr>
        <w:ind w:left="0" w:firstLine="0"/>
      </w:pPr>
      <w:rPr>
        <w:rFonts w:asciiTheme="majorHAnsi" w:hAnsiTheme="majorHAnsi" w:hint="default"/>
        <w:b w:val="0"/>
        <w:i w:val="0"/>
        <w:sz w:val="36"/>
      </w:rPr>
    </w:lvl>
    <w:lvl w:ilvl="1">
      <w:start w:val="1"/>
      <w:numFmt w:val="decimal"/>
      <w:suff w:val="space"/>
      <w:lvlText w:val="%1%2. "/>
      <w:lvlJc w:val="left"/>
      <w:pPr>
        <w:ind w:left="0" w:firstLine="0"/>
      </w:pPr>
      <w:rPr>
        <w:rFonts w:hint="default"/>
        <w:sz w:val="24"/>
      </w:rPr>
    </w:lvl>
    <w:lvl w:ilvl="2">
      <w:start w:val="1"/>
      <w:numFmt w:val="decimal"/>
      <w:suff w:val="space"/>
      <w:lvlText w:val="%1%2.%3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suff w:val="space"/>
      <w:lvlText w:val="%1%2.%3.%4 "/>
      <w:lvlJc w:val="left"/>
      <w:pPr>
        <w:ind w:left="0" w:firstLine="0"/>
      </w:pPr>
      <w:rPr>
        <w:rFonts w:hint="default"/>
      </w:rPr>
    </w:lvl>
    <w:lvl w:ilvl="4">
      <w:start w:val="1"/>
      <w:numFmt w:val="decimal"/>
      <w:suff w:val="space"/>
      <w:lvlText w:val="%1%2.%3.%4.%5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righ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5760" w:hanging="5760"/>
      </w:pPr>
      <w:rPr>
        <w:rFonts w:hint="default"/>
      </w:rPr>
    </w:lvl>
    <w:lvl w:ilvl="8">
      <w:start w:val="1"/>
      <w:numFmt w:val="none"/>
      <w:lvlText w:val=""/>
      <w:lvlJc w:val="right"/>
      <w:pPr>
        <w:ind w:left="6480" w:hanging="6480"/>
      </w:pPr>
      <w:rPr>
        <w:rFonts w:hint="default"/>
      </w:rPr>
    </w:lvl>
  </w:abstractNum>
  <w:abstractNum w:abstractNumId="32" w15:restartNumberingAfterBreak="0">
    <w:nsid w:val="635C0D07"/>
    <w:multiLevelType w:val="multilevel"/>
    <w:tmpl w:val="019052F2"/>
    <w:name w:val="Table Bullets"/>
    <w:lvl w:ilvl="0">
      <w:start w:val="1"/>
      <w:numFmt w:val="bullet"/>
      <w:lvlText w:val="·"/>
      <w:lvlJc w:val="left"/>
      <w:pPr>
        <w:ind w:left="312" w:hanging="227"/>
      </w:pPr>
      <w:rPr>
        <w:rFonts w:ascii="Symbol" w:hAnsi="Symbol" w:hint="default"/>
        <w:color w:val="201547" w:themeColor="text2"/>
      </w:rPr>
    </w:lvl>
    <w:lvl w:ilvl="1">
      <w:start w:val="1"/>
      <w:numFmt w:val="bullet"/>
      <w:lvlText w:val="–"/>
      <w:lvlJc w:val="left"/>
      <w:pPr>
        <w:ind w:left="539" w:hanging="227"/>
      </w:pPr>
      <w:rPr>
        <w:rFonts w:ascii="Arial" w:hAnsi="Arial" w:hint="default"/>
        <w:color w:val="201547" w:themeColor="text2"/>
      </w:rPr>
    </w:lvl>
    <w:lvl w:ilvl="2">
      <w:start w:val="1"/>
      <w:numFmt w:val="bullet"/>
      <w:lvlText w:val=""/>
      <w:lvlJc w:val="left"/>
      <w:pPr>
        <w:ind w:left="766" w:hanging="227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993" w:hanging="227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1220" w:hanging="227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1447" w:hanging="227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1674" w:hanging="227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1901" w:hanging="227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2128" w:hanging="227"/>
      </w:pPr>
      <w:rPr>
        <w:rFonts w:ascii="Wingdings" w:hAnsi="Wingdings" w:hint="default"/>
      </w:rPr>
    </w:lvl>
  </w:abstractNum>
  <w:abstractNum w:abstractNumId="33" w15:restartNumberingAfterBreak="0">
    <w:nsid w:val="64D21F10"/>
    <w:multiLevelType w:val="multilevel"/>
    <w:tmpl w:val="18ACFB38"/>
    <w:name w:val="HeadingsNumbered"/>
    <w:lvl w:ilvl="0">
      <w:start w:val="1"/>
      <w:numFmt w:val="decimal"/>
      <w:lvlText w:val="%1"/>
      <w:lvlJc w:val="left"/>
      <w:pPr>
        <w:ind w:left="227" w:hanging="227"/>
      </w:pPr>
      <w:rPr>
        <w:rFonts w:hint="default"/>
      </w:rPr>
    </w:lvl>
    <w:lvl w:ilvl="1">
      <w:start w:val="1"/>
      <w:numFmt w:val="lowerLetter"/>
      <w:lvlText w:val="(%2)"/>
      <w:lvlJc w:val="left"/>
      <w:pPr>
        <w:ind w:left="454" w:hanging="227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681" w:hanging="227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908" w:hanging="227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135" w:hanging="22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1362" w:hanging="227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1589" w:hanging="227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1816" w:hanging="227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2043" w:hanging="227"/>
      </w:pPr>
      <w:rPr>
        <w:rFonts w:hint="default"/>
      </w:rPr>
    </w:lvl>
  </w:abstractNum>
  <w:abstractNum w:abstractNumId="34" w15:restartNumberingAfterBreak="0">
    <w:nsid w:val="65570CA3"/>
    <w:multiLevelType w:val="multilevel"/>
    <w:tmpl w:val="12E8C1A0"/>
    <w:name w:val="Headings"/>
    <w:lvl w:ilvl="0">
      <w:start w:val="1"/>
      <w:numFmt w:val="decimal"/>
      <w:lvlText w:val="Schedule %1."/>
      <w:lvlJc w:val="left"/>
      <w:pPr>
        <w:tabs>
          <w:tab w:val="num" w:pos="992"/>
        </w:tabs>
        <w:ind w:left="992" w:hanging="992"/>
      </w:pPr>
      <w:rPr>
        <w:rFonts w:hint="default"/>
        <w:b/>
        <w:i w:val="0"/>
        <w:color w:val="201547" w:themeColor="text2"/>
        <w:sz w:val="32"/>
      </w:rPr>
    </w:lvl>
    <w:lvl w:ilvl="1">
      <w:start w:val="1"/>
      <w:numFmt w:val="decimal"/>
      <w:lvlText w:val="%2."/>
      <w:lvlJc w:val="left"/>
      <w:pPr>
        <w:tabs>
          <w:tab w:val="num" w:pos="992"/>
        </w:tabs>
        <w:ind w:left="992" w:hanging="992"/>
      </w:pPr>
      <w:rPr>
        <w:rFonts w:hint="default"/>
        <w:b w:val="0"/>
        <w:i w:val="0"/>
        <w:color w:val="201547" w:themeColor="text2"/>
        <w:sz w:val="24"/>
      </w:rPr>
    </w:lvl>
    <w:lvl w:ilvl="2">
      <w:start w:val="1"/>
      <w:numFmt w:val="decimal"/>
      <w:lvlText w:val="%2.%3"/>
      <w:lvlJc w:val="left"/>
      <w:pPr>
        <w:tabs>
          <w:tab w:val="num" w:pos="992"/>
        </w:tabs>
        <w:ind w:left="992" w:hanging="992"/>
      </w:pPr>
      <w:rPr>
        <w:rFonts w:hint="default"/>
        <w:b/>
        <w:i w:val="0"/>
        <w:color w:val="232222" w:themeColor="text1"/>
        <w:sz w:val="24"/>
      </w:rPr>
    </w:lvl>
    <w:lvl w:ilvl="3">
      <w:start w:val="1"/>
      <w:numFmt w:val="decimal"/>
      <w:lvlText w:val="%2.%3.%4"/>
      <w:lvlJc w:val="left"/>
      <w:pPr>
        <w:tabs>
          <w:tab w:val="num" w:pos="992"/>
        </w:tabs>
        <w:ind w:left="992" w:hanging="992"/>
      </w:pPr>
      <w:rPr>
        <w:rFonts w:hint="default"/>
        <w:b w:val="0"/>
        <w:i w:val="0"/>
        <w:color w:val="232222" w:themeColor="text1"/>
        <w:sz w:val="24"/>
      </w:rPr>
    </w:lvl>
    <w:lvl w:ilvl="4">
      <w:start w:val="1"/>
      <w:numFmt w:val="decimal"/>
      <w:lvlText w:val="%2.%3.%4.%5"/>
      <w:lvlJc w:val="left"/>
      <w:pPr>
        <w:tabs>
          <w:tab w:val="num" w:pos="992"/>
        </w:tabs>
        <w:ind w:left="992" w:hanging="992"/>
      </w:pPr>
      <w:rPr>
        <w:rFonts w:hint="default"/>
        <w:color w:val="232222" w:themeColor="text1"/>
        <w:sz w:val="24"/>
      </w:rPr>
    </w:lvl>
    <w:lvl w:ilvl="5">
      <w:start w:val="1"/>
      <w:numFmt w:val="none"/>
      <w:lvlText w:val=""/>
      <w:lvlJc w:val="right"/>
      <w:pPr>
        <w:tabs>
          <w:tab w:val="num" w:pos="720"/>
        </w:tabs>
        <w:ind w:left="720" w:firstLine="0"/>
      </w:pPr>
      <w:rPr>
        <w:rFonts w:hint="default"/>
      </w:rPr>
    </w:lvl>
    <w:lvl w:ilvl="6">
      <w:start w:val="1"/>
      <w:numFmt w:val="none"/>
      <w:lvlText w:val=""/>
      <w:lvlJc w:val="left"/>
      <w:pPr>
        <w:tabs>
          <w:tab w:val="num" w:pos="720"/>
        </w:tabs>
        <w:ind w:left="720" w:firstLine="0"/>
      </w:pPr>
      <w:rPr>
        <w:rFonts w:hint="default"/>
      </w:rPr>
    </w:lvl>
    <w:lvl w:ilvl="7">
      <w:start w:val="1"/>
      <w:numFmt w:val="none"/>
      <w:lvlText w:val=""/>
      <w:lvlJc w:val="left"/>
      <w:pPr>
        <w:tabs>
          <w:tab w:val="num" w:pos="720"/>
        </w:tabs>
        <w:ind w:left="720" w:firstLine="0"/>
      </w:pPr>
      <w:rPr>
        <w:rFonts w:hint="default"/>
      </w:rPr>
    </w:lvl>
    <w:lvl w:ilvl="8">
      <w:start w:val="1"/>
      <w:numFmt w:val="none"/>
      <w:lvlText w:val=""/>
      <w:lvlJc w:val="right"/>
      <w:pPr>
        <w:tabs>
          <w:tab w:val="num" w:pos="720"/>
        </w:tabs>
        <w:ind w:left="720" w:firstLine="0"/>
      </w:pPr>
      <w:rPr>
        <w:rFonts w:hint="default"/>
      </w:rPr>
    </w:lvl>
  </w:abstractNum>
  <w:abstractNum w:abstractNumId="35" w15:restartNumberingAfterBreak="0">
    <w:nsid w:val="70250B03"/>
    <w:multiLevelType w:val="multilevel"/>
    <w:tmpl w:val="F3EA2326"/>
    <w:name w:val="DEPIQuoteBullets"/>
    <w:lvl w:ilvl="0">
      <w:start w:val="1"/>
      <w:numFmt w:val="bullet"/>
      <w:pStyle w:val="QuoteBullet"/>
      <w:lvlText w:val=""/>
      <w:lvlJc w:val="left"/>
      <w:pPr>
        <w:tabs>
          <w:tab w:val="num" w:pos="454"/>
        </w:tabs>
        <w:ind w:left="454" w:hanging="170"/>
      </w:pPr>
      <w:rPr>
        <w:rFonts w:ascii="Symbol" w:hAnsi="Symbol" w:hint="default"/>
        <w:b w:val="0"/>
        <w:i w:val="0"/>
        <w:color w:val="232222" w:themeColor="text1"/>
        <w:position w:val="2"/>
        <w:sz w:val="18"/>
      </w:rPr>
    </w:lvl>
    <w:lvl w:ilvl="1">
      <w:start w:val="1"/>
      <w:numFmt w:val="bullet"/>
      <w:pStyle w:val="QuoteBullet2"/>
      <w:lvlText w:val="–"/>
      <w:lvlJc w:val="left"/>
      <w:pPr>
        <w:tabs>
          <w:tab w:val="num" w:pos="624"/>
        </w:tabs>
        <w:ind w:left="624" w:hanging="170"/>
      </w:pPr>
      <w:rPr>
        <w:rFonts w:asciiTheme="minorHAnsi" w:hAnsiTheme="minorHAnsi" w:hint="default"/>
        <w:b w:val="0"/>
        <w:i w:val="0"/>
        <w:color w:val="auto"/>
        <w:position w:val="2"/>
        <w:sz w:val="18"/>
      </w:rPr>
    </w:lvl>
    <w:lvl w:ilvl="2">
      <w:start w:val="1"/>
      <w:numFmt w:val="bullet"/>
      <w:lvlText w:val="‒"/>
      <w:lvlJc w:val="left"/>
      <w:pPr>
        <w:tabs>
          <w:tab w:val="num" w:pos="1418"/>
        </w:tabs>
        <w:ind w:left="1418" w:hanging="283"/>
      </w:pPr>
      <w:rPr>
        <w:rFonts w:ascii="Calibri" w:hAnsi="Calibri" w:hint="default"/>
        <w:color w:val="201547" w:themeColor="text2"/>
      </w:rPr>
    </w:lvl>
    <w:lvl w:ilvl="3">
      <w:start w:val="1"/>
      <w:numFmt w:val="bullet"/>
      <w:lvlText w:val=""/>
      <w:lvlJc w:val="left"/>
      <w:pPr>
        <w:ind w:left="1136" w:firstLine="283"/>
      </w:pPr>
      <w:rPr>
        <w:rFonts w:ascii="Symbol" w:hAnsi="Symbol" w:hint="default"/>
      </w:rPr>
    </w:lvl>
    <w:lvl w:ilvl="4">
      <w:start w:val="1"/>
      <w:numFmt w:val="bullet"/>
      <w:lvlText w:val=""/>
      <w:lvlJc w:val="left"/>
      <w:pPr>
        <w:ind w:left="1420" w:firstLine="283"/>
      </w:pPr>
      <w:rPr>
        <w:rFonts w:ascii="Symbol" w:hAnsi="Symbol" w:hint="default"/>
      </w:rPr>
    </w:lvl>
    <w:lvl w:ilvl="5">
      <w:start w:val="1"/>
      <w:numFmt w:val="bullet"/>
      <w:lvlText w:val=""/>
      <w:lvlJc w:val="left"/>
      <w:pPr>
        <w:ind w:left="1704" w:firstLine="283"/>
      </w:pPr>
      <w:rPr>
        <w:rFonts w:ascii="Wingdings" w:hAnsi="Wingdings" w:hint="default"/>
      </w:rPr>
    </w:lvl>
    <w:lvl w:ilvl="6">
      <w:start w:val="1"/>
      <w:numFmt w:val="bullet"/>
      <w:lvlText w:val=""/>
      <w:lvlJc w:val="left"/>
      <w:pPr>
        <w:ind w:left="1988" w:firstLine="283"/>
      </w:pPr>
      <w:rPr>
        <w:rFonts w:ascii="Wingdings" w:hAnsi="Wingdings" w:hint="default"/>
      </w:rPr>
    </w:lvl>
    <w:lvl w:ilvl="7">
      <w:start w:val="1"/>
      <w:numFmt w:val="bullet"/>
      <w:lvlText w:val=""/>
      <w:lvlJc w:val="left"/>
      <w:pPr>
        <w:ind w:left="2272" w:firstLine="283"/>
      </w:pPr>
      <w:rPr>
        <w:rFonts w:ascii="Symbol" w:hAnsi="Symbol" w:hint="default"/>
      </w:rPr>
    </w:lvl>
    <w:lvl w:ilvl="8">
      <w:start w:val="1"/>
      <w:numFmt w:val="bullet"/>
      <w:lvlText w:val=""/>
      <w:lvlJc w:val="left"/>
      <w:pPr>
        <w:ind w:left="2556" w:firstLine="283"/>
      </w:pPr>
      <w:rPr>
        <w:rFonts w:ascii="Symbol" w:hAnsi="Symbol" w:hint="default"/>
      </w:rPr>
    </w:lvl>
  </w:abstractNum>
  <w:abstractNum w:abstractNumId="36" w15:restartNumberingAfterBreak="0">
    <w:nsid w:val="74B87AA0"/>
    <w:multiLevelType w:val="multilevel"/>
    <w:tmpl w:val="DAE644F6"/>
    <w:name w:val="PullOutBoxBullets"/>
    <w:lvl w:ilvl="0">
      <w:start w:val="1"/>
      <w:numFmt w:val="bullet"/>
      <w:lvlText w:val="•"/>
      <w:lvlJc w:val="left"/>
      <w:pPr>
        <w:ind w:left="567" w:hanging="340"/>
      </w:pPr>
      <w:rPr>
        <w:rFonts w:ascii="Arial" w:hAnsi="Arial" w:hint="default"/>
        <w:color w:val="232222" w:themeColor="text1"/>
        <w:sz w:val="28"/>
      </w:rPr>
    </w:lvl>
    <w:lvl w:ilvl="1">
      <w:start w:val="1"/>
      <w:numFmt w:val="decimal"/>
      <w:lvlText w:val="%1.%2"/>
      <w:lvlJc w:val="left"/>
      <w:pPr>
        <w:ind w:left="794" w:hanging="794"/>
      </w:pPr>
      <w:rPr>
        <w:rFonts w:hint="default"/>
      </w:rPr>
    </w:lvl>
    <w:lvl w:ilvl="2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upperLetter"/>
      <w:lvlText w:val="%4)"/>
      <w:lvlJc w:val="left"/>
      <w:pPr>
        <w:ind w:left="794" w:hanging="454"/>
      </w:pPr>
      <w:rPr>
        <w:rFonts w:hint="default"/>
      </w:rPr>
    </w:lvl>
    <w:lvl w:ilvl="4">
      <w:start w:val="1"/>
      <w:numFmt w:val="none"/>
      <w:lvlText w:val=""/>
      <w:lvlJc w:val="left"/>
      <w:pPr>
        <w:ind w:left="992" w:hanging="992"/>
      </w:pPr>
      <w:rPr>
        <w:rFonts w:hint="default"/>
      </w:rPr>
    </w:lvl>
    <w:lvl w:ilvl="5">
      <w:start w:val="1"/>
      <w:numFmt w:val="none"/>
      <w:lvlText w:val=""/>
      <w:lvlJc w:val="right"/>
      <w:pPr>
        <w:ind w:left="992" w:hanging="992"/>
      </w:pPr>
      <w:rPr>
        <w:rFonts w:hint="default"/>
      </w:rPr>
    </w:lvl>
    <w:lvl w:ilvl="6">
      <w:start w:val="1"/>
      <w:numFmt w:val="none"/>
      <w:lvlText w:val=""/>
      <w:lvlJc w:val="left"/>
      <w:pPr>
        <w:ind w:left="992" w:hanging="992"/>
      </w:pPr>
      <w:rPr>
        <w:rFonts w:hint="default"/>
      </w:rPr>
    </w:lvl>
    <w:lvl w:ilvl="7">
      <w:start w:val="1"/>
      <w:numFmt w:val="none"/>
      <w:lvlText w:val=""/>
      <w:lvlJc w:val="left"/>
      <w:pPr>
        <w:ind w:left="992" w:hanging="992"/>
      </w:pPr>
      <w:rPr>
        <w:rFonts w:hint="default"/>
      </w:rPr>
    </w:lvl>
    <w:lvl w:ilvl="8">
      <w:start w:val="1"/>
      <w:numFmt w:val="none"/>
      <w:lvlText w:val=""/>
      <w:lvlJc w:val="right"/>
      <w:pPr>
        <w:ind w:left="992" w:hanging="992"/>
      </w:pPr>
      <w:rPr>
        <w:rFonts w:hint="default"/>
      </w:rPr>
    </w:lvl>
  </w:abstractNum>
  <w:abstractNum w:abstractNumId="37" w15:restartNumberingAfterBreak="0">
    <w:nsid w:val="75B62B5E"/>
    <w:multiLevelType w:val="multilevel"/>
    <w:tmpl w:val="F2E8571A"/>
    <w:name w:val="List Alpha2"/>
    <w:lvl w:ilvl="0">
      <w:start w:val="1"/>
      <w:numFmt w:val="lowerLetter"/>
      <w:lvlText w:val="%1."/>
      <w:lvlJc w:val="left"/>
      <w:pPr>
        <w:tabs>
          <w:tab w:val="num" w:pos="397"/>
        </w:tabs>
        <w:ind w:left="794" w:hanging="397"/>
      </w:pPr>
      <w:rPr>
        <w:rFonts w:ascii="Times New Roman" w:hAnsi="Times New Roman" w:cs="Times New Roman" w:hint="default"/>
        <w:b w:val="0"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snapToGrid w:val="0"/>
        <w:vanish w:val="0"/>
        <w:color w:val="201547" w:themeColor="text2"/>
        <w:spacing w:val="0"/>
        <w:w w:val="0"/>
        <w:kern w:val="0"/>
        <w:position w:val="0"/>
        <w:sz w:val="0"/>
        <w:szCs w:val="0"/>
        <w:u w:val="none" w:color="000000"/>
        <w:effect w:val="none"/>
        <w:vertAlign w:val="baseline"/>
        <w:em w:val="none"/>
        <w14:ligatures w14:val="none"/>
        <w14:numForm w14:val="default"/>
        <w14:numSpacing w14:val="default"/>
        <w14:stylisticSets/>
        <w14:cntxtAlts w14:val="0"/>
      </w:rPr>
    </w:lvl>
    <w:lvl w:ilvl="1">
      <w:start w:val="1"/>
      <w:numFmt w:val="lowerLetter"/>
      <w:lvlText w:val="%2."/>
      <w:lvlJc w:val="left"/>
      <w:pPr>
        <w:tabs>
          <w:tab w:val="num" w:pos="680"/>
        </w:tabs>
        <w:ind w:left="680" w:hanging="340"/>
      </w:pPr>
      <w:rPr>
        <w:rFonts w:hint="default"/>
        <w:b w:val="0"/>
        <w:i w:val="0"/>
        <w:color w:val="201547" w:themeColor="text2"/>
        <w:position w:val="2"/>
        <w:sz w:val="20"/>
      </w:rPr>
    </w:lvl>
    <w:lvl w:ilvl="2">
      <w:start w:val="1"/>
      <w:numFmt w:val="bullet"/>
      <w:lvlText w:val="–"/>
      <w:lvlJc w:val="left"/>
      <w:pPr>
        <w:tabs>
          <w:tab w:val="num" w:pos="1361"/>
        </w:tabs>
        <w:ind w:left="1361" w:hanging="340"/>
      </w:pPr>
      <w:rPr>
        <w:rFonts w:ascii="Arial" w:hAnsi="Arial" w:hint="default"/>
        <w:color w:val="201547" w:themeColor="text2"/>
        <w:position w:val="3"/>
        <w:sz w:val="20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38" w15:restartNumberingAfterBreak="0">
    <w:nsid w:val="7D284207"/>
    <w:multiLevelType w:val="multilevel"/>
    <w:tmpl w:val="655CFFD2"/>
    <w:name w:val="Lst_HighlightBullets"/>
    <w:lvl w:ilvl="0">
      <w:start w:val="1"/>
      <w:numFmt w:val="bullet"/>
      <w:lvlRestart w:val="0"/>
      <w:pStyle w:val="HighlightBoxBullet"/>
      <w:lvlText w:val=""/>
      <w:lvlJc w:val="left"/>
      <w:pPr>
        <w:ind w:left="510" w:hanging="226"/>
      </w:pPr>
      <w:rPr>
        <w:rFonts w:ascii="Wingdings" w:hAnsi="Wingdings" w:hint="default"/>
        <w:color w:val="FFFFFF"/>
        <w:sz w:val="24"/>
      </w:rPr>
    </w:lvl>
    <w:lvl w:ilvl="1">
      <w:start w:val="1"/>
      <w:numFmt w:val="bullet"/>
      <w:lvlText w:val="o"/>
      <w:lvlJc w:val="left"/>
      <w:pPr>
        <w:ind w:left="1667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ind w:left="2387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3107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827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547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267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987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707" w:hanging="360"/>
      </w:pPr>
      <w:rPr>
        <w:rFonts w:ascii="Wingdings" w:hAnsi="Wingdings" w:hint="default"/>
      </w:rPr>
    </w:lvl>
  </w:abstractNum>
  <w:abstractNum w:abstractNumId="39" w15:restartNumberingAfterBreak="0">
    <w:nsid w:val="7E030DAE"/>
    <w:multiLevelType w:val="multilevel"/>
    <w:tmpl w:val="30C0C6AC"/>
    <w:name w:val="MyNumbering"/>
    <w:lvl w:ilvl="0">
      <w:start w:val="1"/>
      <w:numFmt w:val="lowerRoman"/>
      <w:lvlText w:val="%1."/>
      <w:lvlJc w:val="left"/>
      <w:pPr>
        <w:ind w:left="794" w:hanging="397"/>
      </w:pPr>
      <w:rPr>
        <w:rFonts w:hint="default"/>
        <w:b w:val="0"/>
        <w:i w:val="0"/>
        <w:color w:val="201547" w:themeColor="text2"/>
        <w:sz w:val="22"/>
      </w:rPr>
    </w:lvl>
    <w:lvl w:ilvl="1">
      <w:start w:val="1"/>
      <w:numFmt w:val="lowerLetter"/>
      <w:lvlText w:val="%2."/>
      <w:lvlJc w:val="left"/>
      <w:pPr>
        <w:tabs>
          <w:tab w:val="num" w:pos="737"/>
        </w:tabs>
        <w:ind w:left="737" w:hanging="368"/>
      </w:pPr>
      <w:rPr>
        <w:rFonts w:hint="default"/>
        <w:color w:val="auto"/>
        <w:sz w:val="20"/>
      </w:rPr>
    </w:lvl>
    <w:lvl w:ilvl="2">
      <w:start w:val="1"/>
      <w:numFmt w:val="lowerRoman"/>
      <w:lvlText w:val="%3."/>
      <w:lvlJc w:val="left"/>
      <w:pPr>
        <w:tabs>
          <w:tab w:val="num" w:pos="1106"/>
        </w:tabs>
        <w:ind w:left="1106" w:hanging="369"/>
      </w:pPr>
      <w:rPr>
        <w:rFonts w:hint="default"/>
        <w:color w:val="auto"/>
        <w:sz w:val="20"/>
      </w:rPr>
    </w:lvl>
    <w:lvl w:ilvl="3">
      <w:start w:val="1"/>
      <w:numFmt w:val="none"/>
      <w:lvlText w:val=""/>
      <w:lvlJc w:val="left"/>
      <w:pPr>
        <w:tabs>
          <w:tab w:val="num" w:pos="720"/>
        </w:tabs>
        <w:ind w:left="720" w:firstLine="0"/>
      </w:pPr>
      <w:rPr>
        <w:rFonts w:hint="default"/>
      </w:rPr>
    </w:lvl>
    <w:lvl w:ilvl="4">
      <w:start w:val="1"/>
      <w:numFmt w:val="none"/>
      <w:lvlText w:val=""/>
      <w:lvlJc w:val="left"/>
      <w:pPr>
        <w:tabs>
          <w:tab w:val="num" w:pos="720"/>
        </w:tabs>
        <w:ind w:left="720" w:firstLine="0"/>
      </w:pPr>
      <w:rPr>
        <w:rFonts w:hint="default"/>
      </w:rPr>
    </w:lvl>
    <w:lvl w:ilvl="5">
      <w:start w:val="1"/>
      <w:numFmt w:val="none"/>
      <w:lvlText w:val=""/>
      <w:lvlJc w:val="right"/>
      <w:pPr>
        <w:tabs>
          <w:tab w:val="num" w:pos="720"/>
        </w:tabs>
        <w:ind w:left="720" w:firstLine="0"/>
      </w:pPr>
      <w:rPr>
        <w:rFonts w:hint="default"/>
      </w:rPr>
    </w:lvl>
    <w:lvl w:ilvl="6">
      <w:start w:val="1"/>
      <w:numFmt w:val="none"/>
      <w:lvlText w:val=""/>
      <w:lvlJc w:val="left"/>
      <w:pPr>
        <w:tabs>
          <w:tab w:val="num" w:pos="720"/>
        </w:tabs>
        <w:ind w:left="720" w:firstLine="0"/>
      </w:pPr>
      <w:rPr>
        <w:rFonts w:hint="default"/>
      </w:rPr>
    </w:lvl>
    <w:lvl w:ilvl="7">
      <w:start w:val="1"/>
      <w:numFmt w:val="none"/>
      <w:lvlText w:val=""/>
      <w:lvlJc w:val="left"/>
      <w:pPr>
        <w:tabs>
          <w:tab w:val="num" w:pos="720"/>
        </w:tabs>
        <w:ind w:left="720" w:firstLine="0"/>
      </w:pPr>
      <w:rPr>
        <w:rFonts w:hint="default"/>
      </w:rPr>
    </w:lvl>
    <w:lvl w:ilvl="8">
      <w:start w:val="1"/>
      <w:numFmt w:val="none"/>
      <w:lvlText w:val=""/>
      <w:lvlJc w:val="right"/>
      <w:pPr>
        <w:tabs>
          <w:tab w:val="num" w:pos="720"/>
        </w:tabs>
        <w:ind w:left="720" w:firstLine="0"/>
      </w:pPr>
      <w:rPr>
        <w:rFonts w:hint="default"/>
      </w:rPr>
    </w:lvl>
  </w:abstractNum>
  <w:num w:numId="1" w16cid:durableId="1128745877">
    <w:abstractNumId w:val="8"/>
  </w:num>
  <w:num w:numId="2" w16cid:durableId="170411264">
    <w:abstractNumId w:val="31"/>
  </w:num>
  <w:num w:numId="3" w16cid:durableId="985085104">
    <w:abstractNumId w:val="7"/>
  </w:num>
  <w:num w:numId="4" w16cid:durableId="1872112631">
    <w:abstractNumId w:val="9"/>
  </w:num>
  <w:num w:numId="5" w16cid:durableId="336812815">
    <w:abstractNumId w:val="19"/>
  </w:num>
  <w:num w:numId="6" w16cid:durableId="155153463">
    <w:abstractNumId w:val="0"/>
  </w:num>
  <w:num w:numId="7" w16cid:durableId="1428236886">
    <w:abstractNumId w:val="21"/>
  </w:num>
  <w:num w:numId="8" w16cid:durableId="103154041">
    <w:abstractNumId w:val="23"/>
  </w:num>
  <w:num w:numId="9" w16cid:durableId="1308436166">
    <w:abstractNumId w:val="20"/>
  </w:num>
  <w:num w:numId="10" w16cid:durableId="1335643199">
    <w:abstractNumId w:val="29"/>
  </w:num>
  <w:num w:numId="11" w16cid:durableId="1160577431">
    <w:abstractNumId w:val="22"/>
  </w:num>
  <w:num w:numId="12" w16cid:durableId="1673139647">
    <w:abstractNumId w:val="12"/>
  </w:num>
  <w:num w:numId="13" w16cid:durableId="1742215375">
    <w:abstractNumId w:val="38"/>
  </w:num>
  <w:num w:numId="14" w16cid:durableId="664823544">
    <w:abstractNumId w:val="35"/>
  </w:num>
  <w:numIdMacAtCleanup w:val="14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displayBackgroundShape/>
  <w:embedSystemFonts/>
  <w:stylePaneFormatFilter w:val="B801" w:allStyles="1" w:customStyles="0" w:latentStyles="0" w:stylesInUse="0" w:headingStyles="0" w:numberingStyles="0" w:tableStyles="0" w:directFormattingOnRuns="0" w:directFormattingOnParagraphs="0" w:directFormattingOnNumbering="0" w:directFormattingOnTables="1" w:clearFormatting="1" w:top3HeadingStyles="1" w:visibleStyles="0" w:alternateStyleNames="1"/>
  <w:defaultTabStop w:val="720"/>
  <w:evenAndOddHeaders/>
  <w:drawingGridHorizontalSpacing w:val="110"/>
  <w:displayHorizontalDrawingGridEvery w:val="2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pos w:val="sectEnd"/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A4Landscape" w:val="False"/>
    <w:docVar w:name="A4Portrait" w:val="True"/>
    <w:docVar w:name="Abbreviations" w:val="False"/>
    <w:docVar w:name="Audience" w:val="External"/>
    <w:docVar w:name="CoBrandNumber" w:val="0"/>
    <w:docVar w:name="ColourTheme" w:val="Colourful"/>
    <w:docVar w:name="ContentiousSubject" w:val="False"/>
    <w:docVar w:name="CoverCoBranded" w:val="False"/>
    <w:docVar w:name="CoverLayout" w:val="One"/>
    <w:docVar w:name="CoverProjectBar" w:val="False"/>
    <w:docVar w:name="CoverWebAddress" w:val="False"/>
    <w:docVar w:name="DCP" w:val="False"/>
    <w:docVar w:name="Endnote" w:val="False"/>
    <w:docVar w:name="Endnotes" w:val="True"/>
    <w:docVar w:name="Engevity-CustomTemplates" w:val="True"/>
    <w:docVar w:name="ESCaption" w:val="ES"/>
    <w:docVar w:name="FooterTextAuto" w:val="False"/>
    <w:docVar w:name="Glossary" w:val="False"/>
    <w:docVar w:name="Heading1Numbered" w:val="False"/>
    <w:docVar w:name="Heading2Numbered" w:val="False"/>
    <w:docVar w:name="Heading3Numbered" w:val="False"/>
    <w:docVar w:name="Heading4Numbered" w:val="False"/>
    <w:docVar w:name="Heading5Numbered" w:val="False"/>
    <w:docVar w:name="MasterDoc" w:val="True"/>
    <w:docVar w:name="NumberedCaptions" w:val="False"/>
    <w:docVar w:name="Overview" w:val="False"/>
    <w:docVar w:name="PageSetup" w:val="Single"/>
    <w:docVar w:name="Para" w:val="_x000d_"/>
    <w:docVar w:name="PictureLayout" w:val="OneImageFull"/>
    <w:docVar w:name="Theme Color" w:val="Corporate"/>
    <w:docVar w:name="TOC" w:val="False"/>
    <w:docVar w:name="TOCNew" w:val="True"/>
    <w:docVar w:name="TOCType" w:val="Normal"/>
    <w:docVar w:name="UpdateTheme" w:val="False"/>
    <w:docVar w:name="xAppendixName" w:val="Appendix"/>
    <w:docVar w:name="xHeadingsNumbered" w:val="False"/>
    <w:docVar w:name="xTOCApp" w:val="S"/>
    <w:docVar w:name="xTOCFigure" w:val="H"/>
    <w:docVar w:name="xTOCH2" w:val="Y"/>
    <w:docVar w:name="xTOCH3" w:val="Y"/>
    <w:docVar w:name="xTOCH4" w:val="Y"/>
    <w:docVar w:name="xTOCTable" w:val="H"/>
  </w:docVars>
  <w:rsids>
    <w:rsidRoot w:val="006F138C"/>
    <w:rsid w:val="00000194"/>
    <w:rsid w:val="0000050C"/>
    <w:rsid w:val="00000812"/>
    <w:rsid w:val="00000901"/>
    <w:rsid w:val="00001D81"/>
    <w:rsid w:val="00002691"/>
    <w:rsid w:val="00003260"/>
    <w:rsid w:val="000035F6"/>
    <w:rsid w:val="00004327"/>
    <w:rsid w:val="00004810"/>
    <w:rsid w:val="00004A68"/>
    <w:rsid w:val="00004EEE"/>
    <w:rsid w:val="000058A9"/>
    <w:rsid w:val="00005CCD"/>
    <w:rsid w:val="00006884"/>
    <w:rsid w:val="000068CA"/>
    <w:rsid w:val="0000736B"/>
    <w:rsid w:val="00007A11"/>
    <w:rsid w:val="000105A9"/>
    <w:rsid w:val="00010783"/>
    <w:rsid w:val="000112BF"/>
    <w:rsid w:val="00011C29"/>
    <w:rsid w:val="00011F46"/>
    <w:rsid w:val="0001216C"/>
    <w:rsid w:val="000125A5"/>
    <w:rsid w:val="000128AB"/>
    <w:rsid w:val="0001294B"/>
    <w:rsid w:val="00012BCD"/>
    <w:rsid w:val="00012D6E"/>
    <w:rsid w:val="00012FAF"/>
    <w:rsid w:val="0001307F"/>
    <w:rsid w:val="000133B3"/>
    <w:rsid w:val="000139F9"/>
    <w:rsid w:val="00013C91"/>
    <w:rsid w:val="000147D8"/>
    <w:rsid w:val="00014AD2"/>
    <w:rsid w:val="000152AC"/>
    <w:rsid w:val="00015655"/>
    <w:rsid w:val="000160DB"/>
    <w:rsid w:val="0001645A"/>
    <w:rsid w:val="00016927"/>
    <w:rsid w:val="00016F11"/>
    <w:rsid w:val="00017A37"/>
    <w:rsid w:val="00017E78"/>
    <w:rsid w:val="000200A9"/>
    <w:rsid w:val="00020166"/>
    <w:rsid w:val="00020425"/>
    <w:rsid w:val="0002048A"/>
    <w:rsid w:val="00020A83"/>
    <w:rsid w:val="00020D21"/>
    <w:rsid w:val="00022FC9"/>
    <w:rsid w:val="0002313E"/>
    <w:rsid w:val="00023619"/>
    <w:rsid w:val="00024DE5"/>
    <w:rsid w:val="00024F9A"/>
    <w:rsid w:val="0002586C"/>
    <w:rsid w:val="000265EA"/>
    <w:rsid w:val="00026DA1"/>
    <w:rsid w:val="00026DC2"/>
    <w:rsid w:val="00026F6C"/>
    <w:rsid w:val="000273C5"/>
    <w:rsid w:val="00030105"/>
    <w:rsid w:val="00030A38"/>
    <w:rsid w:val="0003160B"/>
    <w:rsid w:val="0003300C"/>
    <w:rsid w:val="000332EC"/>
    <w:rsid w:val="000337A3"/>
    <w:rsid w:val="000343D3"/>
    <w:rsid w:val="000346D1"/>
    <w:rsid w:val="00034E7A"/>
    <w:rsid w:val="0003565D"/>
    <w:rsid w:val="00036064"/>
    <w:rsid w:val="000360F2"/>
    <w:rsid w:val="00036D45"/>
    <w:rsid w:val="0003726A"/>
    <w:rsid w:val="00037321"/>
    <w:rsid w:val="000374E9"/>
    <w:rsid w:val="00037830"/>
    <w:rsid w:val="00037F96"/>
    <w:rsid w:val="000408B7"/>
    <w:rsid w:val="00040E63"/>
    <w:rsid w:val="00040EB4"/>
    <w:rsid w:val="000411A2"/>
    <w:rsid w:val="00041613"/>
    <w:rsid w:val="00041B06"/>
    <w:rsid w:val="00042903"/>
    <w:rsid w:val="00043F27"/>
    <w:rsid w:val="00043FEB"/>
    <w:rsid w:val="00044607"/>
    <w:rsid w:val="00044A5B"/>
    <w:rsid w:val="0004603D"/>
    <w:rsid w:val="0004675A"/>
    <w:rsid w:val="00046F44"/>
    <w:rsid w:val="000473F4"/>
    <w:rsid w:val="00050713"/>
    <w:rsid w:val="00050F0B"/>
    <w:rsid w:val="00051BFC"/>
    <w:rsid w:val="00051D5C"/>
    <w:rsid w:val="00052454"/>
    <w:rsid w:val="0005252A"/>
    <w:rsid w:val="000528CB"/>
    <w:rsid w:val="000531C8"/>
    <w:rsid w:val="00053C58"/>
    <w:rsid w:val="00053CC3"/>
    <w:rsid w:val="00054A64"/>
    <w:rsid w:val="0005566D"/>
    <w:rsid w:val="0005578D"/>
    <w:rsid w:val="00055A62"/>
    <w:rsid w:val="00056024"/>
    <w:rsid w:val="000574CC"/>
    <w:rsid w:val="000574DD"/>
    <w:rsid w:val="00057EB4"/>
    <w:rsid w:val="00060B9F"/>
    <w:rsid w:val="000610DD"/>
    <w:rsid w:val="0006141F"/>
    <w:rsid w:val="000634B5"/>
    <w:rsid w:val="000636FD"/>
    <w:rsid w:val="00063A7B"/>
    <w:rsid w:val="00064148"/>
    <w:rsid w:val="000645D3"/>
    <w:rsid w:val="00064813"/>
    <w:rsid w:val="00066309"/>
    <w:rsid w:val="0006651D"/>
    <w:rsid w:val="00066A4B"/>
    <w:rsid w:val="00066BD0"/>
    <w:rsid w:val="00066D49"/>
    <w:rsid w:val="0006707D"/>
    <w:rsid w:val="000672C6"/>
    <w:rsid w:val="00067A55"/>
    <w:rsid w:val="00067B0C"/>
    <w:rsid w:val="00067EEC"/>
    <w:rsid w:val="00070773"/>
    <w:rsid w:val="0007095A"/>
    <w:rsid w:val="00070B05"/>
    <w:rsid w:val="0007166A"/>
    <w:rsid w:val="00071FC0"/>
    <w:rsid w:val="00072080"/>
    <w:rsid w:val="0007232D"/>
    <w:rsid w:val="0007247D"/>
    <w:rsid w:val="00072E7B"/>
    <w:rsid w:val="00073EF4"/>
    <w:rsid w:val="00073FC4"/>
    <w:rsid w:val="00074537"/>
    <w:rsid w:val="00074EF6"/>
    <w:rsid w:val="000751D5"/>
    <w:rsid w:val="00075748"/>
    <w:rsid w:val="000759A7"/>
    <w:rsid w:val="00075B1E"/>
    <w:rsid w:val="00075E0B"/>
    <w:rsid w:val="000764DD"/>
    <w:rsid w:val="00076662"/>
    <w:rsid w:val="00076B5B"/>
    <w:rsid w:val="00076C8C"/>
    <w:rsid w:val="00076CEC"/>
    <w:rsid w:val="000770EF"/>
    <w:rsid w:val="00077BDB"/>
    <w:rsid w:val="00077D57"/>
    <w:rsid w:val="00080082"/>
    <w:rsid w:val="000809F5"/>
    <w:rsid w:val="00080B70"/>
    <w:rsid w:val="0008257E"/>
    <w:rsid w:val="00082701"/>
    <w:rsid w:val="00082CAC"/>
    <w:rsid w:val="00082EEC"/>
    <w:rsid w:val="00082F2B"/>
    <w:rsid w:val="00083241"/>
    <w:rsid w:val="000833E8"/>
    <w:rsid w:val="000838F2"/>
    <w:rsid w:val="00083C1F"/>
    <w:rsid w:val="00084244"/>
    <w:rsid w:val="0008438B"/>
    <w:rsid w:val="000843B4"/>
    <w:rsid w:val="00084998"/>
    <w:rsid w:val="00084E5E"/>
    <w:rsid w:val="00085767"/>
    <w:rsid w:val="00085B6D"/>
    <w:rsid w:val="00086400"/>
    <w:rsid w:val="0008678B"/>
    <w:rsid w:val="00086C5B"/>
    <w:rsid w:val="00087019"/>
    <w:rsid w:val="00087157"/>
    <w:rsid w:val="0008765C"/>
    <w:rsid w:val="00087AA2"/>
    <w:rsid w:val="00087CE5"/>
    <w:rsid w:val="00087DBC"/>
    <w:rsid w:val="0009026C"/>
    <w:rsid w:val="00090C31"/>
    <w:rsid w:val="00090CB5"/>
    <w:rsid w:val="00090D68"/>
    <w:rsid w:val="0009129D"/>
    <w:rsid w:val="000913B9"/>
    <w:rsid w:val="00091C6D"/>
    <w:rsid w:val="00091E67"/>
    <w:rsid w:val="000922A4"/>
    <w:rsid w:val="00092C13"/>
    <w:rsid w:val="00093988"/>
    <w:rsid w:val="00093AB0"/>
    <w:rsid w:val="00093DB2"/>
    <w:rsid w:val="00094652"/>
    <w:rsid w:val="00094887"/>
    <w:rsid w:val="00094C04"/>
    <w:rsid w:val="00095774"/>
    <w:rsid w:val="000957C3"/>
    <w:rsid w:val="00095B03"/>
    <w:rsid w:val="00095BF8"/>
    <w:rsid w:val="00095E93"/>
    <w:rsid w:val="0009618E"/>
    <w:rsid w:val="0009636C"/>
    <w:rsid w:val="00097178"/>
    <w:rsid w:val="000971A5"/>
    <w:rsid w:val="000A0157"/>
    <w:rsid w:val="000A01E2"/>
    <w:rsid w:val="000A043A"/>
    <w:rsid w:val="000A06F1"/>
    <w:rsid w:val="000A0740"/>
    <w:rsid w:val="000A0772"/>
    <w:rsid w:val="000A07D4"/>
    <w:rsid w:val="000A0853"/>
    <w:rsid w:val="000A0D39"/>
    <w:rsid w:val="000A0ECF"/>
    <w:rsid w:val="000A10AE"/>
    <w:rsid w:val="000A13C1"/>
    <w:rsid w:val="000A1A10"/>
    <w:rsid w:val="000A25A3"/>
    <w:rsid w:val="000A2A5F"/>
    <w:rsid w:val="000A3203"/>
    <w:rsid w:val="000A3E5B"/>
    <w:rsid w:val="000A43C4"/>
    <w:rsid w:val="000A4DD8"/>
    <w:rsid w:val="000A513C"/>
    <w:rsid w:val="000A5285"/>
    <w:rsid w:val="000A55E9"/>
    <w:rsid w:val="000A56AA"/>
    <w:rsid w:val="000A6056"/>
    <w:rsid w:val="000A64D2"/>
    <w:rsid w:val="000A64DF"/>
    <w:rsid w:val="000A65C4"/>
    <w:rsid w:val="000A6AD7"/>
    <w:rsid w:val="000A7E36"/>
    <w:rsid w:val="000B010B"/>
    <w:rsid w:val="000B02C8"/>
    <w:rsid w:val="000B07C0"/>
    <w:rsid w:val="000B1783"/>
    <w:rsid w:val="000B2770"/>
    <w:rsid w:val="000B36D8"/>
    <w:rsid w:val="000B389F"/>
    <w:rsid w:val="000B4491"/>
    <w:rsid w:val="000B497E"/>
    <w:rsid w:val="000B51BB"/>
    <w:rsid w:val="000B5385"/>
    <w:rsid w:val="000B59CB"/>
    <w:rsid w:val="000B5AC1"/>
    <w:rsid w:val="000B5B6D"/>
    <w:rsid w:val="000B6301"/>
    <w:rsid w:val="000B65EE"/>
    <w:rsid w:val="000B6910"/>
    <w:rsid w:val="000B6A5F"/>
    <w:rsid w:val="000B6E1A"/>
    <w:rsid w:val="000B74D9"/>
    <w:rsid w:val="000C02EC"/>
    <w:rsid w:val="000C036C"/>
    <w:rsid w:val="000C043D"/>
    <w:rsid w:val="000C254D"/>
    <w:rsid w:val="000C269E"/>
    <w:rsid w:val="000C2D7C"/>
    <w:rsid w:val="000C3365"/>
    <w:rsid w:val="000C3390"/>
    <w:rsid w:val="000C3827"/>
    <w:rsid w:val="000C3BCA"/>
    <w:rsid w:val="000C4032"/>
    <w:rsid w:val="000C4237"/>
    <w:rsid w:val="000C440C"/>
    <w:rsid w:val="000C4598"/>
    <w:rsid w:val="000C46FD"/>
    <w:rsid w:val="000C4A68"/>
    <w:rsid w:val="000C4AFB"/>
    <w:rsid w:val="000C5C01"/>
    <w:rsid w:val="000C620E"/>
    <w:rsid w:val="000C782D"/>
    <w:rsid w:val="000C7BB4"/>
    <w:rsid w:val="000D01DB"/>
    <w:rsid w:val="000D02C6"/>
    <w:rsid w:val="000D038D"/>
    <w:rsid w:val="000D0471"/>
    <w:rsid w:val="000D04B1"/>
    <w:rsid w:val="000D04F8"/>
    <w:rsid w:val="000D057E"/>
    <w:rsid w:val="000D081F"/>
    <w:rsid w:val="000D0DDA"/>
    <w:rsid w:val="000D0FA2"/>
    <w:rsid w:val="000D1C49"/>
    <w:rsid w:val="000D1CCC"/>
    <w:rsid w:val="000D1DA0"/>
    <w:rsid w:val="000D2AE4"/>
    <w:rsid w:val="000D2B3D"/>
    <w:rsid w:val="000D319F"/>
    <w:rsid w:val="000D36F9"/>
    <w:rsid w:val="000D3881"/>
    <w:rsid w:val="000D3CAE"/>
    <w:rsid w:val="000D487A"/>
    <w:rsid w:val="000D4AC1"/>
    <w:rsid w:val="000D5000"/>
    <w:rsid w:val="000D5967"/>
    <w:rsid w:val="000D5CE1"/>
    <w:rsid w:val="000D6417"/>
    <w:rsid w:val="000D6482"/>
    <w:rsid w:val="000D66AF"/>
    <w:rsid w:val="000D7227"/>
    <w:rsid w:val="000D73BF"/>
    <w:rsid w:val="000D73C9"/>
    <w:rsid w:val="000D7514"/>
    <w:rsid w:val="000D752F"/>
    <w:rsid w:val="000D7AF3"/>
    <w:rsid w:val="000D7F5B"/>
    <w:rsid w:val="000E0068"/>
    <w:rsid w:val="000E1777"/>
    <w:rsid w:val="000E2BFA"/>
    <w:rsid w:val="000E2E35"/>
    <w:rsid w:val="000E2F22"/>
    <w:rsid w:val="000E2F7C"/>
    <w:rsid w:val="000E3433"/>
    <w:rsid w:val="000E35EE"/>
    <w:rsid w:val="000E38AA"/>
    <w:rsid w:val="000E3C36"/>
    <w:rsid w:val="000E4946"/>
    <w:rsid w:val="000E4D36"/>
    <w:rsid w:val="000E5431"/>
    <w:rsid w:val="000E57A7"/>
    <w:rsid w:val="000E60F1"/>
    <w:rsid w:val="000E6D73"/>
    <w:rsid w:val="000E7420"/>
    <w:rsid w:val="000E79F7"/>
    <w:rsid w:val="000E7E4A"/>
    <w:rsid w:val="000E7F29"/>
    <w:rsid w:val="000F0977"/>
    <w:rsid w:val="000F0AB0"/>
    <w:rsid w:val="000F1017"/>
    <w:rsid w:val="000F1954"/>
    <w:rsid w:val="000F1B2C"/>
    <w:rsid w:val="000F1E52"/>
    <w:rsid w:val="000F26D5"/>
    <w:rsid w:val="000F2AE7"/>
    <w:rsid w:val="000F2BEC"/>
    <w:rsid w:val="000F2FCE"/>
    <w:rsid w:val="000F3362"/>
    <w:rsid w:val="000F39C2"/>
    <w:rsid w:val="000F436A"/>
    <w:rsid w:val="000F47F5"/>
    <w:rsid w:val="000F4BAE"/>
    <w:rsid w:val="000F4D26"/>
    <w:rsid w:val="000F515F"/>
    <w:rsid w:val="000F59FB"/>
    <w:rsid w:val="000F5E55"/>
    <w:rsid w:val="000F5FFD"/>
    <w:rsid w:val="000F6093"/>
    <w:rsid w:val="000F661E"/>
    <w:rsid w:val="000F66F3"/>
    <w:rsid w:val="000F696C"/>
    <w:rsid w:val="000F72AB"/>
    <w:rsid w:val="000F7466"/>
    <w:rsid w:val="000F7BB5"/>
    <w:rsid w:val="000F7C2D"/>
    <w:rsid w:val="0010018C"/>
    <w:rsid w:val="00101154"/>
    <w:rsid w:val="00101215"/>
    <w:rsid w:val="00101A91"/>
    <w:rsid w:val="00101FF8"/>
    <w:rsid w:val="001023F4"/>
    <w:rsid w:val="00102D94"/>
    <w:rsid w:val="00102E6D"/>
    <w:rsid w:val="00103C12"/>
    <w:rsid w:val="001042E1"/>
    <w:rsid w:val="0010455D"/>
    <w:rsid w:val="00104C22"/>
    <w:rsid w:val="0010532E"/>
    <w:rsid w:val="00105C15"/>
    <w:rsid w:val="00105FBE"/>
    <w:rsid w:val="00106BF0"/>
    <w:rsid w:val="00107C8F"/>
    <w:rsid w:val="0011038E"/>
    <w:rsid w:val="0011045B"/>
    <w:rsid w:val="00110623"/>
    <w:rsid w:val="00110760"/>
    <w:rsid w:val="0011087C"/>
    <w:rsid w:val="0011132C"/>
    <w:rsid w:val="001114CB"/>
    <w:rsid w:val="0011235E"/>
    <w:rsid w:val="001129F9"/>
    <w:rsid w:val="00112A56"/>
    <w:rsid w:val="00112EDB"/>
    <w:rsid w:val="00112FC9"/>
    <w:rsid w:val="00113496"/>
    <w:rsid w:val="0011371C"/>
    <w:rsid w:val="00113A48"/>
    <w:rsid w:val="00113D4F"/>
    <w:rsid w:val="00113EE7"/>
    <w:rsid w:val="0011429D"/>
    <w:rsid w:val="00114377"/>
    <w:rsid w:val="0011480F"/>
    <w:rsid w:val="0011501B"/>
    <w:rsid w:val="001153CE"/>
    <w:rsid w:val="001156B1"/>
    <w:rsid w:val="0011585A"/>
    <w:rsid w:val="00116264"/>
    <w:rsid w:val="00116413"/>
    <w:rsid w:val="001167C6"/>
    <w:rsid w:val="001169AD"/>
    <w:rsid w:val="001176AC"/>
    <w:rsid w:val="00117809"/>
    <w:rsid w:val="00120092"/>
    <w:rsid w:val="0012041B"/>
    <w:rsid w:val="00120D59"/>
    <w:rsid w:val="001218C4"/>
    <w:rsid w:val="0012246B"/>
    <w:rsid w:val="001228AC"/>
    <w:rsid w:val="001230A0"/>
    <w:rsid w:val="00123111"/>
    <w:rsid w:val="00123633"/>
    <w:rsid w:val="001242E9"/>
    <w:rsid w:val="001244D8"/>
    <w:rsid w:val="00124782"/>
    <w:rsid w:val="0012486F"/>
    <w:rsid w:val="00124BC5"/>
    <w:rsid w:val="0012511D"/>
    <w:rsid w:val="001252B3"/>
    <w:rsid w:val="00125676"/>
    <w:rsid w:val="0012652C"/>
    <w:rsid w:val="001267C9"/>
    <w:rsid w:val="001268C6"/>
    <w:rsid w:val="00126943"/>
    <w:rsid w:val="00127337"/>
    <w:rsid w:val="001274AA"/>
    <w:rsid w:val="001278BC"/>
    <w:rsid w:val="001301E1"/>
    <w:rsid w:val="001302AB"/>
    <w:rsid w:val="0013044E"/>
    <w:rsid w:val="00130471"/>
    <w:rsid w:val="00130735"/>
    <w:rsid w:val="00130B14"/>
    <w:rsid w:val="0013134A"/>
    <w:rsid w:val="001320DB"/>
    <w:rsid w:val="00132534"/>
    <w:rsid w:val="00132ECF"/>
    <w:rsid w:val="00133CEB"/>
    <w:rsid w:val="00133DA1"/>
    <w:rsid w:val="00133EF1"/>
    <w:rsid w:val="00133FBF"/>
    <w:rsid w:val="00134222"/>
    <w:rsid w:val="00134985"/>
    <w:rsid w:val="001359FC"/>
    <w:rsid w:val="00135A21"/>
    <w:rsid w:val="0013609B"/>
    <w:rsid w:val="001369F7"/>
    <w:rsid w:val="00136DBE"/>
    <w:rsid w:val="001378AA"/>
    <w:rsid w:val="00137A24"/>
    <w:rsid w:val="00137E68"/>
    <w:rsid w:val="001406CA"/>
    <w:rsid w:val="001417FF"/>
    <w:rsid w:val="00141FDF"/>
    <w:rsid w:val="00142793"/>
    <w:rsid w:val="00142974"/>
    <w:rsid w:val="00143CE6"/>
    <w:rsid w:val="0014423E"/>
    <w:rsid w:val="00144787"/>
    <w:rsid w:val="00145F74"/>
    <w:rsid w:val="0014604E"/>
    <w:rsid w:val="00146947"/>
    <w:rsid w:val="00147141"/>
    <w:rsid w:val="0014722D"/>
    <w:rsid w:val="00147B60"/>
    <w:rsid w:val="00150746"/>
    <w:rsid w:val="00151331"/>
    <w:rsid w:val="00151BF0"/>
    <w:rsid w:val="00152DC6"/>
    <w:rsid w:val="00152E41"/>
    <w:rsid w:val="001536B2"/>
    <w:rsid w:val="001538EE"/>
    <w:rsid w:val="0015405B"/>
    <w:rsid w:val="00155192"/>
    <w:rsid w:val="00155B41"/>
    <w:rsid w:val="00155B79"/>
    <w:rsid w:val="00156344"/>
    <w:rsid w:val="00156406"/>
    <w:rsid w:val="001565D2"/>
    <w:rsid w:val="0015669A"/>
    <w:rsid w:val="00156BC1"/>
    <w:rsid w:val="001571C1"/>
    <w:rsid w:val="001573C7"/>
    <w:rsid w:val="001574B6"/>
    <w:rsid w:val="00157F04"/>
    <w:rsid w:val="00160C09"/>
    <w:rsid w:val="00160EA5"/>
    <w:rsid w:val="00161183"/>
    <w:rsid w:val="00161450"/>
    <w:rsid w:val="00161A18"/>
    <w:rsid w:val="00161DFE"/>
    <w:rsid w:val="00162508"/>
    <w:rsid w:val="0016271B"/>
    <w:rsid w:val="00162EBC"/>
    <w:rsid w:val="00162ECB"/>
    <w:rsid w:val="0016336A"/>
    <w:rsid w:val="00163A5B"/>
    <w:rsid w:val="00163A88"/>
    <w:rsid w:val="00164012"/>
    <w:rsid w:val="001640D2"/>
    <w:rsid w:val="001644C7"/>
    <w:rsid w:val="00164716"/>
    <w:rsid w:val="00164A05"/>
    <w:rsid w:val="001651B6"/>
    <w:rsid w:val="00165E60"/>
    <w:rsid w:val="00166097"/>
    <w:rsid w:val="00166DAD"/>
    <w:rsid w:val="00166E6D"/>
    <w:rsid w:val="00166FB5"/>
    <w:rsid w:val="00167022"/>
    <w:rsid w:val="0016718E"/>
    <w:rsid w:val="0017060B"/>
    <w:rsid w:val="00170701"/>
    <w:rsid w:val="00171B71"/>
    <w:rsid w:val="00171C7C"/>
    <w:rsid w:val="00172637"/>
    <w:rsid w:val="001726D4"/>
    <w:rsid w:val="001728B5"/>
    <w:rsid w:val="0017336D"/>
    <w:rsid w:val="00173F1A"/>
    <w:rsid w:val="00174052"/>
    <w:rsid w:val="001745CE"/>
    <w:rsid w:val="00174E84"/>
    <w:rsid w:val="001750A0"/>
    <w:rsid w:val="00175DCC"/>
    <w:rsid w:val="001762F3"/>
    <w:rsid w:val="001766D2"/>
    <w:rsid w:val="001768FA"/>
    <w:rsid w:val="001769A8"/>
    <w:rsid w:val="00177179"/>
    <w:rsid w:val="0017749D"/>
    <w:rsid w:val="001778A7"/>
    <w:rsid w:val="00177F02"/>
    <w:rsid w:val="001806B5"/>
    <w:rsid w:val="001806EE"/>
    <w:rsid w:val="00180E8D"/>
    <w:rsid w:val="00180FF8"/>
    <w:rsid w:val="001813B0"/>
    <w:rsid w:val="001818D8"/>
    <w:rsid w:val="0018239D"/>
    <w:rsid w:val="0018271E"/>
    <w:rsid w:val="001827CC"/>
    <w:rsid w:val="00183096"/>
    <w:rsid w:val="001835D2"/>
    <w:rsid w:val="0018426D"/>
    <w:rsid w:val="00184490"/>
    <w:rsid w:val="001844C6"/>
    <w:rsid w:val="001845EF"/>
    <w:rsid w:val="00184B03"/>
    <w:rsid w:val="00185BF1"/>
    <w:rsid w:val="00186186"/>
    <w:rsid w:val="0018625D"/>
    <w:rsid w:val="00186A77"/>
    <w:rsid w:val="001874D7"/>
    <w:rsid w:val="00187B9E"/>
    <w:rsid w:val="001900C7"/>
    <w:rsid w:val="001903F5"/>
    <w:rsid w:val="001910A2"/>
    <w:rsid w:val="00191188"/>
    <w:rsid w:val="001911BB"/>
    <w:rsid w:val="00191308"/>
    <w:rsid w:val="00191D42"/>
    <w:rsid w:val="00192DC6"/>
    <w:rsid w:val="00192F5C"/>
    <w:rsid w:val="00193C8F"/>
    <w:rsid w:val="00194013"/>
    <w:rsid w:val="001942E7"/>
    <w:rsid w:val="001945C8"/>
    <w:rsid w:val="00194A76"/>
    <w:rsid w:val="00194AAE"/>
    <w:rsid w:val="00194B60"/>
    <w:rsid w:val="00195D19"/>
    <w:rsid w:val="00195DF5"/>
    <w:rsid w:val="00196A24"/>
    <w:rsid w:val="00196E13"/>
    <w:rsid w:val="0019756C"/>
    <w:rsid w:val="00197D54"/>
    <w:rsid w:val="001A0FC3"/>
    <w:rsid w:val="001A1E8A"/>
    <w:rsid w:val="001A26B9"/>
    <w:rsid w:val="001A3352"/>
    <w:rsid w:val="001A3695"/>
    <w:rsid w:val="001A4052"/>
    <w:rsid w:val="001A44AA"/>
    <w:rsid w:val="001A4A74"/>
    <w:rsid w:val="001A59BB"/>
    <w:rsid w:val="001A5A0F"/>
    <w:rsid w:val="001A5B24"/>
    <w:rsid w:val="001A5B3F"/>
    <w:rsid w:val="001A5C62"/>
    <w:rsid w:val="001A63B0"/>
    <w:rsid w:val="001A6B09"/>
    <w:rsid w:val="001A7C6D"/>
    <w:rsid w:val="001B017B"/>
    <w:rsid w:val="001B08FF"/>
    <w:rsid w:val="001B0CFE"/>
    <w:rsid w:val="001B1992"/>
    <w:rsid w:val="001B1B2B"/>
    <w:rsid w:val="001B1CD9"/>
    <w:rsid w:val="001B204A"/>
    <w:rsid w:val="001B2370"/>
    <w:rsid w:val="001B2AD7"/>
    <w:rsid w:val="001B2D49"/>
    <w:rsid w:val="001B2ED0"/>
    <w:rsid w:val="001B32D1"/>
    <w:rsid w:val="001B330C"/>
    <w:rsid w:val="001B332D"/>
    <w:rsid w:val="001B387D"/>
    <w:rsid w:val="001B45A7"/>
    <w:rsid w:val="001B57E8"/>
    <w:rsid w:val="001B6D41"/>
    <w:rsid w:val="001B6E7E"/>
    <w:rsid w:val="001B7C04"/>
    <w:rsid w:val="001B7E65"/>
    <w:rsid w:val="001C045F"/>
    <w:rsid w:val="001C047F"/>
    <w:rsid w:val="001C145F"/>
    <w:rsid w:val="001C158E"/>
    <w:rsid w:val="001C2103"/>
    <w:rsid w:val="001C2198"/>
    <w:rsid w:val="001C2489"/>
    <w:rsid w:val="001C2510"/>
    <w:rsid w:val="001C2788"/>
    <w:rsid w:val="001C2CCA"/>
    <w:rsid w:val="001C31C0"/>
    <w:rsid w:val="001C35C1"/>
    <w:rsid w:val="001C3788"/>
    <w:rsid w:val="001C40E3"/>
    <w:rsid w:val="001C4657"/>
    <w:rsid w:val="001C5162"/>
    <w:rsid w:val="001C5290"/>
    <w:rsid w:val="001C5E6E"/>
    <w:rsid w:val="001C71FB"/>
    <w:rsid w:val="001C72A9"/>
    <w:rsid w:val="001C73A0"/>
    <w:rsid w:val="001C78A3"/>
    <w:rsid w:val="001D064C"/>
    <w:rsid w:val="001D0889"/>
    <w:rsid w:val="001D11E7"/>
    <w:rsid w:val="001D134B"/>
    <w:rsid w:val="001D15F7"/>
    <w:rsid w:val="001D223D"/>
    <w:rsid w:val="001D2D53"/>
    <w:rsid w:val="001D34EA"/>
    <w:rsid w:val="001D39F8"/>
    <w:rsid w:val="001D3B02"/>
    <w:rsid w:val="001D46AE"/>
    <w:rsid w:val="001D47F4"/>
    <w:rsid w:val="001D5D1A"/>
    <w:rsid w:val="001D5FC7"/>
    <w:rsid w:val="001D6139"/>
    <w:rsid w:val="001D6167"/>
    <w:rsid w:val="001D63D0"/>
    <w:rsid w:val="001D6714"/>
    <w:rsid w:val="001D74A8"/>
    <w:rsid w:val="001D76AB"/>
    <w:rsid w:val="001D78C3"/>
    <w:rsid w:val="001E04BC"/>
    <w:rsid w:val="001E04F9"/>
    <w:rsid w:val="001E0766"/>
    <w:rsid w:val="001E093C"/>
    <w:rsid w:val="001E174B"/>
    <w:rsid w:val="001E1D0E"/>
    <w:rsid w:val="001E1DB7"/>
    <w:rsid w:val="001E1E00"/>
    <w:rsid w:val="001E2412"/>
    <w:rsid w:val="001E261C"/>
    <w:rsid w:val="001E28B4"/>
    <w:rsid w:val="001E3629"/>
    <w:rsid w:val="001E3BB5"/>
    <w:rsid w:val="001E3E6C"/>
    <w:rsid w:val="001E43CC"/>
    <w:rsid w:val="001E48EA"/>
    <w:rsid w:val="001E51A2"/>
    <w:rsid w:val="001E57CA"/>
    <w:rsid w:val="001E59A1"/>
    <w:rsid w:val="001E5CD5"/>
    <w:rsid w:val="001E6421"/>
    <w:rsid w:val="001E6674"/>
    <w:rsid w:val="001E67C2"/>
    <w:rsid w:val="001E6F3E"/>
    <w:rsid w:val="001E70EA"/>
    <w:rsid w:val="001E7FE0"/>
    <w:rsid w:val="001F0748"/>
    <w:rsid w:val="001F0A72"/>
    <w:rsid w:val="001F2252"/>
    <w:rsid w:val="001F2907"/>
    <w:rsid w:val="001F2C32"/>
    <w:rsid w:val="001F302E"/>
    <w:rsid w:val="001F3545"/>
    <w:rsid w:val="001F35A0"/>
    <w:rsid w:val="001F44D3"/>
    <w:rsid w:val="001F4765"/>
    <w:rsid w:val="001F4EF4"/>
    <w:rsid w:val="001F5040"/>
    <w:rsid w:val="001F5BF9"/>
    <w:rsid w:val="001F618A"/>
    <w:rsid w:val="001F61BB"/>
    <w:rsid w:val="001F6460"/>
    <w:rsid w:val="001F6826"/>
    <w:rsid w:val="001F6E03"/>
    <w:rsid w:val="001F7585"/>
    <w:rsid w:val="001F75D2"/>
    <w:rsid w:val="001F75DA"/>
    <w:rsid w:val="001F797E"/>
    <w:rsid w:val="001F79DC"/>
    <w:rsid w:val="001F7BC3"/>
    <w:rsid w:val="00201CDB"/>
    <w:rsid w:val="0020269C"/>
    <w:rsid w:val="0020272B"/>
    <w:rsid w:val="00202D57"/>
    <w:rsid w:val="00202F7A"/>
    <w:rsid w:val="0020352B"/>
    <w:rsid w:val="002042D5"/>
    <w:rsid w:val="002047FF"/>
    <w:rsid w:val="002048EC"/>
    <w:rsid w:val="0020496E"/>
    <w:rsid w:val="00204B9C"/>
    <w:rsid w:val="00204C72"/>
    <w:rsid w:val="00204E23"/>
    <w:rsid w:val="00205B11"/>
    <w:rsid w:val="002062AB"/>
    <w:rsid w:val="002062E8"/>
    <w:rsid w:val="002067B9"/>
    <w:rsid w:val="00206D77"/>
    <w:rsid w:val="00206E8D"/>
    <w:rsid w:val="002071C2"/>
    <w:rsid w:val="00207596"/>
    <w:rsid w:val="00207E74"/>
    <w:rsid w:val="00210137"/>
    <w:rsid w:val="00210B5C"/>
    <w:rsid w:val="00210C96"/>
    <w:rsid w:val="00210D2E"/>
    <w:rsid w:val="00211075"/>
    <w:rsid w:val="00211747"/>
    <w:rsid w:val="002117DD"/>
    <w:rsid w:val="00211AC7"/>
    <w:rsid w:val="00212101"/>
    <w:rsid w:val="00212B63"/>
    <w:rsid w:val="00213177"/>
    <w:rsid w:val="00213867"/>
    <w:rsid w:val="00213B2D"/>
    <w:rsid w:val="00214138"/>
    <w:rsid w:val="002146AD"/>
    <w:rsid w:val="002146FB"/>
    <w:rsid w:val="00214B49"/>
    <w:rsid w:val="00214B83"/>
    <w:rsid w:val="002152A5"/>
    <w:rsid w:val="00215A33"/>
    <w:rsid w:val="00215E28"/>
    <w:rsid w:val="00215E95"/>
    <w:rsid w:val="002167E2"/>
    <w:rsid w:val="00216940"/>
    <w:rsid w:val="00216F32"/>
    <w:rsid w:val="002174E7"/>
    <w:rsid w:val="00217836"/>
    <w:rsid w:val="002204F3"/>
    <w:rsid w:val="00221061"/>
    <w:rsid w:val="00221E74"/>
    <w:rsid w:val="00222825"/>
    <w:rsid w:val="00222F2D"/>
    <w:rsid w:val="0022327F"/>
    <w:rsid w:val="0022339A"/>
    <w:rsid w:val="002239F4"/>
    <w:rsid w:val="002247B9"/>
    <w:rsid w:val="0022483C"/>
    <w:rsid w:val="00226225"/>
    <w:rsid w:val="0022661F"/>
    <w:rsid w:val="00226A73"/>
    <w:rsid w:val="00226BF6"/>
    <w:rsid w:val="00227018"/>
    <w:rsid w:val="00230259"/>
    <w:rsid w:val="002310A3"/>
    <w:rsid w:val="00231477"/>
    <w:rsid w:val="002319D8"/>
    <w:rsid w:val="00231B63"/>
    <w:rsid w:val="002323B0"/>
    <w:rsid w:val="0023294F"/>
    <w:rsid w:val="00232D3E"/>
    <w:rsid w:val="002335AF"/>
    <w:rsid w:val="002339EF"/>
    <w:rsid w:val="00233B50"/>
    <w:rsid w:val="00233D6B"/>
    <w:rsid w:val="0023491A"/>
    <w:rsid w:val="00235122"/>
    <w:rsid w:val="002353F9"/>
    <w:rsid w:val="00235711"/>
    <w:rsid w:val="00235C2B"/>
    <w:rsid w:val="0023624D"/>
    <w:rsid w:val="00236F82"/>
    <w:rsid w:val="002373DE"/>
    <w:rsid w:val="00240884"/>
    <w:rsid w:val="002408CA"/>
    <w:rsid w:val="0024178C"/>
    <w:rsid w:val="002421DA"/>
    <w:rsid w:val="00242490"/>
    <w:rsid w:val="00242651"/>
    <w:rsid w:val="00242821"/>
    <w:rsid w:val="002429C2"/>
    <w:rsid w:val="00242BBE"/>
    <w:rsid w:val="00242DCD"/>
    <w:rsid w:val="00243090"/>
    <w:rsid w:val="00243399"/>
    <w:rsid w:val="00243A45"/>
    <w:rsid w:val="002443A2"/>
    <w:rsid w:val="002445E5"/>
    <w:rsid w:val="002448CB"/>
    <w:rsid w:val="0024522B"/>
    <w:rsid w:val="00245460"/>
    <w:rsid w:val="00245EE0"/>
    <w:rsid w:val="002469E9"/>
    <w:rsid w:val="00246B20"/>
    <w:rsid w:val="00246FF0"/>
    <w:rsid w:val="00247A71"/>
    <w:rsid w:val="00247B03"/>
    <w:rsid w:val="00247DAF"/>
    <w:rsid w:val="00247FFA"/>
    <w:rsid w:val="002505EC"/>
    <w:rsid w:val="002507F1"/>
    <w:rsid w:val="002508AB"/>
    <w:rsid w:val="00251326"/>
    <w:rsid w:val="00251AD4"/>
    <w:rsid w:val="00252DEC"/>
    <w:rsid w:val="002533C2"/>
    <w:rsid w:val="002536AC"/>
    <w:rsid w:val="0025376B"/>
    <w:rsid w:val="00253C6D"/>
    <w:rsid w:val="0025402C"/>
    <w:rsid w:val="00254F12"/>
    <w:rsid w:val="0025562D"/>
    <w:rsid w:val="00255632"/>
    <w:rsid w:val="0025626D"/>
    <w:rsid w:val="00256560"/>
    <w:rsid w:val="00256624"/>
    <w:rsid w:val="00257F30"/>
    <w:rsid w:val="00257FED"/>
    <w:rsid w:val="002600A1"/>
    <w:rsid w:val="0026099A"/>
    <w:rsid w:val="00260CB3"/>
    <w:rsid w:val="0026181D"/>
    <w:rsid w:val="00261B1F"/>
    <w:rsid w:val="00261BCC"/>
    <w:rsid w:val="00261BE8"/>
    <w:rsid w:val="00261C7F"/>
    <w:rsid w:val="00262168"/>
    <w:rsid w:val="002622B0"/>
    <w:rsid w:val="0026258F"/>
    <w:rsid w:val="002629DD"/>
    <w:rsid w:val="00262ACE"/>
    <w:rsid w:val="00262B31"/>
    <w:rsid w:val="002633AF"/>
    <w:rsid w:val="002635FC"/>
    <w:rsid w:val="00263A79"/>
    <w:rsid w:val="00264C6B"/>
    <w:rsid w:val="00264C82"/>
    <w:rsid w:val="00264FD6"/>
    <w:rsid w:val="00265C0D"/>
    <w:rsid w:val="00265DE2"/>
    <w:rsid w:val="0026655E"/>
    <w:rsid w:val="002671CE"/>
    <w:rsid w:val="0026756C"/>
    <w:rsid w:val="002676DE"/>
    <w:rsid w:val="00267DD0"/>
    <w:rsid w:val="0027011C"/>
    <w:rsid w:val="00270243"/>
    <w:rsid w:val="00270817"/>
    <w:rsid w:val="00270869"/>
    <w:rsid w:val="0027086E"/>
    <w:rsid w:val="002715E9"/>
    <w:rsid w:val="0027194F"/>
    <w:rsid w:val="0027240B"/>
    <w:rsid w:val="00272580"/>
    <w:rsid w:val="002725C1"/>
    <w:rsid w:val="002726AA"/>
    <w:rsid w:val="00272792"/>
    <w:rsid w:val="00272A50"/>
    <w:rsid w:val="0027305A"/>
    <w:rsid w:val="002737F3"/>
    <w:rsid w:val="0027394E"/>
    <w:rsid w:val="00273AC0"/>
    <w:rsid w:val="00273C00"/>
    <w:rsid w:val="002743CC"/>
    <w:rsid w:val="00274C38"/>
    <w:rsid w:val="00274DED"/>
    <w:rsid w:val="002753CD"/>
    <w:rsid w:val="00275582"/>
    <w:rsid w:val="002755F3"/>
    <w:rsid w:val="0027709F"/>
    <w:rsid w:val="0027759D"/>
    <w:rsid w:val="00277CC4"/>
    <w:rsid w:val="002800EC"/>
    <w:rsid w:val="002810E7"/>
    <w:rsid w:val="00281C53"/>
    <w:rsid w:val="0028253E"/>
    <w:rsid w:val="002826B7"/>
    <w:rsid w:val="002829A0"/>
    <w:rsid w:val="002829B5"/>
    <w:rsid w:val="00282B59"/>
    <w:rsid w:val="00283AC7"/>
    <w:rsid w:val="00283C02"/>
    <w:rsid w:val="00283EA9"/>
    <w:rsid w:val="00283F74"/>
    <w:rsid w:val="00284456"/>
    <w:rsid w:val="00284B9E"/>
    <w:rsid w:val="002857D1"/>
    <w:rsid w:val="00286CD4"/>
    <w:rsid w:val="00287757"/>
    <w:rsid w:val="00287881"/>
    <w:rsid w:val="00287E0B"/>
    <w:rsid w:val="002901CD"/>
    <w:rsid w:val="002902D6"/>
    <w:rsid w:val="002908BA"/>
    <w:rsid w:val="00290A59"/>
    <w:rsid w:val="00290C29"/>
    <w:rsid w:val="00290CBC"/>
    <w:rsid w:val="00291105"/>
    <w:rsid w:val="00291AB8"/>
    <w:rsid w:val="00291CB7"/>
    <w:rsid w:val="00292442"/>
    <w:rsid w:val="00292951"/>
    <w:rsid w:val="002932B2"/>
    <w:rsid w:val="00294B76"/>
    <w:rsid w:val="00294BD5"/>
    <w:rsid w:val="002953E2"/>
    <w:rsid w:val="002956B8"/>
    <w:rsid w:val="0029579B"/>
    <w:rsid w:val="00295CE4"/>
    <w:rsid w:val="00295F38"/>
    <w:rsid w:val="00295FA2"/>
    <w:rsid w:val="00296ABF"/>
    <w:rsid w:val="00296C8A"/>
    <w:rsid w:val="002975D7"/>
    <w:rsid w:val="002977C9"/>
    <w:rsid w:val="00297960"/>
    <w:rsid w:val="00297C2D"/>
    <w:rsid w:val="002A012A"/>
    <w:rsid w:val="002A0A44"/>
    <w:rsid w:val="002A1002"/>
    <w:rsid w:val="002A11B8"/>
    <w:rsid w:val="002A120A"/>
    <w:rsid w:val="002A16B3"/>
    <w:rsid w:val="002A175E"/>
    <w:rsid w:val="002A1929"/>
    <w:rsid w:val="002A1ACC"/>
    <w:rsid w:val="002A26A8"/>
    <w:rsid w:val="002A344D"/>
    <w:rsid w:val="002A38CE"/>
    <w:rsid w:val="002A3D3F"/>
    <w:rsid w:val="002A4E2C"/>
    <w:rsid w:val="002A4F2A"/>
    <w:rsid w:val="002A5F7A"/>
    <w:rsid w:val="002A643C"/>
    <w:rsid w:val="002A738D"/>
    <w:rsid w:val="002A73A1"/>
    <w:rsid w:val="002A7ACA"/>
    <w:rsid w:val="002A7D81"/>
    <w:rsid w:val="002B0874"/>
    <w:rsid w:val="002B0881"/>
    <w:rsid w:val="002B0D60"/>
    <w:rsid w:val="002B118F"/>
    <w:rsid w:val="002B1D36"/>
    <w:rsid w:val="002B23F8"/>
    <w:rsid w:val="002B270E"/>
    <w:rsid w:val="002B3F94"/>
    <w:rsid w:val="002B4871"/>
    <w:rsid w:val="002B4A7C"/>
    <w:rsid w:val="002B5C9D"/>
    <w:rsid w:val="002B5CD8"/>
    <w:rsid w:val="002B60CC"/>
    <w:rsid w:val="002B63C6"/>
    <w:rsid w:val="002B6B22"/>
    <w:rsid w:val="002B6DF2"/>
    <w:rsid w:val="002B7185"/>
    <w:rsid w:val="002B742D"/>
    <w:rsid w:val="002B78A9"/>
    <w:rsid w:val="002B78E8"/>
    <w:rsid w:val="002B790E"/>
    <w:rsid w:val="002B79D7"/>
    <w:rsid w:val="002B7B5A"/>
    <w:rsid w:val="002B7D64"/>
    <w:rsid w:val="002C02B3"/>
    <w:rsid w:val="002C0569"/>
    <w:rsid w:val="002C089B"/>
    <w:rsid w:val="002C1035"/>
    <w:rsid w:val="002C13AE"/>
    <w:rsid w:val="002C13E8"/>
    <w:rsid w:val="002C19FC"/>
    <w:rsid w:val="002C1A34"/>
    <w:rsid w:val="002C1FE4"/>
    <w:rsid w:val="002C273C"/>
    <w:rsid w:val="002C2A75"/>
    <w:rsid w:val="002C35FF"/>
    <w:rsid w:val="002C37A5"/>
    <w:rsid w:val="002C446F"/>
    <w:rsid w:val="002C55A7"/>
    <w:rsid w:val="002C5D9A"/>
    <w:rsid w:val="002C67BA"/>
    <w:rsid w:val="002C6858"/>
    <w:rsid w:val="002C687F"/>
    <w:rsid w:val="002C6BBF"/>
    <w:rsid w:val="002C7140"/>
    <w:rsid w:val="002C76FE"/>
    <w:rsid w:val="002D078E"/>
    <w:rsid w:val="002D09DA"/>
    <w:rsid w:val="002D10C1"/>
    <w:rsid w:val="002D11F9"/>
    <w:rsid w:val="002D1BB5"/>
    <w:rsid w:val="002D21C9"/>
    <w:rsid w:val="002D2577"/>
    <w:rsid w:val="002D2A80"/>
    <w:rsid w:val="002D2AB4"/>
    <w:rsid w:val="002D2D1D"/>
    <w:rsid w:val="002D38FC"/>
    <w:rsid w:val="002D48D3"/>
    <w:rsid w:val="002D4B23"/>
    <w:rsid w:val="002D76E8"/>
    <w:rsid w:val="002D7AA5"/>
    <w:rsid w:val="002E03B0"/>
    <w:rsid w:val="002E0ED2"/>
    <w:rsid w:val="002E1116"/>
    <w:rsid w:val="002E1F33"/>
    <w:rsid w:val="002E22BE"/>
    <w:rsid w:val="002E2436"/>
    <w:rsid w:val="002E2FF4"/>
    <w:rsid w:val="002E3000"/>
    <w:rsid w:val="002E34C5"/>
    <w:rsid w:val="002E3829"/>
    <w:rsid w:val="002E3B71"/>
    <w:rsid w:val="002E4E4D"/>
    <w:rsid w:val="002E5553"/>
    <w:rsid w:val="002E585E"/>
    <w:rsid w:val="002E5D2F"/>
    <w:rsid w:val="002E5D33"/>
    <w:rsid w:val="002E5E0C"/>
    <w:rsid w:val="002E6414"/>
    <w:rsid w:val="002E6528"/>
    <w:rsid w:val="002E681F"/>
    <w:rsid w:val="002E74C6"/>
    <w:rsid w:val="002E7557"/>
    <w:rsid w:val="002E7BB7"/>
    <w:rsid w:val="002F0183"/>
    <w:rsid w:val="002F07A6"/>
    <w:rsid w:val="002F0FDE"/>
    <w:rsid w:val="002F13C5"/>
    <w:rsid w:val="002F15F9"/>
    <w:rsid w:val="002F198D"/>
    <w:rsid w:val="002F1E3D"/>
    <w:rsid w:val="002F2A86"/>
    <w:rsid w:val="002F2DC3"/>
    <w:rsid w:val="002F3731"/>
    <w:rsid w:val="002F41ED"/>
    <w:rsid w:val="002F49C1"/>
    <w:rsid w:val="002F4C0A"/>
    <w:rsid w:val="002F5105"/>
    <w:rsid w:val="002F5718"/>
    <w:rsid w:val="002F647B"/>
    <w:rsid w:val="002F7E61"/>
    <w:rsid w:val="00300A07"/>
    <w:rsid w:val="00300DB5"/>
    <w:rsid w:val="0030113D"/>
    <w:rsid w:val="00301647"/>
    <w:rsid w:val="0030192B"/>
    <w:rsid w:val="0030259D"/>
    <w:rsid w:val="00302822"/>
    <w:rsid w:val="00302A0C"/>
    <w:rsid w:val="00302ACE"/>
    <w:rsid w:val="00303508"/>
    <w:rsid w:val="0030427C"/>
    <w:rsid w:val="003042D4"/>
    <w:rsid w:val="00304AC1"/>
    <w:rsid w:val="003055C4"/>
    <w:rsid w:val="00305B2B"/>
    <w:rsid w:val="003060A8"/>
    <w:rsid w:val="00306252"/>
    <w:rsid w:val="00306727"/>
    <w:rsid w:val="00307DFA"/>
    <w:rsid w:val="0031041C"/>
    <w:rsid w:val="0031053E"/>
    <w:rsid w:val="003119B0"/>
    <w:rsid w:val="0031211F"/>
    <w:rsid w:val="0031266F"/>
    <w:rsid w:val="00312A7C"/>
    <w:rsid w:val="003134AD"/>
    <w:rsid w:val="00313761"/>
    <w:rsid w:val="00313F3C"/>
    <w:rsid w:val="00314B3B"/>
    <w:rsid w:val="00315198"/>
    <w:rsid w:val="003153A1"/>
    <w:rsid w:val="00315B21"/>
    <w:rsid w:val="00315DC5"/>
    <w:rsid w:val="00316561"/>
    <w:rsid w:val="00316DFD"/>
    <w:rsid w:val="00316E1E"/>
    <w:rsid w:val="00316EE4"/>
    <w:rsid w:val="003172A7"/>
    <w:rsid w:val="003178C3"/>
    <w:rsid w:val="00317D2D"/>
    <w:rsid w:val="00317F17"/>
    <w:rsid w:val="00320BBE"/>
    <w:rsid w:val="003214C0"/>
    <w:rsid w:val="00321517"/>
    <w:rsid w:val="00321A79"/>
    <w:rsid w:val="0032292D"/>
    <w:rsid w:val="00322FA9"/>
    <w:rsid w:val="00324524"/>
    <w:rsid w:val="003246ED"/>
    <w:rsid w:val="0032487E"/>
    <w:rsid w:val="00325018"/>
    <w:rsid w:val="00325069"/>
    <w:rsid w:val="00325A9E"/>
    <w:rsid w:val="00325BB2"/>
    <w:rsid w:val="00325E0A"/>
    <w:rsid w:val="0032622C"/>
    <w:rsid w:val="00326753"/>
    <w:rsid w:val="00326A25"/>
    <w:rsid w:val="00326E64"/>
    <w:rsid w:val="003278BA"/>
    <w:rsid w:val="00327AC2"/>
    <w:rsid w:val="003306A2"/>
    <w:rsid w:val="00330D46"/>
    <w:rsid w:val="00330F1F"/>
    <w:rsid w:val="00331625"/>
    <w:rsid w:val="003316B6"/>
    <w:rsid w:val="00331931"/>
    <w:rsid w:val="00331C3A"/>
    <w:rsid w:val="00332F2C"/>
    <w:rsid w:val="00333033"/>
    <w:rsid w:val="0033314C"/>
    <w:rsid w:val="00333179"/>
    <w:rsid w:val="003337C6"/>
    <w:rsid w:val="00333D25"/>
    <w:rsid w:val="003340B8"/>
    <w:rsid w:val="0033440F"/>
    <w:rsid w:val="003347F7"/>
    <w:rsid w:val="00334875"/>
    <w:rsid w:val="0033628F"/>
    <w:rsid w:val="0033686F"/>
    <w:rsid w:val="0033688B"/>
    <w:rsid w:val="00336F31"/>
    <w:rsid w:val="00337111"/>
    <w:rsid w:val="00337408"/>
    <w:rsid w:val="00337868"/>
    <w:rsid w:val="0033797E"/>
    <w:rsid w:val="003408F0"/>
    <w:rsid w:val="00340F88"/>
    <w:rsid w:val="0034114D"/>
    <w:rsid w:val="003411FE"/>
    <w:rsid w:val="00341D4C"/>
    <w:rsid w:val="00341F59"/>
    <w:rsid w:val="0034207F"/>
    <w:rsid w:val="00342297"/>
    <w:rsid w:val="00342316"/>
    <w:rsid w:val="0034248C"/>
    <w:rsid w:val="003425C3"/>
    <w:rsid w:val="003425DD"/>
    <w:rsid w:val="00343100"/>
    <w:rsid w:val="0034312E"/>
    <w:rsid w:val="00343AA5"/>
    <w:rsid w:val="00343DDD"/>
    <w:rsid w:val="00343F93"/>
    <w:rsid w:val="00344669"/>
    <w:rsid w:val="0034494D"/>
    <w:rsid w:val="00344AB7"/>
    <w:rsid w:val="00344D6E"/>
    <w:rsid w:val="003456FF"/>
    <w:rsid w:val="003457F1"/>
    <w:rsid w:val="00345FCD"/>
    <w:rsid w:val="003466F7"/>
    <w:rsid w:val="00346ADF"/>
    <w:rsid w:val="00347812"/>
    <w:rsid w:val="00347C3F"/>
    <w:rsid w:val="00347DED"/>
    <w:rsid w:val="0035068B"/>
    <w:rsid w:val="003506D7"/>
    <w:rsid w:val="00351996"/>
    <w:rsid w:val="00351B0C"/>
    <w:rsid w:val="00351C28"/>
    <w:rsid w:val="0035206E"/>
    <w:rsid w:val="003521D1"/>
    <w:rsid w:val="00352E5F"/>
    <w:rsid w:val="00353F59"/>
    <w:rsid w:val="003541B7"/>
    <w:rsid w:val="00354A7F"/>
    <w:rsid w:val="00355335"/>
    <w:rsid w:val="00355697"/>
    <w:rsid w:val="00355826"/>
    <w:rsid w:val="00355864"/>
    <w:rsid w:val="003558F6"/>
    <w:rsid w:val="00355FA7"/>
    <w:rsid w:val="00356026"/>
    <w:rsid w:val="003563B4"/>
    <w:rsid w:val="00356A79"/>
    <w:rsid w:val="003609C1"/>
    <w:rsid w:val="00360DE0"/>
    <w:rsid w:val="0036126C"/>
    <w:rsid w:val="00361ECA"/>
    <w:rsid w:val="0036200D"/>
    <w:rsid w:val="0036258B"/>
    <w:rsid w:val="00362602"/>
    <w:rsid w:val="00362729"/>
    <w:rsid w:val="00362A66"/>
    <w:rsid w:val="00362A68"/>
    <w:rsid w:val="003636D0"/>
    <w:rsid w:val="003636D4"/>
    <w:rsid w:val="00363F02"/>
    <w:rsid w:val="00364559"/>
    <w:rsid w:val="00365FE5"/>
    <w:rsid w:val="0036600D"/>
    <w:rsid w:val="00366B4B"/>
    <w:rsid w:val="00366E1B"/>
    <w:rsid w:val="0036739A"/>
    <w:rsid w:val="0036747C"/>
    <w:rsid w:val="00370000"/>
    <w:rsid w:val="00370C5B"/>
    <w:rsid w:val="003718A2"/>
    <w:rsid w:val="003718C3"/>
    <w:rsid w:val="00371A0A"/>
    <w:rsid w:val="00371E29"/>
    <w:rsid w:val="003727CD"/>
    <w:rsid w:val="003731E8"/>
    <w:rsid w:val="00373597"/>
    <w:rsid w:val="003753F7"/>
    <w:rsid w:val="003756A1"/>
    <w:rsid w:val="00375A62"/>
    <w:rsid w:val="00375A74"/>
    <w:rsid w:val="00375DE3"/>
    <w:rsid w:val="003763C4"/>
    <w:rsid w:val="00376EF3"/>
    <w:rsid w:val="00376FAE"/>
    <w:rsid w:val="00376FEE"/>
    <w:rsid w:val="0037727C"/>
    <w:rsid w:val="00377A63"/>
    <w:rsid w:val="003803CA"/>
    <w:rsid w:val="00380438"/>
    <w:rsid w:val="0038051D"/>
    <w:rsid w:val="00380A10"/>
    <w:rsid w:val="00380BE2"/>
    <w:rsid w:val="003817EC"/>
    <w:rsid w:val="003820EB"/>
    <w:rsid w:val="003824AA"/>
    <w:rsid w:val="00382AA9"/>
    <w:rsid w:val="003837A0"/>
    <w:rsid w:val="00383FF6"/>
    <w:rsid w:val="0038400F"/>
    <w:rsid w:val="00384122"/>
    <w:rsid w:val="00384ADF"/>
    <w:rsid w:val="00384E94"/>
    <w:rsid w:val="00384FF4"/>
    <w:rsid w:val="0038559E"/>
    <w:rsid w:val="00386B09"/>
    <w:rsid w:val="00386D61"/>
    <w:rsid w:val="00387193"/>
    <w:rsid w:val="003911E0"/>
    <w:rsid w:val="003912A1"/>
    <w:rsid w:val="00392593"/>
    <w:rsid w:val="00392B47"/>
    <w:rsid w:val="00392F4B"/>
    <w:rsid w:val="00393FAA"/>
    <w:rsid w:val="0039415F"/>
    <w:rsid w:val="00394307"/>
    <w:rsid w:val="0039477E"/>
    <w:rsid w:val="00394873"/>
    <w:rsid w:val="003948BD"/>
    <w:rsid w:val="00395144"/>
    <w:rsid w:val="003954A4"/>
    <w:rsid w:val="00396C39"/>
    <w:rsid w:val="00396D03"/>
    <w:rsid w:val="003970D2"/>
    <w:rsid w:val="003972D7"/>
    <w:rsid w:val="003972DF"/>
    <w:rsid w:val="003975FB"/>
    <w:rsid w:val="003978F8"/>
    <w:rsid w:val="003A040B"/>
    <w:rsid w:val="003A042A"/>
    <w:rsid w:val="003A1206"/>
    <w:rsid w:val="003A2BFF"/>
    <w:rsid w:val="003A2FE3"/>
    <w:rsid w:val="003A3301"/>
    <w:rsid w:val="003A373B"/>
    <w:rsid w:val="003A3ACA"/>
    <w:rsid w:val="003A3D15"/>
    <w:rsid w:val="003A3D8A"/>
    <w:rsid w:val="003A3E19"/>
    <w:rsid w:val="003A3E80"/>
    <w:rsid w:val="003A3F2F"/>
    <w:rsid w:val="003A414F"/>
    <w:rsid w:val="003A4666"/>
    <w:rsid w:val="003A4C25"/>
    <w:rsid w:val="003A4E80"/>
    <w:rsid w:val="003A52C2"/>
    <w:rsid w:val="003A538F"/>
    <w:rsid w:val="003A5792"/>
    <w:rsid w:val="003A5DC8"/>
    <w:rsid w:val="003A5E0B"/>
    <w:rsid w:val="003A607D"/>
    <w:rsid w:val="003A7302"/>
    <w:rsid w:val="003A73B6"/>
    <w:rsid w:val="003A75E6"/>
    <w:rsid w:val="003A7AFC"/>
    <w:rsid w:val="003A7D99"/>
    <w:rsid w:val="003A7E54"/>
    <w:rsid w:val="003A7E6D"/>
    <w:rsid w:val="003B0139"/>
    <w:rsid w:val="003B0AC8"/>
    <w:rsid w:val="003B0FCB"/>
    <w:rsid w:val="003B1499"/>
    <w:rsid w:val="003B1604"/>
    <w:rsid w:val="003B1A16"/>
    <w:rsid w:val="003B1D62"/>
    <w:rsid w:val="003B1F7B"/>
    <w:rsid w:val="003B21FD"/>
    <w:rsid w:val="003B2810"/>
    <w:rsid w:val="003B2C2B"/>
    <w:rsid w:val="003B2E0D"/>
    <w:rsid w:val="003B2F4B"/>
    <w:rsid w:val="003B3A12"/>
    <w:rsid w:val="003B3D40"/>
    <w:rsid w:val="003B443D"/>
    <w:rsid w:val="003B4750"/>
    <w:rsid w:val="003B47C3"/>
    <w:rsid w:val="003B53BD"/>
    <w:rsid w:val="003B5600"/>
    <w:rsid w:val="003B57ED"/>
    <w:rsid w:val="003B5908"/>
    <w:rsid w:val="003B68B1"/>
    <w:rsid w:val="003B6C97"/>
    <w:rsid w:val="003B71A1"/>
    <w:rsid w:val="003B7362"/>
    <w:rsid w:val="003B74BE"/>
    <w:rsid w:val="003B75ED"/>
    <w:rsid w:val="003B7771"/>
    <w:rsid w:val="003B781C"/>
    <w:rsid w:val="003C0011"/>
    <w:rsid w:val="003C074C"/>
    <w:rsid w:val="003C0A6C"/>
    <w:rsid w:val="003C1F69"/>
    <w:rsid w:val="003C25F9"/>
    <w:rsid w:val="003C2BDA"/>
    <w:rsid w:val="003C2C0D"/>
    <w:rsid w:val="003C2C66"/>
    <w:rsid w:val="003C300B"/>
    <w:rsid w:val="003C30EC"/>
    <w:rsid w:val="003C390B"/>
    <w:rsid w:val="003C3B57"/>
    <w:rsid w:val="003C5140"/>
    <w:rsid w:val="003C6914"/>
    <w:rsid w:val="003C6ECF"/>
    <w:rsid w:val="003C75D1"/>
    <w:rsid w:val="003C7903"/>
    <w:rsid w:val="003C7A8F"/>
    <w:rsid w:val="003C7D07"/>
    <w:rsid w:val="003D1B95"/>
    <w:rsid w:val="003D2616"/>
    <w:rsid w:val="003D2A34"/>
    <w:rsid w:val="003D2FC3"/>
    <w:rsid w:val="003D3028"/>
    <w:rsid w:val="003D3FBD"/>
    <w:rsid w:val="003D4029"/>
    <w:rsid w:val="003D432D"/>
    <w:rsid w:val="003D44EC"/>
    <w:rsid w:val="003D4E8A"/>
    <w:rsid w:val="003D4F8B"/>
    <w:rsid w:val="003D5307"/>
    <w:rsid w:val="003D6672"/>
    <w:rsid w:val="003D66C9"/>
    <w:rsid w:val="003D70B4"/>
    <w:rsid w:val="003D70C8"/>
    <w:rsid w:val="003E00FF"/>
    <w:rsid w:val="003E07D5"/>
    <w:rsid w:val="003E0F81"/>
    <w:rsid w:val="003E11F5"/>
    <w:rsid w:val="003E1457"/>
    <w:rsid w:val="003E1A65"/>
    <w:rsid w:val="003E1BAD"/>
    <w:rsid w:val="003E240E"/>
    <w:rsid w:val="003E26E7"/>
    <w:rsid w:val="003E2FEB"/>
    <w:rsid w:val="003E329B"/>
    <w:rsid w:val="003E3AD8"/>
    <w:rsid w:val="003E4645"/>
    <w:rsid w:val="003E47FB"/>
    <w:rsid w:val="003E4809"/>
    <w:rsid w:val="003E482A"/>
    <w:rsid w:val="003E48F1"/>
    <w:rsid w:val="003E5011"/>
    <w:rsid w:val="003E55A4"/>
    <w:rsid w:val="003E63BD"/>
    <w:rsid w:val="003E6915"/>
    <w:rsid w:val="003E7083"/>
    <w:rsid w:val="003E7163"/>
    <w:rsid w:val="003E7911"/>
    <w:rsid w:val="003E7DAE"/>
    <w:rsid w:val="003F009A"/>
    <w:rsid w:val="003F065A"/>
    <w:rsid w:val="003F0C2C"/>
    <w:rsid w:val="003F0C6C"/>
    <w:rsid w:val="003F1A32"/>
    <w:rsid w:val="003F1A90"/>
    <w:rsid w:val="003F1C36"/>
    <w:rsid w:val="003F1C5B"/>
    <w:rsid w:val="003F1DFD"/>
    <w:rsid w:val="003F1ED4"/>
    <w:rsid w:val="003F3164"/>
    <w:rsid w:val="003F3345"/>
    <w:rsid w:val="003F3506"/>
    <w:rsid w:val="003F38A2"/>
    <w:rsid w:val="003F3A15"/>
    <w:rsid w:val="003F3E86"/>
    <w:rsid w:val="003F3FCF"/>
    <w:rsid w:val="003F43E9"/>
    <w:rsid w:val="003F449D"/>
    <w:rsid w:val="003F493C"/>
    <w:rsid w:val="003F5080"/>
    <w:rsid w:val="003F5238"/>
    <w:rsid w:val="003F596E"/>
    <w:rsid w:val="003F5A35"/>
    <w:rsid w:val="003F5B7D"/>
    <w:rsid w:val="003F5E44"/>
    <w:rsid w:val="003F6637"/>
    <w:rsid w:val="003F66F9"/>
    <w:rsid w:val="003F6BDD"/>
    <w:rsid w:val="003F71AF"/>
    <w:rsid w:val="003F774D"/>
    <w:rsid w:val="003F782D"/>
    <w:rsid w:val="003F7C1A"/>
    <w:rsid w:val="003F7EFB"/>
    <w:rsid w:val="00400258"/>
    <w:rsid w:val="00400F59"/>
    <w:rsid w:val="004012A4"/>
    <w:rsid w:val="00401BF0"/>
    <w:rsid w:val="0040216D"/>
    <w:rsid w:val="004024A9"/>
    <w:rsid w:val="004028A1"/>
    <w:rsid w:val="004028D1"/>
    <w:rsid w:val="0040292D"/>
    <w:rsid w:val="00402A47"/>
    <w:rsid w:val="00402CE5"/>
    <w:rsid w:val="004030D9"/>
    <w:rsid w:val="0040337A"/>
    <w:rsid w:val="00403413"/>
    <w:rsid w:val="004034E3"/>
    <w:rsid w:val="00403B47"/>
    <w:rsid w:val="00403C26"/>
    <w:rsid w:val="00403D9C"/>
    <w:rsid w:val="00404524"/>
    <w:rsid w:val="00404DEE"/>
    <w:rsid w:val="00405A58"/>
    <w:rsid w:val="0040698A"/>
    <w:rsid w:val="0040743E"/>
    <w:rsid w:val="004075D4"/>
    <w:rsid w:val="0040777B"/>
    <w:rsid w:val="00407885"/>
    <w:rsid w:val="004100F3"/>
    <w:rsid w:val="00410659"/>
    <w:rsid w:val="00411642"/>
    <w:rsid w:val="00411972"/>
    <w:rsid w:val="00412A85"/>
    <w:rsid w:val="00413AAE"/>
    <w:rsid w:val="00414C7D"/>
    <w:rsid w:val="00414F4F"/>
    <w:rsid w:val="00415B2D"/>
    <w:rsid w:val="00415D09"/>
    <w:rsid w:val="00416026"/>
    <w:rsid w:val="00416180"/>
    <w:rsid w:val="00416661"/>
    <w:rsid w:val="00416B32"/>
    <w:rsid w:val="00416FC0"/>
    <w:rsid w:val="00417039"/>
    <w:rsid w:val="00417333"/>
    <w:rsid w:val="004178B0"/>
    <w:rsid w:val="00417BBD"/>
    <w:rsid w:val="00417EBE"/>
    <w:rsid w:val="00420898"/>
    <w:rsid w:val="004222DD"/>
    <w:rsid w:val="0042392C"/>
    <w:rsid w:val="00423BC4"/>
    <w:rsid w:val="00423F1F"/>
    <w:rsid w:val="0042404A"/>
    <w:rsid w:val="00424085"/>
    <w:rsid w:val="004244A5"/>
    <w:rsid w:val="004247A7"/>
    <w:rsid w:val="004250D8"/>
    <w:rsid w:val="00425114"/>
    <w:rsid w:val="004253CE"/>
    <w:rsid w:val="004255B5"/>
    <w:rsid w:val="0042583F"/>
    <w:rsid w:val="004258F2"/>
    <w:rsid w:val="0042596B"/>
    <w:rsid w:val="00425A28"/>
    <w:rsid w:val="00425FE5"/>
    <w:rsid w:val="00426153"/>
    <w:rsid w:val="00426526"/>
    <w:rsid w:val="00426B93"/>
    <w:rsid w:val="00426C8A"/>
    <w:rsid w:val="00427279"/>
    <w:rsid w:val="004274DB"/>
    <w:rsid w:val="00427555"/>
    <w:rsid w:val="00427560"/>
    <w:rsid w:val="004302B1"/>
    <w:rsid w:val="00430302"/>
    <w:rsid w:val="0043079E"/>
    <w:rsid w:val="00430D33"/>
    <w:rsid w:val="0043117D"/>
    <w:rsid w:val="00431825"/>
    <w:rsid w:val="00431AF5"/>
    <w:rsid w:val="00431B86"/>
    <w:rsid w:val="00431EF3"/>
    <w:rsid w:val="0043270B"/>
    <w:rsid w:val="004328CE"/>
    <w:rsid w:val="0043293F"/>
    <w:rsid w:val="00432E2E"/>
    <w:rsid w:val="004335DB"/>
    <w:rsid w:val="00433BC1"/>
    <w:rsid w:val="00433F43"/>
    <w:rsid w:val="004342DF"/>
    <w:rsid w:val="004343B1"/>
    <w:rsid w:val="0043446C"/>
    <w:rsid w:val="00434A81"/>
    <w:rsid w:val="00435F95"/>
    <w:rsid w:val="00436175"/>
    <w:rsid w:val="00436860"/>
    <w:rsid w:val="004371A0"/>
    <w:rsid w:val="00437284"/>
    <w:rsid w:val="00437842"/>
    <w:rsid w:val="00437C9B"/>
    <w:rsid w:val="00437F3B"/>
    <w:rsid w:val="00440146"/>
    <w:rsid w:val="0044145F"/>
    <w:rsid w:val="0044148B"/>
    <w:rsid w:val="004414D0"/>
    <w:rsid w:val="004415AD"/>
    <w:rsid w:val="00441D94"/>
    <w:rsid w:val="004420BA"/>
    <w:rsid w:val="0044218D"/>
    <w:rsid w:val="00442B8D"/>
    <w:rsid w:val="00443356"/>
    <w:rsid w:val="004435BE"/>
    <w:rsid w:val="004439FC"/>
    <w:rsid w:val="00443F49"/>
    <w:rsid w:val="00444235"/>
    <w:rsid w:val="00444286"/>
    <w:rsid w:val="00444B64"/>
    <w:rsid w:val="00444D80"/>
    <w:rsid w:val="00445724"/>
    <w:rsid w:val="00445B0B"/>
    <w:rsid w:val="0044611A"/>
    <w:rsid w:val="00446B9A"/>
    <w:rsid w:val="00447172"/>
    <w:rsid w:val="004502DD"/>
    <w:rsid w:val="00450439"/>
    <w:rsid w:val="0045185B"/>
    <w:rsid w:val="00451D86"/>
    <w:rsid w:val="004521BF"/>
    <w:rsid w:val="00452294"/>
    <w:rsid w:val="00452568"/>
    <w:rsid w:val="00452C67"/>
    <w:rsid w:val="00453216"/>
    <w:rsid w:val="00453399"/>
    <w:rsid w:val="004536F4"/>
    <w:rsid w:val="0045376B"/>
    <w:rsid w:val="00453B3B"/>
    <w:rsid w:val="00454104"/>
    <w:rsid w:val="004546C8"/>
    <w:rsid w:val="004547DD"/>
    <w:rsid w:val="00454D17"/>
    <w:rsid w:val="00454E6C"/>
    <w:rsid w:val="004551B7"/>
    <w:rsid w:val="0045545D"/>
    <w:rsid w:val="00455994"/>
    <w:rsid w:val="00455FB7"/>
    <w:rsid w:val="004565E0"/>
    <w:rsid w:val="00456F3C"/>
    <w:rsid w:val="0045706A"/>
    <w:rsid w:val="00457877"/>
    <w:rsid w:val="00457963"/>
    <w:rsid w:val="0045796F"/>
    <w:rsid w:val="00460B70"/>
    <w:rsid w:val="00460EB8"/>
    <w:rsid w:val="00461991"/>
    <w:rsid w:val="004620C7"/>
    <w:rsid w:val="00462C55"/>
    <w:rsid w:val="00463436"/>
    <w:rsid w:val="00463E1E"/>
    <w:rsid w:val="0046413C"/>
    <w:rsid w:val="004646F8"/>
    <w:rsid w:val="00464A44"/>
    <w:rsid w:val="0046505F"/>
    <w:rsid w:val="00465844"/>
    <w:rsid w:val="004658A0"/>
    <w:rsid w:val="00465F13"/>
    <w:rsid w:val="00466199"/>
    <w:rsid w:val="004664F8"/>
    <w:rsid w:val="00467141"/>
    <w:rsid w:val="004673DE"/>
    <w:rsid w:val="004675B5"/>
    <w:rsid w:val="00467742"/>
    <w:rsid w:val="00467BF7"/>
    <w:rsid w:val="00467E43"/>
    <w:rsid w:val="00470869"/>
    <w:rsid w:val="00471446"/>
    <w:rsid w:val="0047175B"/>
    <w:rsid w:val="0047196B"/>
    <w:rsid w:val="00472451"/>
    <w:rsid w:val="004727C4"/>
    <w:rsid w:val="00472EC8"/>
    <w:rsid w:val="00472F53"/>
    <w:rsid w:val="00473074"/>
    <w:rsid w:val="00473E66"/>
    <w:rsid w:val="00474212"/>
    <w:rsid w:val="004744DC"/>
    <w:rsid w:val="00475145"/>
    <w:rsid w:val="00475624"/>
    <w:rsid w:val="00475C60"/>
    <w:rsid w:val="00475F2F"/>
    <w:rsid w:val="00476141"/>
    <w:rsid w:val="00476168"/>
    <w:rsid w:val="00477040"/>
    <w:rsid w:val="004777FB"/>
    <w:rsid w:val="0048059B"/>
    <w:rsid w:val="00480DC6"/>
    <w:rsid w:val="00481674"/>
    <w:rsid w:val="00481819"/>
    <w:rsid w:val="00481A08"/>
    <w:rsid w:val="00481DB8"/>
    <w:rsid w:val="00481EB7"/>
    <w:rsid w:val="00482114"/>
    <w:rsid w:val="004822B8"/>
    <w:rsid w:val="0048263F"/>
    <w:rsid w:val="00482677"/>
    <w:rsid w:val="00482D14"/>
    <w:rsid w:val="00482E90"/>
    <w:rsid w:val="004831EE"/>
    <w:rsid w:val="0048370C"/>
    <w:rsid w:val="00483D8C"/>
    <w:rsid w:val="00484CC4"/>
    <w:rsid w:val="00484D6B"/>
    <w:rsid w:val="00484F7A"/>
    <w:rsid w:val="00485885"/>
    <w:rsid w:val="00486301"/>
    <w:rsid w:val="0048667B"/>
    <w:rsid w:val="00486FC3"/>
    <w:rsid w:val="004874B9"/>
    <w:rsid w:val="00487817"/>
    <w:rsid w:val="00487A04"/>
    <w:rsid w:val="00487B4F"/>
    <w:rsid w:val="00487C2C"/>
    <w:rsid w:val="004902CA"/>
    <w:rsid w:val="00490510"/>
    <w:rsid w:val="00490907"/>
    <w:rsid w:val="00490C15"/>
    <w:rsid w:val="00490C8A"/>
    <w:rsid w:val="004918EE"/>
    <w:rsid w:val="00492DE1"/>
    <w:rsid w:val="00493124"/>
    <w:rsid w:val="0049351D"/>
    <w:rsid w:val="00493F24"/>
    <w:rsid w:val="00494252"/>
    <w:rsid w:val="004944B4"/>
    <w:rsid w:val="00494963"/>
    <w:rsid w:val="00494D37"/>
    <w:rsid w:val="00494F94"/>
    <w:rsid w:val="0049582F"/>
    <w:rsid w:val="00495C62"/>
    <w:rsid w:val="004968A0"/>
    <w:rsid w:val="004969C9"/>
    <w:rsid w:val="00496AAB"/>
    <w:rsid w:val="004970E9"/>
    <w:rsid w:val="0049762C"/>
    <w:rsid w:val="00497A43"/>
    <w:rsid w:val="00497A91"/>
    <w:rsid w:val="00497F76"/>
    <w:rsid w:val="004A007B"/>
    <w:rsid w:val="004A0129"/>
    <w:rsid w:val="004A0190"/>
    <w:rsid w:val="004A0DF7"/>
    <w:rsid w:val="004A0EB5"/>
    <w:rsid w:val="004A0EBB"/>
    <w:rsid w:val="004A1389"/>
    <w:rsid w:val="004A167F"/>
    <w:rsid w:val="004A1C1F"/>
    <w:rsid w:val="004A226C"/>
    <w:rsid w:val="004A246B"/>
    <w:rsid w:val="004A2AD0"/>
    <w:rsid w:val="004A33A3"/>
    <w:rsid w:val="004A3B23"/>
    <w:rsid w:val="004A474E"/>
    <w:rsid w:val="004A4D43"/>
    <w:rsid w:val="004A54A4"/>
    <w:rsid w:val="004A5BD7"/>
    <w:rsid w:val="004A6286"/>
    <w:rsid w:val="004A641C"/>
    <w:rsid w:val="004A6F63"/>
    <w:rsid w:val="004A731E"/>
    <w:rsid w:val="004A7370"/>
    <w:rsid w:val="004B1B8B"/>
    <w:rsid w:val="004B1E98"/>
    <w:rsid w:val="004B244E"/>
    <w:rsid w:val="004B26FF"/>
    <w:rsid w:val="004B2721"/>
    <w:rsid w:val="004B2751"/>
    <w:rsid w:val="004B314F"/>
    <w:rsid w:val="004B40AB"/>
    <w:rsid w:val="004B444C"/>
    <w:rsid w:val="004B4954"/>
    <w:rsid w:val="004B4CE1"/>
    <w:rsid w:val="004B5154"/>
    <w:rsid w:val="004B5875"/>
    <w:rsid w:val="004B66AE"/>
    <w:rsid w:val="004B72CE"/>
    <w:rsid w:val="004B7D09"/>
    <w:rsid w:val="004B7ED6"/>
    <w:rsid w:val="004C04E3"/>
    <w:rsid w:val="004C0BDF"/>
    <w:rsid w:val="004C1056"/>
    <w:rsid w:val="004C118A"/>
    <w:rsid w:val="004C1624"/>
    <w:rsid w:val="004C1729"/>
    <w:rsid w:val="004C1BAC"/>
    <w:rsid w:val="004C1F02"/>
    <w:rsid w:val="004C2263"/>
    <w:rsid w:val="004C2DF8"/>
    <w:rsid w:val="004C2EC4"/>
    <w:rsid w:val="004C300E"/>
    <w:rsid w:val="004C4381"/>
    <w:rsid w:val="004C47E5"/>
    <w:rsid w:val="004C5059"/>
    <w:rsid w:val="004C5672"/>
    <w:rsid w:val="004C57AD"/>
    <w:rsid w:val="004C630B"/>
    <w:rsid w:val="004C6494"/>
    <w:rsid w:val="004C66CE"/>
    <w:rsid w:val="004C66EB"/>
    <w:rsid w:val="004C6BD5"/>
    <w:rsid w:val="004C6E0D"/>
    <w:rsid w:val="004C72DA"/>
    <w:rsid w:val="004C734B"/>
    <w:rsid w:val="004C77C7"/>
    <w:rsid w:val="004C79C1"/>
    <w:rsid w:val="004D085E"/>
    <w:rsid w:val="004D09C4"/>
    <w:rsid w:val="004D0D2A"/>
    <w:rsid w:val="004D0E09"/>
    <w:rsid w:val="004D17F8"/>
    <w:rsid w:val="004D266E"/>
    <w:rsid w:val="004D3AA5"/>
    <w:rsid w:val="004D3ACE"/>
    <w:rsid w:val="004D4288"/>
    <w:rsid w:val="004D4AE2"/>
    <w:rsid w:val="004D4E1A"/>
    <w:rsid w:val="004D4E40"/>
    <w:rsid w:val="004D4FBD"/>
    <w:rsid w:val="004D5882"/>
    <w:rsid w:val="004D6821"/>
    <w:rsid w:val="004D752C"/>
    <w:rsid w:val="004D7626"/>
    <w:rsid w:val="004D76BB"/>
    <w:rsid w:val="004D7A0D"/>
    <w:rsid w:val="004E0399"/>
    <w:rsid w:val="004E062C"/>
    <w:rsid w:val="004E08E2"/>
    <w:rsid w:val="004E0E3E"/>
    <w:rsid w:val="004E1CE0"/>
    <w:rsid w:val="004E22A8"/>
    <w:rsid w:val="004E236D"/>
    <w:rsid w:val="004E283A"/>
    <w:rsid w:val="004E2E7E"/>
    <w:rsid w:val="004E3F1F"/>
    <w:rsid w:val="004E5182"/>
    <w:rsid w:val="004E60F4"/>
    <w:rsid w:val="004E6C3A"/>
    <w:rsid w:val="004E6D2C"/>
    <w:rsid w:val="004E6DDB"/>
    <w:rsid w:val="004E6EDB"/>
    <w:rsid w:val="004E7000"/>
    <w:rsid w:val="004E78B5"/>
    <w:rsid w:val="004E7A32"/>
    <w:rsid w:val="004E7A6C"/>
    <w:rsid w:val="004E7FB0"/>
    <w:rsid w:val="004F03F3"/>
    <w:rsid w:val="004F0E0D"/>
    <w:rsid w:val="004F0FB3"/>
    <w:rsid w:val="004F12E7"/>
    <w:rsid w:val="004F1C43"/>
    <w:rsid w:val="004F22E4"/>
    <w:rsid w:val="004F28B3"/>
    <w:rsid w:val="004F2B70"/>
    <w:rsid w:val="004F34DC"/>
    <w:rsid w:val="004F44A9"/>
    <w:rsid w:val="004F5359"/>
    <w:rsid w:val="004F5DB0"/>
    <w:rsid w:val="004F5FD5"/>
    <w:rsid w:val="004F6047"/>
    <w:rsid w:val="004F6959"/>
    <w:rsid w:val="004F698C"/>
    <w:rsid w:val="004F6B8D"/>
    <w:rsid w:val="004F7BAE"/>
    <w:rsid w:val="00500401"/>
    <w:rsid w:val="0050070A"/>
    <w:rsid w:val="00500C6B"/>
    <w:rsid w:val="00501177"/>
    <w:rsid w:val="005014F2"/>
    <w:rsid w:val="0050214D"/>
    <w:rsid w:val="005021BD"/>
    <w:rsid w:val="00502F94"/>
    <w:rsid w:val="005038D0"/>
    <w:rsid w:val="00503CC8"/>
    <w:rsid w:val="00503F05"/>
    <w:rsid w:val="00504037"/>
    <w:rsid w:val="005040D3"/>
    <w:rsid w:val="005047D7"/>
    <w:rsid w:val="00505D82"/>
    <w:rsid w:val="00505E4F"/>
    <w:rsid w:val="00506B38"/>
    <w:rsid w:val="00507541"/>
    <w:rsid w:val="00507966"/>
    <w:rsid w:val="00507B7B"/>
    <w:rsid w:val="00507F8E"/>
    <w:rsid w:val="00510836"/>
    <w:rsid w:val="00510E09"/>
    <w:rsid w:val="00510EB4"/>
    <w:rsid w:val="0051166C"/>
    <w:rsid w:val="00511DD3"/>
    <w:rsid w:val="0051335C"/>
    <w:rsid w:val="00513D22"/>
    <w:rsid w:val="00514C53"/>
    <w:rsid w:val="00516437"/>
    <w:rsid w:val="00517156"/>
    <w:rsid w:val="00517176"/>
    <w:rsid w:val="005172CF"/>
    <w:rsid w:val="0051780B"/>
    <w:rsid w:val="00520DD8"/>
    <w:rsid w:val="00521461"/>
    <w:rsid w:val="005217FD"/>
    <w:rsid w:val="00522745"/>
    <w:rsid w:val="00522CAE"/>
    <w:rsid w:val="00522D70"/>
    <w:rsid w:val="00522FB7"/>
    <w:rsid w:val="00523430"/>
    <w:rsid w:val="00523560"/>
    <w:rsid w:val="0052368B"/>
    <w:rsid w:val="0052383B"/>
    <w:rsid w:val="005238DE"/>
    <w:rsid w:val="00524213"/>
    <w:rsid w:val="00524EFB"/>
    <w:rsid w:val="00525264"/>
    <w:rsid w:val="005254C7"/>
    <w:rsid w:val="00525647"/>
    <w:rsid w:val="00525739"/>
    <w:rsid w:val="0052662E"/>
    <w:rsid w:val="00526635"/>
    <w:rsid w:val="005269A1"/>
    <w:rsid w:val="00526FB4"/>
    <w:rsid w:val="00527469"/>
    <w:rsid w:val="00527C7F"/>
    <w:rsid w:val="00531095"/>
    <w:rsid w:val="005310D1"/>
    <w:rsid w:val="0053113A"/>
    <w:rsid w:val="00531788"/>
    <w:rsid w:val="00531BE4"/>
    <w:rsid w:val="00531C6F"/>
    <w:rsid w:val="00532360"/>
    <w:rsid w:val="00532747"/>
    <w:rsid w:val="0053274D"/>
    <w:rsid w:val="005327B9"/>
    <w:rsid w:val="005339C4"/>
    <w:rsid w:val="00533F48"/>
    <w:rsid w:val="00533FF6"/>
    <w:rsid w:val="00534131"/>
    <w:rsid w:val="00534899"/>
    <w:rsid w:val="00534DA9"/>
    <w:rsid w:val="0053503C"/>
    <w:rsid w:val="0053519F"/>
    <w:rsid w:val="00535382"/>
    <w:rsid w:val="005356D1"/>
    <w:rsid w:val="0053596A"/>
    <w:rsid w:val="00536909"/>
    <w:rsid w:val="0053703D"/>
    <w:rsid w:val="005370D3"/>
    <w:rsid w:val="00537114"/>
    <w:rsid w:val="00537C89"/>
    <w:rsid w:val="00537ED0"/>
    <w:rsid w:val="00541204"/>
    <w:rsid w:val="00541713"/>
    <w:rsid w:val="005418EF"/>
    <w:rsid w:val="00541BB2"/>
    <w:rsid w:val="00542301"/>
    <w:rsid w:val="00542303"/>
    <w:rsid w:val="005423F5"/>
    <w:rsid w:val="00542498"/>
    <w:rsid w:val="00542D41"/>
    <w:rsid w:val="00543087"/>
    <w:rsid w:val="00543155"/>
    <w:rsid w:val="005431F9"/>
    <w:rsid w:val="005438C9"/>
    <w:rsid w:val="00543DF9"/>
    <w:rsid w:val="00544D97"/>
    <w:rsid w:val="00544E32"/>
    <w:rsid w:val="00544F32"/>
    <w:rsid w:val="00546234"/>
    <w:rsid w:val="00546313"/>
    <w:rsid w:val="005464A9"/>
    <w:rsid w:val="00546BB4"/>
    <w:rsid w:val="005471ED"/>
    <w:rsid w:val="00547D4F"/>
    <w:rsid w:val="00547D9B"/>
    <w:rsid w:val="0055029B"/>
    <w:rsid w:val="00550377"/>
    <w:rsid w:val="00551248"/>
    <w:rsid w:val="005516A4"/>
    <w:rsid w:val="005517F9"/>
    <w:rsid w:val="00551DF1"/>
    <w:rsid w:val="00552505"/>
    <w:rsid w:val="005542F9"/>
    <w:rsid w:val="00554A12"/>
    <w:rsid w:val="00554EA2"/>
    <w:rsid w:val="00555230"/>
    <w:rsid w:val="00555BDA"/>
    <w:rsid w:val="00556110"/>
    <w:rsid w:val="00556165"/>
    <w:rsid w:val="005567D1"/>
    <w:rsid w:val="00556938"/>
    <w:rsid w:val="00556BA9"/>
    <w:rsid w:val="00556EBA"/>
    <w:rsid w:val="00557176"/>
    <w:rsid w:val="00557CF6"/>
    <w:rsid w:val="005601B8"/>
    <w:rsid w:val="005602D3"/>
    <w:rsid w:val="0056073C"/>
    <w:rsid w:val="00560B95"/>
    <w:rsid w:val="00561AE9"/>
    <w:rsid w:val="00561B79"/>
    <w:rsid w:val="00562641"/>
    <w:rsid w:val="00562823"/>
    <w:rsid w:val="00562927"/>
    <w:rsid w:val="00562BEE"/>
    <w:rsid w:val="00562C57"/>
    <w:rsid w:val="0056344A"/>
    <w:rsid w:val="00564630"/>
    <w:rsid w:val="00564637"/>
    <w:rsid w:val="0056463E"/>
    <w:rsid w:val="00564D74"/>
    <w:rsid w:val="00565168"/>
    <w:rsid w:val="005654D3"/>
    <w:rsid w:val="005656E0"/>
    <w:rsid w:val="00565B5A"/>
    <w:rsid w:val="00565B78"/>
    <w:rsid w:val="005664B7"/>
    <w:rsid w:val="00566D07"/>
    <w:rsid w:val="00566D20"/>
    <w:rsid w:val="00566E04"/>
    <w:rsid w:val="00567685"/>
    <w:rsid w:val="0057019D"/>
    <w:rsid w:val="0057036C"/>
    <w:rsid w:val="0057262E"/>
    <w:rsid w:val="00572853"/>
    <w:rsid w:val="00572D49"/>
    <w:rsid w:val="00573E71"/>
    <w:rsid w:val="005743C2"/>
    <w:rsid w:val="00574B82"/>
    <w:rsid w:val="00574EF0"/>
    <w:rsid w:val="0057545A"/>
    <w:rsid w:val="0057571F"/>
    <w:rsid w:val="005758B4"/>
    <w:rsid w:val="00575DAA"/>
    <w:rsid w:val="0057639F"/>
    <w:rsid w:val="00576577"/>
    <w:rsid w:val="005775E8"/>
    <w:rsid w:val="0057774E"/>
    <w:rsid w:val="00577A46"/>
    <w:rsid w:val="005808C1"/>
    <w:rsid w:val="00580D1B"/>
    <w:rsid w:val="005819E4"/>
    <w:rsid w:val="005822D3"/>
    <w:rsid w:val="00582406"/>
    <w:rsid w:val="005824BF"/>
    <w:rsid w:val="00582ADA"/>
    <w:rsid w:val="00582B69"/>
    <w:rsid w:val="00582F97"/>
    <w:rsid w:val="005841FC"/>
    <w:rsid w:val="005843D3"/>
    <w:rsid w:val="005849AB"/>
    <w:rsid w:val="00584BB2"/>
    <w:rsid w:val="00584C06"/>
    <w:rsid w:val="0058538A"/>
    <w:rsid w:val="005860DD"/>
    <w:rsid w:val="005860EA"/>
    <w:rsid w:val="00586134"/>
    <w:rsid w:val="0058629F"/>
    <w:rsid w:val="005870E3"/>
    <w:rsid w:val="005872F9"/>
    <w:rsid w:val="00587DAA"/>
    <w:rsid w:val="00590AEE"/>
    <w:rsid w:val="00591195"/>
    <w:rsid w:val="005914CB"/>
    <w:rsid w:val="005916FB"/>
    <w:rsid w:val="00591BB6"/>
    <w:rsid w:val="00591BC1"/>
    <w:rsid w:val="00592C65"/>
    <w:rsid w:val="00592F83"/>
    <w:rsid w:val="00593334"/>
    <w:rsid w:val="0059378B"/>
    <w:rsid w:val="00593EF8"/>
    <w:rsid w:val="00594B88"/>
    <w:rsid w:val="0059548C"/>
    <w:rsid w:val="005956F6"/>
    <w:rsid w:val="0059591D"/>
    <w:rsid w:val="00595A22"/>
    <w:rsid w:val="00595C78"/>
    <w:rsid w:val="00595D1D"/>
    <w:rsid w:val="005965CD"/>
    <w:rsid w:val="00596A6E"/>
    <w:rsid w:val="00596B04"/>
    <w:rsid w:val="00596CF7"/>
    <w:rsid w:val="00596F6F"/>
    <w:rsid w:val="0059706F"/>
    <w:rsid w:val="00597959"/>
    <w:rsid w:val="00597C60"/>
    <w:rsid w:val="005A018A"/>
    <w:rsid w:val="005A09FD"/>
    <w:rsid w:val="005A0F88"/>
    <w:rsid w:val="005A135A"/>
    <w:rsid w:val="005A187B"/>
    <w:rsid w:val="005A2B11"/>
    <w:rsid w:val="005A2FCF"/>
    <w:rsid w:val="005A30DC"/>
    <w:rsid w:val="005A3440"/>
    <w:rsid w:val="005A38D8"/>
    <w:rsid w:val="005A46E2"/>
    <w:rsid w:val="005A5C3A"/>
    <w:rsid w:val="005A62C9"/>
    <w:rsid w:val="005A65A1"/>
    <w:rsid w:val="005A67D7"/>
    <w:rsid w:val="005A6B62"/>
    <w:rsid w:val="005A6CE9"/>
    <w:rsid w:val="005A73B1"/>
    <w:rsid w:val="005A758E"/>
    <w:rsid w:val="005A7A95"/>
    <w:rsid w:val="005B0545"/>
    <w:rsid w:val="005B12FA"/>
    <w:rsid w:val="005B280F"/>
    <w:rsid w:val="005B3936"/>
    <w:rsid w:val="005B4923"/>
    <w:rsid w:val="005B587B"/>
    <w:rsid w:val="005B5DA0"/>
    <w:rsid w:val="005B6842"/>
    <w:rsid w:val="005B6B22"/>
    <w:rsid w:val="005B6DB4"/>
    <w:rsid w:val="005B7FE2"/>
    <w:rsid w:val="005C0341"/>
    <w:rsid w:val="005C04AB"/>
    <w:rsid w:val="005C07DF"/>
    <w:rsid w:val="005C0B2E"/>
    <w:rsid w:val="005C0D03"/>
    <w:rsid w:val="005C0D4B"/>
    <w:rsid w:val="005C0DAF"/>
    <w:rsid w:val="005C0ED0"/>
    <w:rsid w:val="005C0FE4"/>
    <w:rsid w:val="005C1711"/>
    <w:rsid w:val="005C19D6"/>
    <w:rsid w:val="005C1E38"/>
    <w:rsid w:val="005C2245"/>
    <w:rsid w:val="005C2844"/>
    <w:rsid w:val="005C3285"/>
    <w:rsid w:val="005C370C"/>
    <w:rsid w:val="005C3AFE"/>
    <w:rsid w:val="005C3EF5"/>
    <w:rsid w:val="005C3EFB"/>
    <w:rsid w:val="005C414A"/>
    <w:rsid w:val="005C48BC"/>
    <w:rsid w:val="005C4A6F"/>
    <w:rsid w:val="005C4B58"/>
    <w:rsid w:val="005C565E"/>
    <w:rsid w:val="005C5889"/>
    <w:rsid w:val="005C5950"/>
    <w:rsid w:val="005C5E94"/>
    <w:rsid w:val="005C5F79"/>
    <w:rsid w:val="005C62F6"/>
    <w:rsid w:val="005C7C99"/>
    <w:rsid w:val="005D010C"/>
    <w:rsid w:val="005D0130"/>
    <w:rsid w:val="005D0BE9"/>
    <w:rsid w:val="005D0C4E"/>
    <w:rsid w:val="005D1AC1"/>
    <w:rsid w:val="005D21B8"/>
    <w:rsid w:val="005D2752"/>
    <w:rsid w:val="005D2A6E"/>
    <w:rsid w:val="005D2F7E"/>
    <w:rsid w:val="005D304E"/>
    <w:rsid w:val="005D3344"/>
    <w:rsid w:val="005D3479"/>
    <w:rsid w:val="005D3BC3"/>
    <w:rsid w:val="005D3BD5"/>
    <w:rsid w:val="005D4710"/>
    <w:rsid w:val="005D5F39"/>
    <w:rsid w:val="005D65AD"/>
    <w:rsid w:val="005D6763"/>
    <w:rsid w:val="005D72DA"/>
    <w:rsid w:val="005D73FF"/>
    <w:rsid w:val="005D764F"/>
    <w:rsid w:val="005D7F05"/>
    <w:rsid w:val="005E0EAB"/>
    <w:rsid w:val="005E2165"/>
    <w:rsid w:val="005E22F3"/>
    <w:rsid w:val="005E380B"/>
    <w:rsid w:val="005E3C28"/>
    <w:rsid w:val="005E3F3A"/>
    <w:rsid w:val="005E4EEA"/>
    <w:rsid w:val="005E6040"/>
    <w:rsid w:val="005E69D4"/>
    <w:rsid w:val="005E7A2A"/>
    <w:rsid w:val="005E7E31"/>
    <w:rsid w:val="005F0A4C"/>
    <w:rsid w:val="005F15E0"/>
    <w:rsid w:val="005F1870"/>
    <w:rsid w:val="005F187E"/>
    <w:rsid w:val="005F272A"/>
    <w:rsid w:val="005F277D"/>
    <w:rsid w:val="005F2CA7"/>
    <w:rsid w:val="005F2FD2"/>
    <w:rsid w:val="005F38F7"/>
    <w:rsid w:val="005F3ACF"/>
    <w:rsid w:val="005F3BFD"/>
    <w:rsid w:val="005F422E"/>
    <w:rsid w:val="005F49C7"/>
    <w:rsid w:val="005F4F76"/>
    <w:rsid w:val="005F514F"/>
    <w:rsid w:val="005F5198"/>
    <w:rsid w:val="005F586B"/>
    <w:rsid w:val="005F5B06"/>
    <w:rsid w:val="005F6D30"/>
    <w:rsid w:val="005F70A7"/>
    <w:rsid w:val="005F73AD"/>
    <w:rsid w:val="00600DB4"/>
    <w:rsid w:val="0060101B"/>
    <w:rsid w:val="00601341"/>
    <w:rsid w:val="00601C2F"/>
    <w:rsid w:val="00602425"/>
    <w:rsid w:val="006035AB"/>
    <w:rsid w:val="0060377B"/>
    <w:rsid w:val="006039DD"/>
    <w:rsid w:val="00603AFA"/>
    <w:rsid w:val="00603CD3"/>
    <w:rsid w:val="00603CE8"/>
    <w:rsid w:val="0060442D"/>
    <w:rsid w:val="00604680"/>
    <w:rsid w:val="00604854"/>
    <w:rsid w:val="00604B4C"/>
    <w:rsid w:val="00605ECF"/>
    <w:rsid w:val="0060612B"/>
    <w:rsid w:val="0060647D"/>
    <w:rsid w:val="0060668A"/>
    <w:rsid w:val="00607178"/>
    <w:rsid w:val="0061014C"/>
    <w:rsid w:val="00610636"/>
    <w:rsid w:val="00610957"/>
    <w:rsid w:val="00610BF4"/>
    <w:rsid w:val="0061110C"/>
    <w:rsid w:val="0061158B"/>
    <w:rsid w:val="006116F7"/>
    <w:rsid w:val="00612169"/>
    <w:rsid w:val="00612A47"/>
    <w:rsid w:val="006131BC"/>
    <w:rsid w:val="0061394B"/>
    <w:rsid w:val="00613FA7"/>
    <w:rsid w:val="0061535D"/>
    <w:rsid w:val="00615673"/>
    <w:rsid w:val="00615BBF"/>
    <w:rsid w:val="006161E5"/>
    <w:rsid w:val="00616561"/>
    <w:rsid w:val="006167EF"/>
    <w:rsid w:val="00616D97"/>
    <w:rsid w:val="00617898"/>
    <w:rsid w:val="00620776"/>
    <w:rsid w:val="006207FD"/>
    <w:rsid w:val="00620CEE"/>
    <w:rsid w:val="00622CE8"/>
    <w:rsid w:val="00622D8F"/>
    <w:rsid w:val="00622E29"/>
    <w:rsid w:val="00623492"/>
    <w:rsid w:val="00623786"/>
    <w:rsid w:val="00624360"/>
    <w:rsid w:val="0062488E"/>
    <w:rsid w:val="0062553A"/>
    <w:rsid w:val="0062575A"/>
    <w:rsid w:val="00625EF4"/>
    <w:rsid w:val="00626215"/>
    <w:rsid w:val="00627DAE"/>
    <w:rsid w:val="00630C13"/>
    <w:rsid w:val="006310C1"/>
    <w:rsid w:val="00631E3B"/>
    <w:rsid w:val="00631F4C"/>
    <w:rsid w:val="00631FAF"/>
    <w:rsid w:val="00632211"/>
    <w:rsid w:val="00632574"/>
    <w:rsid w:val="00632F36"/>
    <w:rsid w:val="00633405"/>
    <w:rsid w:val="006335A3"/>
    <w:rsid w:val="00633FDC"/>
    <w:rsid w:val="00634701"/>
    <w:rsid w:val="00634A06"/>
    <w:rsid w:val="00634A69"/>
    <w:rsid w:val="00634DC0"/>
    <w:rsid w:val="00635DCD"/>
    <w:rsid w:val="006364F7"/>
    <w:rsid w:val="00636E15"/>
    <w:rsid w:val="00636EE0"/>
    <w:rsid w:val="0063747A"/>
    <w:rsid w:val="0063799B"/>
    <w:rsid w:val="00637C68"/>
    <w:rsid w:val="00637E93"/>
    <w:rsid w:val="00637F16"/>
    <w:rsid w:val="006402EF"/>
    <w:rsid w:val="006404EF"/>
    <w:rsid w:val="00640F20"/>
    <w:rsid w:val="00641ED0"/>
    <w:rsid w:val="00641F15"/>
    <w:rsid w:val="0064251E"/>
    <w:rsid w:val="00642A82"/>
    <w:rsid w:val="00642C8C"/>
    <w:rsid w:val="00642FE5"/>
    <w:rsid w:val="00644A84"/>
    <w:rsid w:val="00644C01"/>
    <w:rsid w:val="00644F09"/>
    <w:rsid w:val="006451D0"/>
    <w:rsid w:val="006452A9"/>
    <w:rsid w:val="006453EB"/>
    <w:rsid w:val="00647093"/>
    <w:rsid w:val="00647149"/>
    <w:rsid w:val="006471EC"/>
    <w:rsid w:val="006473C2"/>
    <w:rsid w:val="00647F32"/>
    <w:rsid w:val="006502C2"/>
    <w:rsid w:val="00650535"/>
    <w:rsid w:val="00650AEC"/>
    <w:rsid w:val="00650F8A"/>
    <w:rsid w:val="006510E4"/>
    <w:rsid w:val="00651B19"/>
    <w:rsid w:val="0065203B"/>
    <w:rsid w:val="00652B82"/>
    <w:rsid w:val="006534E7"/>
    <w:rsid w:val="00654108"/>
    <w:rsid w:val="006549E1"/>
    <w:rsid w:val="00654BFF"/>
    <w:rsid w:val="00654C22"/>
    <w:rsid w:val="00654F3E"/>
    <w:rsid w:val="00655130"/>
    <w:rsid w:val="006551A8"/>
    <w:rsid w:val="00656918"/>
    <w:rsid w:val="006572F0"/>
    <w:rsid w:val="0065751D"/>
    <w:rsid w:val="006576A7"/>
    <w:rsid w:val="006579BD"/>
    <w:rsid w:val="00657DAA"/>
    <w:rsid w:val="0066034F"/>
    <w:rsid w:val="0066072A"/>
    <w:rsid w:val="006614E4"/>
    <w:rsid w:val="006616EF"/>
    <w:rsid w:val="00661A78"/>
    <w:rsid w:val="00661E1D"/>
    <w:rsid w:val="00662170"/>
    <w:rsid w:val="00662E03"/>
    <w:rsid w:val="00663005"/>
    <w:rsid w:val="00663073"/>
    <w:rsid w:val="00663AD0"/>
    <w:rsid w:val="00663CDF"/>
    <w:rsid w:val="00663F50"/>
    <w:rsid w:val="00663FD9"/>
    <w:rsid w:val="00664075"/>
    <w:rsid w:val="00664787"/>
    <w:rsid w:val="00664AA6"/>
    <w:rsid w:val="00664B8C"/>
    <w:rsid w:val="00665916"/>
    <w:rsid w:val="00665967"/>
    <w:rsid w:val="00665B44"/>
    <w:rsid w:val="00666207"/>
    <w:rsid w:val="006666E4"/>
    <w:rsid w:val="00666A21"/>
    <w:rsid w:val="00666B9E"/>
    <w:rsid w:val="00666F87"/>
    <w:rsid w:val="00667922"/>
    <w:rsid w:val="00670F4A"/>
    <w:rsid w:val="00671029"/>
    <w:rsid w:val="00671194"/>
    <w:rsid w:val="00671BB1"/>
    <w:rsid w:val="006726FB"/>
    <w:rsid w:val="00672D5E"/>
    <w:rsid w:val="00672F1B"/>
    <w:rsid w:val="006730D3"/>
    <w:rsid w:val="00673EB7"/>
    <w:rsid w:val="0067478C"/>
    <w:rsid w:val="006754A7"/>
    <w:rsid w:val="00675763"/>
    <w:rsid w:val="006757AD"/>
    <w:rsid w:val="00675970"/>
    <w:rsid w:val="00675B76"/>
    <w:rsid w:val="00675FCA"/>
    <w:rsid w:val="00676101"/>
    <w:rsid w:val="00676131"/>
    <w:rsid w:val="0067635F"/>
    <w:rsid w:val="00676908"/>
    <w:rsid w:val="00677476"/>
    <w:rsid w:val="00677CF9"/>
    <w:rsid w:val="00677D56"/>
    <w:rsid w:val="006816E7"/>
    <w:rsid w:val="006828B9"/>
    <w:rsid w:val="00682AC9"/>
    <w:rsid w:val="00682B18"/>
    <w:rsid w:val="006838F2"/>
    <w:rsid w:val="006846EA"/>
    <w:rsid w:val="00684FD1"/>
    <w:rsid w:val="00685CEE"/>
    <w:rsid w:val="00685D88"/>
    <w:rsid w:val="006869AA"/>
    <w:rsid w:val="00686F5B"/>
    <w:rsid w:val="006905D1"/>
    <w:rsid w:val="006907DD"/>
    <w:rsid w:val="006912DF"/>
    <w:rsid w:val="00691348"/>
    <w:rsid w:val="00691E31"/>
    <w:rsid w:val="00691F19"/>
    <w:rsid w:val="00691F77"/>
    <w:rsid w:val="00691FCC"/>
    <w:rsid w:val="006920A9"/>
    <w:rsid w:val="006926C9"/>
    <w:rsid w:val="006933DC"/>
    <w:rsid w:val="00693729"/>
    <w:rsid w:val="00694268"/>
    <w:rsid w:val="00694C72"/>
    <w:rsid w:val="00694D4B"/>
    <w:rsid w:val="00694F35"/>
    <w:rsid w:val="006953A7"/>
    <w:rsid w:val="00695A70"/>
    <w:rsid w:val="006A09EE"/>
    <w:rsid w:val="006A0A3B"/>
    <w:rsid w:val="006A0EE1"/>
    <w:rsid w:val="006A1B45"/>
    <w:rsid w:val="006A1D29"/>
    <w:rsid w:val="006A2255"/>
    <w:rsid w:val="006A2FDA"/>
    <w:rsid w:val="006A30ED"/>
    <w:rsid w:val="006A381E"/>
    <w:rsid w:val="006A384C"/>
    <w:rsid w:val="006A39C7"/>
    <w:rsid w:val="006A3CBF"/>
    <w:rsid w:val="006A3D28"/>
    <w:rsid w:val="006A4BB3"/>
    <w:rsid w:val="006A5BE5"/>
    <w:rsid w:val="006A60EE"/>
    <w:rsid w:val="006A60F2"/>
    <w:rsid w:val="006A614F"/>
    <w:rsid w:val="006A615A"/>
    <w:rsid w:val="006A69CB"/>
    <w:rsid w:val="006A71FE"/>
    <w:rsid w:val="006A741E"/>
    <w:rsid w:val="006A7F85"/>
    <w:rsid w:val="006B0408"/>
    <w:rsid w:val="006B05D1"/>
    <w:rsid w:val="006B0971"/>
    <w:rsid w:val="006B0B27"/>
    <w:rsid w:val="006B17C7"/>
    <w:rsid w:val="006B1823"/>
    <w:rsid w:val="006B190F"/>
    <w:rsid w:val="006B286A"/>
    <w:rsid w:val="006B36BE"/>
    <w:rsid w:val="006B40B8"/>
    <w:rsid w:val="006B45FC"/>
    <w:rsid w:val="006B45FE"/>
    <w:rsid w:val="006B4761"/>
    <w:rsid w:val="006B49C5"/>
    <w:rsid w:val="006B4C1C"/>
    <w:rsid w:val="006B4CED"/>
    <w:rsid w:val="006B4CF1"/>
    <w:rsid w:val="006B511E"/>
    <w:rsid w:val="006B5643"/>
    <w:rsid w:val="006B5E32"/>
    <w:rsid w:val="006B5E90"/>
    <w:rsid w:val="006B6A6F"/>
    <w:rsid w:val="006B6B90"/>
    <w:rsid w:val="006B76E9"/>
    <w:rsid w:val="006B772C"/>
    <w:rsid w:val="006C1639"/>
    <w:rsid w:val="006C1693"/>
    <w:rsid w:val="006C16F4"/>
    <w:rsid w:val="006C1C0A"/>
    <w:rsid w:val="006C2714"/>
    <w:rsid w:val="006C287F"/>
    <w:rsid w:val="006C2C86"/>
    <w:rsid w:val="006C3139"/>
    <w:rsid w:val="006C34D1"/>
    <w:rsid w:val="006C384B"/>
    <w:rsid w:val="006C3AF1"/>
    <w:rsid w:val="006C3BC5"/>
    <w:rsid w:val="006C44D4"/>
    <w:rsid w:val="006C4E89"/>
    <w:rsid w:val="006C520D"/>
    <w:rsid w:val="006C5FC0"/>
    <w:rsid w:val="006C60BE"/>
    <w:rsid w:val="006C67B9"/>
    <w:rsid w:val="006C6A9B"/>
    <w:rsid w:val="006C6F24"/>
    <w:rsid w:val="006C6FF0"/>
    <w:rsid w:val="006C7559"/>
    <w:rsid w:val="006C778A"/>
    <w:rsid w:val="006C7D04"/>
    <w:rsid w:val="006C7F3C"/>
    <w:rsid w:val="006D08FE"/>
    <w:rsid w:val="006D0C0F"/>
    <w:rsid w:val="006D1319"/>
    <w:rsid w:val="006D147C"/>
    <w:rsid w:val="006D1D76"/>
    <w:rsid w:val="006D1D98"/>
    <w:rsid w:val="006D1FB4"/>
    <w:rsid w:val="006D2896"/>
    <w:rsid w:val="006D2D46"/>
    <w:rsid w:val="006D2DED"/>
    <w:rsid w:val="006D35DB"/>
    <w:rsid w:val="006D36D8"/>
    <w:rsid w:val="006D4826"/>
    <w:rsid w:val="006D5110"/>
    <w:rsid w:val="006D51BE"/>
    <w:rsid w:val="006D5A90"/>
    <w:rsid w:val="006D682B"/>
    <w:rsid w:val="006D6D16"/>
    <w:rsid w:val="006D6EA3"/>
    <w:rsid w:val="006D788B"/>
    <w:rsid w:val="006D7ABD"/>
    <w:rsid w:val="006D7B69"/>
    <w:rsid w:val="006E00BF"/>
    <w:rsid w:val="006E0F4E"/>
    <w:rsid w:val="006E0FAB"/>
    <w:rsid w:val="006E10F1"/>
    <w:rsid w:val="006E21AC"/>
    <w:rsid w:val="006E2399"/>
    <w:rsid w:val="006E23C3"/>
    <w:rsid w:val="006E2883"/>
    <w:rsid w:val="006E3765"/>
    <w:rsid w:val="006E3CB1"/>
    <w:rsid w:val="006E3D17"/>
    <w:rsid w:val="006E3D3C"/>
    <w:rsid w:val="006E3DDA"/>
    <w:rsid w:val="006E3E8F"/>
    <w:rsid w:val="006E479E"/>
    <w:rsid w:val="006E52D9"/>
    <w:rsid w:val="006E57B4"/>
    <w:rsid w:val="006E6303"/>
    <w:rsid w:val="006E6D63"/>
    <w:rsid w:val="006E6DD9"/>
    <w:rsid w:val="006F04BD"/>
    <w:rsid w:val="006F138C"/>
    <w:rsid w:val="006F1C0F"/>
    <w:rsid w:val="006F1DED"/>
    <w:rsid w:val="006F2759"/>
    <w:rsid w:val="006F2A91"/>
    <w:rsid w:val="006F2D33"/>
    <w:rsid w:val="006F2D7A"/>
    <w:rsid w:val="006F2FF5"/>
    <w:rsid w:val="006F379C"/>
    <w:rsid w:val="006F4220"/>
    <w:rsid w:val="006F69F6"/>
    <w:rsid w:val="006F6BCB"/>
    <w:rsid w:val="006F7104"/>
    <w:rsid w:val="006F73FC"/>
    <w:rsid w:val="006F778D"/>
    <w:rsid w:val="00701020"/>
    <w:rsid w:val="007011CA"/>
    <w:rsid w:val="00701265"/>
    <w:rsid w:val="00701AFC"/>
    <w:rsid w:val="007022EC"/>
    <w:rsid w:val="007028F0"/>
    <w:rsid w:val="00703563"/>
    <w:rsid w:val="007039E6"/>
    <w:rsid w:val="00703CB5"/>
    <w:rsid w:val="00703CE8"/>
    <w:rsid w:val="00704737"/>
    <w:rsid w:val="00704C1B"/>
    <w:rsid w:val="0070548B"/>
    <w:rsid w:val="007059EA"/>
    <w:rsid w:val="00705C2C"/>
    <w:rsid w:val="00705D34"/>
    <w:rsid w:val="00706311"/>
    <w:rsid w:val="00706362"/>
    <w:rsid w:val="0070638A"/>
    <w:rsid w:val="007066EA"/>
    <w:rsid w:val="0070708F"/>
    <w:rsid w:val="00707769"/>
    <w:rsid w:val="007077B6"/>
    <w:rsid w:val="0071015D"/>
    <w:rsid w:val="00710906"/>
    <w:rsid w:val="007113ED"/>
    <w:rsid w:val="007117A9"/>
    <w:rsid w:val="00712157"/>
    <w:rsid w:val="00712433"/>
    <w:rsid w:val="00712590"/>
    <w:rsid w:val="00712C1D"/>
    <w:rsid w:val="00712E01"/>
    <w:rsid w:val="00712EA1"/>
    <w:rsid w:val="0071398B"/>
    <w:rsid w:val="00713AB4"/>
    <w:rsid w:val="00713E35"/>
    <w:rsid w:val="00714532"/>
    <w:rsid w:val="00714E62"/>
    <w:rsid w:val="00714EAB"/>
    <w:rsid w:val="0071540E"/>
    <w:rsid w:val="00715639"/>
    <w:rsid w:val="0071564C"/>
    <w:rsid w:val="0071573F"/>
    <w:rsid w:val="00715A41"/>
    <w:rsid w:val="00716741"/>
    <w:rsid w:val="00717478"/>
    <w:rsid w:val="0071774E"/>
    <w:rsid w:val="007200F0"/>
    <w:rsid w:val="00720717"/>
    <w:rsid w:val="007209A3"/>
    <w:rsid w:val="007215EB"/>
    <w:rsid w:val="007216BB"/>
    <w:rsid w:val="00722328"/>
    <w:rsid w:val="007245FB"/>
    <w:rsid w:val="0072483E"/>
    <w:rsid w:val="00724CD7"/>
    <w:rsid w:val="00724E16"/>
    <w:rsid w:val="00724E6E"/>
    <w:rsid w:val="007257E3"/>
    <w:rsid w:val="00726003"/>
    <w:rsid w:val="00726E3E"/>
    <w:rsid w:val="007272EE"/>
    <w:rsid w:val="007272F6"/>
    <w:rsid w:val="0072740E"/>
    <w:rsid w:val="00727575"/>
    <w:rsid w:val="00727A07"/>
    <w:rsid w:val="00727D64"/>
    <w:rsid w:val="00727F09"/>
    <w:rsid w:val="0073108A"/>
    <w:rsid w:val="00731937"/>
    <w:rsid w:val="00732030"/>
    <w:rsid w:val="00732288"/>
    <w:rsid w:val="00732488"/>
    <w:rsid w:val="007325D6"/>
    <w:rsid w:val="00732603"/>
    <w:rsid w:val="00732AD8"/>
    <w:rsid w:val="00734E3B"/>
    <w:rsid w:val="00735EAB"/>
    <w:rsid w:val="0073663C"/>
    <w:rsid w:val="0073689E"/>
    <w:rsid w:val="00737F14"/>
    <w:rsid w:val="00740175"/>
    <w:rsid w:val="00740A8B"/>
    <w:rsid w:val="00740ECE"/>
    <w:rsid w:val="0074107F"/>
    <w:rsid w:val="0074158C"/>
    <w:rsid w:val="007425C9"/>
    <w:rsid w:val="00742EC9"/>
    <w:rsid w:val="00743542"/>
    <w:rsid w:val="00743DEC"/>
    <w:rsid w:val="00744138"/>
    <w:rsid w:val="0074435F"/>
    <w:rsid w:val="00744814"/>
    <w:rsid w:val="00744AB9"/>
    <w:rsid w:val="00744FAE"/>
    <w:rsid w:val="00745335"/>
    <w:rsid w:val="00745468"/>
    <w:rsid w:val="00745894"/>
    <w:rsid w:val="007461A5"/>
    <w:rsid w:val="007475B7"/>
    <w:rsid w:val="00747643"/>
    <w:rsid w:val="0074779E"/>
    <w:rsid w:val="007477CD"/>
    <w:rsid w:val="007503C3"/>
    <w:rsid w:val="00750C1C"/>
    <w:rsid w:val="0075101B"/>
    <w:rsid w:val="00751028"/>
    <w:rsid w:val="007510EB"/>
    <w:rsid w:val="007511DC"/>
    <w:rsid w:val="00751412"/>
    <w:rsid w:val="00751956"/>
    <w:rsid w:val="007519A9"/>
    <w:rsid w:val="007527C2"/>
    <w:rsid w:val="0075327D"/>
    <w:rsid w:val="00753CBF"/>
    <w:rsid w:val="00753E3C"/>
    <w:rsid w:val="007547D9"/>
    <w:rsid w:val="00754973"/>
    <w:rsid w:val="00755AE5"/>
    <w:rsid w:val="00756084"/>
    <w:rsid w:val="00756302"/>
    <w:rsid w:val="0075649A"/>
    <w:rsid w:val="007565FE"/>
    <w:rsid w:val="00756864"/>
    <w:rsid w:val="00756F61"/>
    <w:rsid w:val="007570AD"/>
    <w:rsid w:val="007577B1"/>
    <w:rsid w:val="00760C03"/>
    <w:rsid w:val="00760D0A"/>
    <w:rsid w:val="00760DB2"/>
    <w:rsid w:val="0076106D"/>
    <w:rsid w:val="00761F4F"/>
    <w:rsid w:val="00762184"/>
    <w:rsid w:val="0076251F"/>
    <w:rsid w:val="00762550"/>
    <w:rsid w:val="007632F6"/>
    <w:rsid w:val="0076340E"/>
    <w:rsid w:val="007635D1"/>
    <w:rsid w:val="007639C1"/>
    <w:rsid w:val="00763CDF"/>
    <w:rsid w:val="007640BA"/>
    <w:rsid w:val="00764958"/>
    <w:rsid w:val="00764D97"/>
    <w:rsid w:val="00765219"/>
    <w:rsid w:val="0076543B"/>
    <w:rsid w:val="00765BED"/>
    <w:rsid w:val="007661B9"/>
    <w:rsid w:val="007663EC"/>
    <w:rsid w:val="00766B7A"/>
    <w:rsid w:val="00766D74"/>
    <w:rsid w:val="00766F86"/>
    <w:rsid w:val="00767396"/>
    <w:rsid w:val="00767DB1"/>
    <w:rsid w:val="007706BC"/>
    <w:rsid w:val="00770C42"/>
    <w:rsid w:val="00770D3F"/>
    <w:rsid w:val="0077107F"/>
    <w:rsid w:val="007712F0"/>
    <w:rsid w:val="00771DBC"/>
    <w:rsid w:val="00772DF7"/>
    <w:rsid w:val="00772F18"/>
    <w:rsid w:val="007737AF"/>
    <w:rsid w:val="007737C1"/>
    <w:rsid w:val="00773D36"/>
    <w:rsid w:val="007745A7"/>
    <w:rsid w:val="007753A9"/>
    <w:rsid w:val="00775B73"/>
    <w:rsid w:val="00775C47"/>
    <w:rsid w:val="00775F65"/>
    <w:rsid w:val="0077612A"/>
    <w:rsid w:val="00776142"/>
    <w:rsid w:val="00777355"/>
    <w:rsid w:val="007801AB"/>
    <w:rsid w:val="007803D7"/>
    <w:rsid w:val="007805E9"/>
    <w:rsid w:val="00780E83"/>
    <w:rsid w:val="0078127E"/>
    <w:rsid w:val="0078141E"/>
    <w:rsid w:val="00781783"/>
    <w:rsid w:val="0078194F"/>
    <w:rsid w:val="00781974"/>
    <w:rsid w:val="00781B63"/>
    <w:rsid w:val="0078255C"/>
    <w:rsid w:val="0078260C"/>
    <w:rsid w:val="00782A2E"/>
    <w:rsid w:val="00782E31"/>
    <w:rsid w:val="007837DE"/>
    <w:rsid w:val="007837E1"/>
    <w:rsid w:val="00783D00"/>
    <w:rsid w:val="00783FF2"/>
    <w:rsid w:val="00784C03"/>
    <w:rsid w:val="00785163"/>
    <w:rsid w:val="00785350"/>
    <w:rsid w:val="00786A3A"/>
    <w:rsid w:val="00786CB0"/>
    <w:rsid w:val="007870E2"/>
    <w:rsid w:val="00787561"/>
    <w:rsid w:val="00787BEB"/>
    <w:rsid w:val="00787D27"/>
    <w:rsid w:val="00790262"/>
    <w:rsid w:val="007909A5"/>
    <w:rsid w:val="00790AC4"/>
    <w:rsid w:val="00791833"/>
    <w:rsid w:val="00791C97"/>
    <w:rsid w:val="00791E38"/>
    <w:rsid w:val="0079208F"/>
    <w:rsid w:val="007928DD"/>
    <w:rsid w:val="00792D28"/>
    <w:rsid w:val="00792D31"/>
    <w:rsid w:val="00793391"/>
    <w:rsid w:val="007934ED"/>
    <w:rsid w:val="00794E09"/>
    <w:rsid w:val="007950C9"/>
    <w:rsid w:val="007950E0"/>
    <w:rsid w:val="00795DB4"/>
    <w:rsid w:val="0079673D"/>
    <w:rsid w:val="007967C5"/>
    <w:rsid w:val="00797573"/>
    <w:rsid w:val="00797622"/>
    <w:rsid w:val="00797CC4"/>
    <w:rsid w:val="00797CDB"/>
    <w:rsid w:val="007A1C6A"/>
    <w:rsid w:val="007A2523"/>
    <w:rsid w:val="007A2922"/>
    <w:rsid w:val="007A42F5"/>
    <w:rsid w:val="007A5309"/>
    <w:rsid w:val="007A5338"/>
    <w:rsid w:val="007A559C"/>
    <w:rsid w:val="007A55C4"/>
    <w:rsid w:val="007A56AC"/>
    <w:rsid w:val="007A57B1"/>
    <w:rsid w:val="007A6721"/>
    <w:rsid w:val="007A69E1"/>
    <w:rsid w:val="007A6F5D"/>
    <w:rsid w:val="007A74BE"/>
    <w:rsid w:val="007B02E3"/>
    <w:rsid w:val="007B0AAB"/>
    <w:rsid w:val="007B1032"/>
    <w:rsid w:val="007B2048"/>
    <w:rsid w:val="007B2CDF"/>
    <w:rsid w:val="007B37D2"/>
    <w:rsid w:val="007B39E2"/>
    <w:rsid w:val="007B3CEB"/>
    <w:rsid w:val="007B3DAC"/>
    <w:rsid w:val="007B47D3"/>
    <w:rsid w:val="007B548F"/>
    <w:rsid w:val="007B5697"/>
    <w:rsid w:val="007B57F8"/>
    <w:rsid w:val="007B599B"/>
    <w:rsid w:val="007B5D38"/>
    <w:rsid w:val="007B6659"/>
    <w:rsid w:val="007B665A"/>
    <w:rsid w:val="007B6990"/>
    <w:rsid w:val="007B6BB3"/>
    <w:rsid w:val="007B6E47"/>
    <w:rsid w:val="007B6E5F"/>
    <w:rsid w:val="007B71B3"/>
    <w:rsid w:val="007B724E"/>
    <w:rsid w:val="007B727E"/>
    <w:rsid w:val="007B72C0"/>
    <w:rsid w:val="007B736E"/>
    <w:rsid w:val="007B73A1"/>
    <w:rsid w:val="007B748A"/>
    <w:rsid w:val="007B7A82"/>
    <w:rsid w:val="007C1560"/>
    <w:rsid w:val="007C184A"/>
    <w:rsid w:val="007C208D"/>
    <w:rsid w:val="007C22E7"/>
    <w:rsid w:val="007C3198"/>
    <w:rsid w:val="007C3866"/>
    <w:rsid w:val="007C42C1"/>
    <w:rsid w:val="007C4DBF"/>
    <w:rsid w:val="007C5053"/>
    <w:rsid w:val="007C6D10"/>
    <w:rsid w:val="007C71CA"/>
    <w:rsid w:val="007C7D6F"/>
    <w:rsid w:val="007D051A"/>
    <w:rsid w:val="007D0DEF"/>
    <w:rsid w:val="007D109C"/>
    <w:rsid w:val="007D2793"/>
    <w:rsid w:val="007D2A83"/>
    <w:rsid w:val="007D329A"/>
    <w:rsid w:val="007D3482"/>
    <w:rsid w:val="007D34FE"/>
    <w:rsid w:val="007D3BBD"/>
    <w:rsid w:val="007D3DE8"/>
    <w:rsid w:val="007D3E13"/>
    <w:rsid w:val="007D3FBE"/>
    <w:rsid w:val="007D4891"/>
    <w:rsid w:val="007D48A5"/>
    <w:rsid w:val="007D4900"/>
    <w:rsid w:val="007D521E"/>
    <w:rsid w:val="007D54F7"/>
    <w:rsid w:val="007D57D9"/>
    <w:rsid w:val="007D5911"/>
    <w:rsid w:val="007D5954"/>
    <w:rsid w:val="007D59C0"/>
    <w:rsid w:val="007D59C9"/>
    <w:rsid w:val="007D59F2"/>
    <w:rsid w:val="007D5CB4"/>
    <w:rsid w:val="007D68FC"/>
    <w:rsid w:val="007D6B92"/>
    <w:rsid w:val="007D7BA9"/>
    <w:rsid w:val="007D7F5B"/>
    <w:rsid w:val="007E051F"/>
    <w:rsid w:val="007E06EA"/>
    <w:rsid w:val="007E07DB"/>
    <w:rsid w:val="007E0CF1"/>
    <w:rsid w:val="007E16E5"/>
    <w:rsid w:val="007E19A6"/>
    <w:rsid w:val="007E19E9"/>
    <w:rsid w:val="007E2946"/>
    <w:rsid w:val="007E2AD0"/>
    <w:rsid w:val="007E2B5C"/>
    <w:rsid w:val="007E320F"/>
    <w:rsid w:val="007E33AE"/>
    <w:rsid w:val="007E375A"/>
    <w:rsid w:val="007E3D4B"/>
    <w:rsid w:val="007E3F57"/>
    <w:rsid w:val="007E40EE"/>
    <w:rsid w:val="007E4AF8"/>
    <w:rsid w:val="007E5126"/>
    <w:rsid w:val="007E5339"/>
    <w:rsid w:val="007E5872"/>
    <w:rsid w:val="007E5889"/>
    <w:rsid w:val="007E5B4E"/>
    <w:rsid w:val="007E694C"/>
    <w:rsid w:val="007E6AE1"/>
    <w:rsid w:val="007E7171"/>
    <w:rsid w:val="007E78A6"/>
    <w:rsid w:val="007F0D3C"/>
    <w:rsid w:val="007F12FF"/>
    <w:rsid w:val="007F1347"/>
    <w:rsid w:val="007F1526"/>
    <w:rsid w:val="007F17D1"/>
    <w:rsid w:val="007F1A74"/>
    <w:rsid w:val="007F2A15"/>
    <w:rsid w:val="007F2AD9"/>
    <w:rsid w:val="007F30EA"/>
    <w:rsid w:val="007F3358"/>
    <w:rsid w:val="007F360E"/>
    <w:rsid w:val="007F3BE7"/>
    <w:rsid w:val="007F4196"/>
    <w:rsid w:val="007F44BB"/>
    <w:rsid w:val="007F4C8C"/>
    <w:rsid w:val="007F62CF"/>
    <w:rsid w:val="007F6922"/>
    <w:rsid w:val="007F6E06"/>
    <w:rsid w:val="007F750A"/>
    <w:rsid w:val="007F7562"/>
    <w:rsid w:val="007F7ACC"/>
    <w:rsid w:val="0080016F"/>
    <w:rsid w:val="00800469"/>
    <w:rsid w:val="00801064"/>
    <w:rsid w:val="00801AD3"/>
    <w:rsid w:val="00801DBE"/>
    <w:rsid w:val="00802788"/>
    <w:rsid w:val="0080306D"/>
    <w:rsid w:val="00803778"/>
    <w:rsid w:val="00803A54"/>
    <w:rsid w:val="00803CD7"/>
    <w:rsid w:val="008042DA"/>
    <w:rsid w:val="0080479F"/>
    <w:rsid w:val="0080488F"/>
    <w:rsid w:val="00804E32"/>
    <w:rsid w:val="00805326"/>
    <w:rsid w:val="00805BCE"/>
    <w:rsid w:val="008060A1"/>
    <w:rsid w:val="0080645F"/>
    <w:rsid w:val="00806F9D"/>
    <w:rsid w:val="00807484"/>
    <w:rsid w:val="008078A9"/>
    <w:rsid w:val="00810747"/>
    <w:rsid w:val="0081135E"/>
    <w:rsid w:val="00811C69"/>
    <w:rsid w:val="00811EFC"/>
    <w:rsid w:val="00812114"/>
    <w:rsid w:val="00812255"/>
    <w:rsid w:val="008122A0"/>
    <w:rsid w:val="0081324A"/>
    <w:rsid w:val="008134B5"/>
    <w:rsid w:val="00814045"/>
    <w:rsid w:val="008141E1"/>
    <w:rsid w:val="00814349"/>
    <w:rsid w:val="00814461"/>
    <w:rsid w:val="008145A3"/>
    <w:rsid w:val="008145DD"/>
    <w:rsid w:val="00814BDD"/>
    <w:rsid w:val="0081508A"/>
    <w:rsid w:val="00815ADB"/>
    <w:rsid w:val="00815B41"/>
    <w:rsid w:val="00815BBE"/>
    <w:rsid w:val="00816257"/>
    <w:rsid w:val="008177C6"/>
    <w:rsid w:val="00817B01"/>
    <w:rsid w:val="0082015C"/>
    <w:rsid w:val="0082050D"/>
    <w:rsid w:val="00821321"/>
    <w:rsid w:val="00821C4C"/>
    <w:rsid w:val="0082304B"/>
    <w:rsid w:val="00823348"/>
    <w:rsid w:val="00823A4D"/>
    <w:rsid w:val="0082411F"/>
    <w:rsid w:val="00824B95"/>
    <w:rsid w:val="00824C66"/>
    <w:rsid w:val="00824E09"/>
    <w:rsid w:val="0082621E"/>
    <w:rsid w:val="00826288"/>
    <w:rsid w:val="008263F2"/>
    <w:rsid w:val="00826B73"/>
    <w:rsid w:val="0082784D"/>
    <w:rsid w:val="00827C33"/>
    <w:rsid w:val="00827E1B"/>
    <w:rsid w:val="008303F6"/>
    <w:rsid w:val="00830A76"/>
    <w:rsid w:val="008310EA"/>
    <w:rsid w:val="00831C65"/>
    <w:rsid w:val="00831CBA"/>
    <w:rsid w:val="00832059"/>
    <w:rsid w:val="0083215A"/>
    <w:rsid w:val="0083274E"/>
    <w:rsid w:val="0083275D"/>
    <w:rsid w:val="008338F1"/>
    <w:rsid w:val="00833F28"/>
    <w:rsid w:val="008343EF"/>
    <w:rsid w:val="008346EA"/>
    <w:rsid w:val="00834C64"/>
    <w:rsid w:val="00834EE1"/>
    <w:rsid w:val="00834F75"/>
    <w:rsid w:val="008351FE"/>
    <w:rsid w:val="00835590"/>
    <w:rsid w:val="00835C6A"/>
    <w:rsid w:val="00836163"/>
    <w:rsid w:val="0083675E"/>
    <w:rsid w:val="00836A4E"/>
    <w:rsid w:val="00836B9A"/>
    <w:rsid w:val="00837AA5"/>
    <w:rsid w:val="00837B8F"/>
    <w:rsid w:val="00837E9A"/>
    <w:rsid w:val="00837F11"/>
    <w:rsid w:val="0084009E"/>
    <w:rsid w:val="00840C91"/>
    <w:rsid w:val="00840F2D"/>
    <w:rsid w:val="008414C6"/>
    <w:rsid w:val="0084171D"/>
    <w:rsid w:val="00841981"/>
    <w:rsid w:val="00841A46"/>
    <w:rsid w:val="00842222"/>
    <w:rsid w:val="00842607"/>
    <w:rsid w:val="00842E33"/>
    <w:rsid w:val="008436A5"/>
    <w:rsid w:val="008440AA"/>
    <w:rsid w:val="00844805"/>
    <w:rsid w:val="00845943"/>
    <w:rsid w:val="0084597A"/>
    <w:rsid w:val="00845A1D"/>
    <w:rsid w:val="00846597"/>
    <w:rsid w:val="008468B6"/>
    <w:rsid w:val="00846B00"/>
    <w:rsid w:val="00846D14"/>
    <w:rsid w:val="008473E4"/>
    <w:rsid w:val="0084799E"/>
    <w:rsid w:val="008501F6"/>
    <w:rsid w:val="008505BB"/>
    <w:rsid w:val="008511B9"/>
    <w:rsid w:val="00851A7F"/>
    <w:rsid w:val="0085219D"/>
    <w:rsid w:val="00852497"/>
    <w:rsid w:val="00852D2C"/>
    <w:rsid w:val="00852DF1"/>
    <w:rsid w:val="008531CC"/>
    <w:rsid w:val="00853988"/>
    <w:rsid w:val="00853A46"/>
    <w:rsid w:val="00853F2C"/>
    <w:rsid w:val="00854A0F"/>
    <w:rsid w:val="00854B2A"/>
    <w:rsid w:val="00856573"/>
    <w:rsid w:val="008565AA"/>
    <w:rsid w:val="00857361"/>
    <w:rsid w:val="008579CB"/>
    <w:rsid w:val="0086023E"/>
    <w:rsid w:val="00860DDF"/>
    <w:rsid w:val="0086172F"/>
    <w:rsid w:val="00861EA4"/>
    <w:rsid w:val="00862057"/>
    <w:rsid w:val="008624EC"/>
    <w:rsid w:val="008625C9"/>
    <w:rsid w:val="00864874"/>
    <w:rsid w:val="0086499C"/>
    <w:rsid w:val="00864D16"/>
    <w:rsid w:val="00864EF0"/>
    <w:rsid w:val="0086570D"/>
    <w:rsid w:val="00865D0F"/>
    <w:rsid w:val="00866159"/>
    <w:rsid w:val="00866DAF"/>
    <w:rsid w:val="00866EA2"/>
    <w:rsid w:val="0086785A"/>
    <w:rsid w:val="00867BC6"/>
    <w:rsid w:val="00867CE4"/>
    <w:rsid w:val="00867D73"/>
    <w:rsid w:val="00867EFE"/>
    <w:rsid w:val="0087004D"/>
    <w:rsid w:val="00870214"/>
    <w:rsid w:val="008703CC"/>
    <w:rsid w:val="00870A00"/>
    <w:rsid w:val="008717E0"/>
    <w:rsid w:val="008719A5"/>
    <w:rsid w:val="008725EE"/>
    <w:rsid w:val="00872D01"/>
    <w:rsid w:val="00873815"/>
    <w:rsid w:val="00873FA6"/>
    <w:rsid w:val="00873FF8"/>
    <w:rsid w:val="008740BF"/>
    <w:rsid w:val="0087478C"/>
    <w:rsid w:val="008749EF"/>
    <w:rsid w:val="00874E11"/>
    <w:rsid w:val="008759D2"/>
    <w:rsid w:val="008763E8"/>
    <w:rsid w:val="0087650A"/>
    <w:rsid w:val="00876557"/>
    <w:rsid w:val="00877C5B"/>
    <w:rsid w:val="00877FD6"/>
    <w:rsid w:val="008802B7"/>
    <w:rsid w:val="00880C5F"/>
    <w:rsid w:val="00880E76"/>
    <w:rsid w:val="00881290"/>
    <w:rsid w:val="008818D2"/>
    <w:rsid w:val="00881B71"/>
    <w:rsid w:val="00881D78"/>
    <w:rsid w:val="0088292D"/>
    <w:rsid w:val="00882E2A"/>
    <w:rsid w:val="008835DB"/>
    <w:rsid w:val="00883E8B"/>
    <w:rsid w:val="00884822"/>
    <w:rsid w:val="008857B7"/>
    <w:rsid w:val="008862EE"/>
    <w:rsid w:val="00887033"/>
    <w:rsid w:val="0088791E"/>
    <w:rsid w:val="00887CAE"/>
    <w:rsid w:val="00890263"/>
    <w:rsid w:val="00890781"/>
    <w:rsid w:val="008908C9"/>
    <w:rsid w:val="00890E56"/>
    <w:rsid w:val="008912A8"/>
    <w:rsid w:val="00891369"/>
    <w:rsid w:val="0089136F"/>
    <w:rsid w:val="008920BD"/>
    <w:rsid w:val="00892153"/>
    <w:rsid w:val="00893404"/>
    <w:rsid w:val="00894097"/>
    <w:rsid w:val="00894DB9"/>
    <w:rsid w:val="008951E1"/>
    <w:rsid w:val="008957CE"/>
    <w:rsid w:val="0089594C"/>
    <w:rsid w:val="00896172"/>
    <w:rsid w:val="008963EF"/>
    <w:rsid w:val="00896F15"/>
    <w:rsid w:val="0089732D"/>
    <w:rsid w:val="0089760C"/>
    <w:rsid w:val="008A0667"/>
    <w:rsid w:val="008A0727"/>
    <w:rsid w:val="008A0940"/>
    <w:rsid w:val="008A17BE"/>
    <w:rsid w:val="008A17C5"/>
    <w:rsid w:val="008A19B9"/>
    <w:rsid w:val="008A27F2"/>
    <w:rsid w:val="008A2A93"/>
    <w:rsid w:val="008A2E7A"/>
    <w:rsid w:val="008A2FF2"/>
    <w:rsid w:val="008A3B5D"/>
    <w:rsid w:val="008A3FCD"/>
    <w:rsid w:val="008A45F2"/>
    <w:rsid w:val="008A490F"/>
    <w:rsid w:val="008A4B37"/>
    <w:rsid w:val="008A4E0D"/>
    <w:rsid w:val="008A56DB"/>
    <w:rsid w:val="008A6607"/>
    <w:rsid w:val="008A67A7"/>
    <w:rsid w:val="008A6B48"/>
    <w:rsid w:val="008A6B90"/>
    <w:rsid w:val="008A7EC1"/>
    <w:rsid w:val="008B0077"/>
    <w:rsid w:val="008B0A37"/>
    <w:rsid w:val="008B0B77"/>
    <w:rsid w:val="008B0F45"/>
    <w:rsid w:val="008B10A3"/>
    <w:rsid w:val="008B1109"/>
    <w:rsid w:val="008B26A7"/>
    <w:rsid w:val="008B2799"/>
    <w:rsid w:val="008B2C26"/>
    <w:rsid w:val="008B3E1B"/>
    <w:rsid w:val="008B4899"/>
    <w:rsid w:val="008B4DF1"/>
    <w:rsid w:val="008B634B"/>
    <w:rsid w:val="008B6764"/>
    <w:rsid w:val="008B6856"/>
    <w:rsid w:val="008B769A"/>
    <w:rsid w:val="008C06B8"/>
    <w:rsid w:val="008C0758"/>
    <w:rsid w:val="008C0ADB"/>
    <w:rsid w:val="008C0E2E"/>
    <w:rsid w:val="008C19DB"/>
    <w:rsid w:val="008C1F19"/>
    <w:rsid w:val="008C1F4B"/>
    <w:rsid w:val="008C1F5F"/>
    <w:rsid w:val="008C2061"/>
    <w:rsid w:val="008C2509"/>
    <w:rsid w:val="008C2659"/>
    <w:rsid w:val="008C28A9"/>
    <w:rsid w:val="008C2929"/>
    <w:rsid w:val="008C29E4"/>
    <w:rsid w:val="008C2D57"/>
    <w:rsid w:val="008C35D3"/>
    <w:rsid w:val="008C3833"/>
    <w:rsid w:val="008C49E2"/>
    <w:rsid w:val="008C4B34"/>
    <w:rsid w:val="008C4EDA"/>
    <w:rsid w:val="008C5356"/>
    <w:rsid w:val="008C55BC"/>
    <w:rsid w:val="008C5CAF"/>
    <w:rsid w:val="008C677A"/>
    <w:rsid w:val="008C686D"/>
    <w:rsid w:val="008C68FE"/>
    <w:rsid w:val="008C6D20"/>
    <w:rsid w:val="008C74A2"/>
    <w:rsid w:val="008C7A0D"/>
    <w:rsid w:val="008D047A"/>
    <w:rsid w:val="008D080C"/>
    <w:rsid w:val="008D0B5B"/>
    <w:rsid w:val="008D118E"/>
    <w:rsid w:val="008D12C7"/>
    <w:rsid w:val="008D1CF5"/>
    <w:rsid w:val="008D1E7F"/>
    <w:rsid w:val="008D29F7"/>
    <w:rsid w:val="008D2A7D"/>
    <w:rsid w:val="008D2B7D"/>
    <w:rsid w:val="008D2D24"/>
    <w:rsid w:val="008D348D"/>
    <w:rsid w:val="008D3806"/>
    <w:rsid w:val="008D3F70"/>
    <w:rsid w:val="008D4B4E"/>
    <w:rsid w:val="008D53CB"/>
    <w:rsid w:val="008D5739"/>
    <w:rsid w:val="008D5D50"/>
    <w:rsid w:val="008D61C6"/>
    <w:rsid w:val="008D6CEE"/>
    <w:rsid w:val="008E051A"/>
    <w:rsid w:val="008E05B3"/>
    <w:rsid w:val="008E0899"/>
    <w:rsid w:val="008E0AAD"/>
    <w:rsid w:val="008E14C9"/>
    <w:rsid w:val="008E1714"/>
    <w:rsid w:val="008E1A05"/>
    <w:rsid w:val="008E1A5F"/>
    <w:rsid w:val="008E2EFF"/>
    <w:rsid w:val="008E2F56"/>
    <w:rsid w:val="008E3B77"/>
    <w:rsid w:val="008E3C92"/>
    <w:rsid w:val="008E3CC9"/>
    <w:rsid w:val="008E3D24"/>
    <w:rsid w:val="008E4978"/>
    <w:rsid w:val="008E4B5F"/>
    <w:rsid w:val="008E4BCA"/>
    <w:rsid w:val="008E4DF5"/>
    <w:rsid w:val="008E4F7E"/>
    <w:rsid w:val="008E6512"/>
    <w:rsid w:val="008E6956"/>
    <w:rsid w:val="008E7175"/>
    <w:rsid w:val="008E7C80"/>
    <w:rsid w:val="008E7E66"/>
    <w:rsid w:val="008F02F8"/>
    <w:rsid w:val="008F0D99"/>
    <w:rsid w:val="008F15A1"/>
    <w:rsid w:val="008F1DDA"/>
    <w:rsid w:val="008F26B4"/>
    <w:rsid w:val="008F2B26"/>
    <w:rsid w:val="008F2C95"/>
    <w:rsid w:val="008F2E1D"/>
    <w:rsid w:val="008F2EF1"/>
    <w:rsid w:val="008F3169"/>
    <w:rsid w:val="008F350F"/>
    <w:rsid w:val="008F37F3"/>
    <w:rsid w:val="008F50C1"/>
    <w:rsid w:val="008F52D8"/>
    <w:rsid w:val="008F58EA"/>
    <w:rsid w:val="008F6075"/>
    <w:rsid w:val="008F6E4D"/>
    <w:rsid w:val="008F6F72"/>
    <w:rsid w:val="008F744E"/>
    <w:rsid w:val="008F7726"/>
    <w:rsid w:val="008F79B2"/>
    <w:rsid w:val="008F7DDE"/>
    <w:rsid w:val="008F7FD8"/>
    <w:rsid w:val="00900131"/>
    <w:rsid w:val="009006D6"/>
    <w:rsid w:val="00900C0C"/>
    <w:rsid w:val="00900E9A"/>
    <w:rsid w:val="00901562"/>
    <w:rsid w:val="009022C6"/>
    <w:rsid w:val="009024DD"/>
    <w:rsid w:val="00902ABC"/>
    <w:rsid w:val="009042E1"/>
    <w:rsid w:val="00904B85"/>
    <w:rsid w:val="00905833"/>
    <w:rsid w:val="00906019"/>
    <w:rsid w:val="0090660F"/>
    <w:rsid w:val="00906DA2"/>
    <w:rsid w:val="009071FB"/>
    <w:rsid w:val="00907A00"/>
    <w:rsid w:val="00907F64"/>
    <w:rsid w:val="0091029D"/>
    <w:rsid w:val="0091073A"/>
    <w:rsid w:val="00910879"/>
    <w:rsid w:val="00911B91"/>
    <w:rsid w:val="00912025"/>
    <w:rsid w:val="00912521"/>
    <w:rsid w:val="009128A3"/>
    <w:rsid w:val="009129F2"/>
    <w:rsid w:val="0091314E"/>
    <w:rsid w:val="00913EA4"/>
    <w:rsid w:val="00915910"/>
    <w:rsid w:val="009160C5"/>
    <w:rsid w:val="0091646A"/>
    <w:rsid w:val="00920056"/>
    <w:rsid w:val="009207FE"/>
    <w:rsid w:val="00921438"/>
    <w:rsid w:val="00922232"/>
    <w:rsid w:val="009223A8"/>
    <w:rsid w:val="00922885"/>
    <w:rsid w:val="00922905"/>
    <w:rsid w:val="009232A6"/>
    <w:rsid w:val="0092346E"/>
    <w:rsid w:val="0092351F"/>
    <w:rsid w:val="00923FF1"/>
    <w:rsid w:val="009249A3"/>
    <w:rsid w:val="00924B4B"/>
    <w:rsid w:val="00924E7E"/>
    <w:rsid w:val="00925104"/>
    <w:rsid w:val="0092562A"/>
    <w:rsid w:val="009256E8"/>
    <w:rsid w:val="0092603D"/>
    <w:rsid w:val="00926120"/>
    <w:rsid w:val="009264D2"/>
    <w:rsid w:val="00926B51"/>
    <w:rsid w:val="0092705D"/>
    <w:rsid w:val="009274EA"/>
    <w:rsid w:val="009276D2"/>
    <w:rsid w:val="00930BE0"/>
    <w:rsid w:val="00931B7E"/>
    <w:rsid w:val="00932457"/>
    <w:rsid w:val="00932545"/>
    <w:rsid w:val="00932715"/>
    <w:rsid w:val="0093292E"/>
    <w:rsid w:val="009337AC"/>
    <w:rsid w:val="0093393D"/>
    <w:rsid w:val="00933DB9"/>
    <w:rsid w:val="00934249"/>
    <w:rsid w:val="00934EA1"/>
    <w:rsid w:val="00934F00"/>
    <w:rsid w:val="009356DE"/>
    <w:rsid w:val="0093572F"/>
    <w:rsid w:val="00935A3E"/>
    <w:rsid w:val="00936145"/>
    <w:rsid w:val="00936AC0"/>
    <w:rsid w:val="00937ADF"/>
    <w:rsid w:val="00937BCF"/>
    <w:rsid w:val="009409E2"/>
    <w:rsid w:val="00940A90"/>
    <w:rsid w:val="00941371"/>
    <w:rsid w:val="0094150D"/>
    <w:rsid w:val="00941561"/>
    <w:rsid w:val="00941B5E"/>
    <w:rsid w:val="00941C49"/>
    <w:rsid w:val="00942134"/>
    <w:rsid w:val="00942168"/>
    <w:rsid w:val="009425B4"/>
    <w:rsid w:val="0094289B"/>
    <w:rsid w:val="0094313E"/>
    <w:rsid w:val="009435EC"/>
    <w:rsid w:val="00943D1A"/>
    <w:rsid w:val="00943D76"/>
    <w:rsid w:val="009445B6"/>
    <w:rsid w:val="00944611"/>
    <w:rsid w:val="009446B4"/>
    <w:rsid w:val="00944A28"/>
    <w:rsid w:val="00944A94"/>
    <w:rsid w:val="00945CD2"/>
    <w:rsid w:val="00945D93"/>
    <w:rsid w:val="00945EB7"/>
    <w:rsid w:val="00946416"/>
    <w:rsid w:val="0094658C"/>
    <w:rsid w:val="0094698A"/>
    <w:rsid w:val="00947363"/>
    <w:rsid w:val="0094798C"/>
    <w:rsid w:val="0095024D"/>
    <w:rsid w:val="00950442"/>
    <w:rsid w:val="009507FC"/>
    <w:rsid w:val="00951D00"/>
    <w:rsid w:val="00952061"/>
    <w:rsid w:val="0095276B"/>
    <w:rsid w:val="00952E11"/>
    <w:rsid w:val="00953333"/>
    <w:rsid w:val="00953555"/>
    <w:rsid w:val="0095361C"/>
    <w:rsid w:val="00953A35"/>
    <w:rsid w:val="00953FEF"/>
    <w:rsid w:val="00954A17"/>
    <w:rsid w:val="00954CBE"/>
    <w:rsid w:val="00955003"/>
    <w:rsid w:val="00955D69"/>
    <w:rsid w:val="00956500"/>
    <w:rsid w:val="00956965"/>
    <w:rsid w:val="009569CB"/>
    <w:rsid w:val="0095746D"/>
    <w:rsid w:val="009574BD"/>
    <w:rsid w:val="009578A3"/>
    <w:rsid w:val="00957E54"/>
    <w:rsid w:val="00957E5D"/>
    <w:rsid w:val="00960351"/>
    <w:rsid w:val="00960535"/>
    <w:rsid w:val="00961EB2"/>
    <w:rsid w:val="009620C5"/>
    <w:rsid w:val="00962440"/>
    <w:rsid w:val="00962A5A"/>
    <w:rsid w:val="0096446E"/>
    <w:rsid w:val="00964840"/>
    <w:rsid w:val="00964BBF"/>
    <w:rsid w:val="009650F3"/>
    <w:rsid w:val="00965136"/>
    <w:rsid w:val="0096530D"/>
    <w:rsid w:val="00965DE7"/>
    <w:rsid w:val="00965F68"/>
    <w:rsid w:val="009664E6"/>
    <w:rsid w:val="00966AF3"/>
    <w:rsid w:val="0096705F"/>
    <w:rsid w:val="00967367"/>
    <w:rsid w:val="00967408"/>
    <w:rsid w:val="0096790D"/>
    <w:rsid w:val="00967D7E"/>
    <w:rsid w:val="00967F08"/>
    <w:rsid w:val="00970009"/>
    <w:rsid w:val="0097012E"/>
    <w:rsid w:val="0097013B"/>
    <w:rsid w:val="0097027A"/>
    <w:rsid w:val="00970331"/>
    <w:rsid w:val="0097097C"/>
    <w:rsid w:val="00971624"/>
    <w:rsid w:val="00971763"/>
    <w:rsid w:val="0097194C"/>
    <w:rsid w:val="009720CA"/>
    <w:rsid w:val="0097248E"/>
    <w:rsid w:val="009737F6"/>
    <w:rsid w:val="00973919"/>
    <w:rsid w:val="00973969"/>
    <w:rsid w:val="00973EB7"/>
    <w:rsid w:val="0097651A"/>
    <w:rsid w:val="00976609"/>
    <w:rsid w:val="009766B5"/>
    <w:rsid w:val="00976FB8"/>
    <w:rsid w:val="009773C9"/>
    <w:rsid w:val="00977AB7"/>
    <w:rsid w:val="00977E78"/>
    <w:rsid w:val="00977F6D"/>
    <w:rsid w:val="009801CE"/>
    <w:rsid w:val="00980559"/>
    <w:rsid w:val="00980B72"/>
    <w:rsid w:val="00981999"/>
    <w:rsid w:val="00981CB3"/>
    <w:rsid w:val="00983248"/>
    <w:rsid w:val="009832DC"/>
    <w:rsid w:val="00983740"/>
    <w:rsid w:val="00983A78"/>
    <w:rsid w:val="009840C0"/>
    <w:rsid w:val="00984322"/>
    <w:rsid w:val="00984372"/>
    <w:rsid w:val="00984674"/>
    <w:rsid w:val="009848DE"/>
    <w:rsid w:val="00985DB8"/>
    <w:rsid w:val="00986098"/>
    <w:rsid w:val="00986BE0"/>
    <w:rsid w:val="00990D01"/>
    <w:rsid w:val="00990EE2"/>
    <w:rsid w:val="00991C1B"/>
    <w:rsid w:val="009921E9"/>
    <w:rsid w:val="0099276A"/>
    <w:rsid w:val="00992C1A"/>
    <w:rsid w:val="00993D33"/>
    <w:rsid w:val="00993E4A"/>
    <w:rsid w:val="00993EF6"/>
    <w:rsid w:val="0099409A"/>
    <w:rsid w:val="00994A7A"/>
    <w:rsid w:val="00994B23"/>
    <w:rsid w:val="00994E74"/>
    <w:rsid w:val="0099539D"/>
    <w:rsid w:val="009953CD"/>
    <w:rsid w:val="009966AB"/>
    <w:rsid w:val="009978B7"/>
    <w:rsid w:val="009979D5"/>
    <w:rsid w:val="009A083C"/>
    <w:rsid w:val="009A0EE2"/>
    <w:rsid w:val="009A144F"/>
    <w:rsid w:val="009A1F4F"/>
    <w:rsid w:val="009A2C7E"/>
    <w:rsid w:val="009A2DA7"/>
    <w:rsid w:val="009A331D"/>
    <w:rsid w:val="009A370B"/>
    <w:rsid w:val="009A3D30"/>
    <w:rsid w:val="009A3D84"/>
    <w:rsid w:val="009A4449"/>
    <w:rsid w:val="009A46E0"/>
    <w:rsid w:val="009A4954"/>
    <w:rsid w:val="009A4B34"/>
    <w:rsid w:val="009A51CB"/>
    <w:rsid w:val="009A5206"/>
    <w:rsid w:val="009A5287"/>
    <w:rsid w:val="009A5A0E"/>
    <w:rsid w:val="009A5B03"/>
    <w:rsid w:val="009A670D"/>
    <w:rsid w:val="009A6F0F"/>
    <w:rsid w:val="009A757C"/>
    <w:rsid w:val="009A76A0"/>
    <w:rsid w:val="009A7701"/>
    <w:rsid w:val="009A780F"/>
    <w:rsid w:val="009A78D4"/>
    <w:rsid w:val="009A7E24"/>
    <w:rsid w:val="009B0FBD"/>
    <w:rsid w:val="009B1066"/>
    <w:rsid w:val="009B1397"/>
    <w:rsid w:val="009B1430"/>
    <w:rsid w:val="009B1B24"/>
    <w:rsid w:val="009B1C6B"/>
    <w:rsid w:val="009B1D71"/>
    <w:rsid w:val="009B2046"/>
    <w:rsid w:val="009B225A"/>
    <w:rsid w:val="009B235C"/>
    <w:rsid w:val="009B25D0"/>
    <w:rsid w:val="009B264D"/>
    <w:rsid w:val="009B3540"/>
    <w:rsid w:val="009B370E"/>
    <w:rsid w:val="009B396F"/>
    <w:rsid w:val="009B3B6E"/>
    <w:rsid w:val="009B43B2"/>
    <w:rsid w:val="009B44AB"/>
    <w:rsid w:val="009B4BF9"/>
    <w:rsid w:val="009B4C39"/>
    <w:rsid w:val="009B53BE"/>
    <w:rsid w:val="009B6AD3"/>
    <w:rsid w:val="009B6C35"/>
    <w:rsid w:val="009B71CC"/>
    <w:rsid w:val="009C00D2"/>
    <w:rsid w:val="009C016A"/>
    <w:rsid w:val="009C01E9"/>
    <w:rsid w:val="009C0365"/>
    <w:rsid w:val="009C058E"/>
    <w:rsid w:val="009C09EA"/>
    <w:rsid w:val="009C0B48"/>
    <w:rsid w:val="009C1135"/>
    <w:rsid w:val="009C2352"/>
    <w:rsid w:val="009C27D3"/>
    <w:rsid w:val="009C2EED"/>
    <w:rsid w:val="009C3064"/>
    <w:rsid w:val="009C33A3"/>
    <w:rsid w:val="009C46F8"/>
    <w:rsid w:val="009C4885"/>
    <w:rsid w:val="009C5D3E"/>
    <w:rsid w:val="009C6B5A"/>
    <w:rsid w:val="009C76BC"/>
    <w:rsid w:val="009C7877"/>
    <w:rsid w:val="009C795A"/>
    <w:rsid w:val="009C79FA"/>
    <w:rsid w:val="009C7BFA"/>
    <w:rsid w:val="009C7E16"/>
    <w:rsid w:val="009D01DD"/>
    <w:rsid w:val="009D11B3"/>
    <w:rsid w:val="009D11DB"/>
    <w:rsid w:val="009D16FC"/>
    <w:rsid w:val="009D1828"/>
    <w:rsid w:val="009D1BC9"/>
    <w:rsid w:val="009D1D76"/>
    <w:rsid w:val="009D21FE"/>
    <w:rsid w:val="009D246B"/>
    <w:rsid w:val="009D2787"/>
    <w:rsid w:val="009D2B29"/>
    <w:rsid w:val="009D3777"/>
    <w:rsid w:val="009D4706"/>
    <w:rsid w:val="009D5092"/>
    <w:rsid w:val="009D5A20"/>
    <w:rsid w:val="009D65EF"/>
    <w:rsid w:val="009D7116"/>
    <w:rsid w:val="009D7596"/>
    <w:rsid w:val="009D7930"/>
    <w:rsid w:val="009D79C2"/>
    <w:rsid w:val="009E0460"/>
    <w:rsid w:val="009E0712"/>
    <w:rsid w:val="009E0D21"/>
    <w:rsid w:val="009E136D"/>
    <w:rsid w:val="009E1A8E"/>
    <w:rsid w:val="009E248A"/>
    <w:rsid w:val="009E24CA"/>
    <w:rsid w:val="009E2BC0"/>
    <w:rsid w:val="009E2C0A"/>
    <w:rsid w:val="009E2D0B"/>
    <w:rsid w:val="009E2EA2"/>
    <w:rsid w:val="009E3419"/>
    <w:rsid w:val="009E4719"/>
    <w:rsid w:val="009E487B"/>
    <w:rsid w:val="009E51E9"/>
    <w:rsid w:val="009E52B3"/>
    <w:rsid w:val="009E560A"/>
    <w:rsid w:val="009E5920"/>
    <w:rsid w:val="009E606F"/>
    <w:rsid w:val="009E6553"/>
    <w:rsid w:val="009E6F06"/>
    <w:rsid w:val="009E7348"/>
    <w:rsid w:val="009E783F"/>
    <w:rsid w:val="009E7A4A"/>
    <w:rsid w:val="009F090D"/>
    <w:rsid w:val="009F0C6B"/>
    <w:rsid w:val="009F139F"/>
    <w:rsid w:val="009F190F"/>
    <w:rsid w:val="009F2537"/>
    <w:rsid w:val="009F28C7"/>
    <w:rsid w:val="009F3862"/>
    <w:rsid w:val="009F387A"/>
    <w:rsid w:val="009F3897"/>
    <w:rsid w:val="009F5E66"/>
    <w:rsid w:val="009F5FBA"/>
    <w:rsid w:val="009F6066"/>
    <w:rsid w:val="009F60EB"/>
    <w:rsid w:val="009F6867"/>
    <w:rsid w:val="009F6AA5"/>
    <w:rsid w:val="009F7A8D"/>
    <w:rsid w:val="009F7F58"/>
    <w:rsid w:val="00A00C65"/>
    <w:rsid w:val="00A010A7"/>
    <w:rsid w:val="00A016AF"/>
    <w:rsid w:val="00A029F4"/>
    <w:rsid w:val="00A037E2"/>
    <w:rsid w:val="00A059B5"/>
    <w:rsid w:val="00A05B0B"/>
    <w:rsid w:val="00A06056"/>
    <w:rsid w:val="00A0688C"/>
    <w:rsid w:val="00A07CED"/>
    <w:rsid w:val="00A10499"/>
    <w:rsid w:val="00A1198A"/>
    <w:rsid w:val="00A120F3"/>
    <w:rsid w:val="00A12E40"/>
    <w:rsid w:val="00A13BA1"/>
    <w:rsid w:val="00A1473C"/>
    <w:rsid w:val="00A14905"/>
    <w:rsid w:val="00A1573D"/>
    <w:rsid w:val="00A1582B"/>
    <w:rsid w:val="00A158EC"/>
    <w:rsid w:val="00A158FD"/>
    <w:rsid w:val="00A1606D"/>
    <w:rsid w:val="00A163FA"/>
    <w:rsid w:val="00A1773F"/>
    <w:rsid w:val="00A20824"/>
    <w:rsid w:val="00A20A17"/>
    <w:rsid w:val="00A20D7A"/>
    <w:rsid w:val="00A215CB"/>
    <w:rsid w:val="00A21D35"/>
    <w:rsid w:val="00A2226B"/>
    <w:rsid w:val="00A22750"/>
    <w:rsid w:val="00A228C8"/>
    <w:rsid w:val="00A22B60"/>
    <w:rsid w:val="00A22E78"/>
    <w:rsid w:val="00A237D9"/>
    <w:rsid w:val="00A2384D"/>
    <w:rsid w:val="00A23A5B"/>
    <w:rsid w:val="00A246B1"/>
    <w:rsid w:val="00A253AD"/>
    <w:rsid w:val="00A2568B"/>
    <w:rsid w:val="00A26057"/>
    <w:rsid w:val="00A26235"/>
    <w:rsid w:val="00A26585"/>
    <w:rsid w:val="00A27277"/>
    <w:rsid w:val="00A272A7"/>
    <w:rsid w:val="00A279CE"/>
    <w:rsid w:val="00A27E94"/>
    <w:rsid w:val="00A30342"/>
    <w:rsid w:val="00A30443"/>
    <w:rsid w:val="00A30C5B"/>
    <w:rsid w:val="00A30EE8"/>
    <w:rsid w:val="00A31CDD"/>
    <w:rsid w:val="00A31D90"/>
    <w:rsid w:val="00A32329"/>
    <w:rsid w:val="00A32440"/>
    <w:rsid w:val="00A3273D"/>
    <w:rsid w:val="00A32C09"/>
    <w:rsid w:val="00A33520"/>
    <w:rsid w:val="00A337AC"/>
    <w:rsid w:val="00A356B2"/>
    <w:rsid w:val="00A357C2"/>
    <w:rsid w:val="00A35D0A"/>
    <w:rsid w:val="00A3606E"/>
    <w:rsid w:val="00A368AC"/>
    <w:rsid w:val="00A3753E"/>
    <w:rsid w:val="00A37AE0"/>
    <w:rsid w:val="00A40903"/>
    <w:rsid w:val="00A40B61"/>
    <w:rsid w:val="00A40F3F"/>
    <w:rsid w:val="00A41381"/>
    <w:rsid w:val="00A414BF"/>
    <w:rsid w:val="00A41DC0"/>
    <w:rsid w:val="00A41DEB"/>
    <w:rsid w:val="00A4217E"/>
    <w:rsid w:val="00A42570"/>
    <w:rsid w:val="00A42977"/>
    <w:rsid w:val="00A42A19"/>
    <w:rsid w:val="00A42B29"/>
    <w:rsid w:val="00A42FD1"/>
    <w:rsid w:val="00A4386C"/>
    <w:rsid w:val="00A43997"/>
    <w:rsid w:val="00A43D2A"/>
    <w:rsid w:val="00A43D59"/>
    <w:rsid w:val="00A43DF2"/>
    <w:rsid w:val="00A443A8"/>
    <w:rsid w:val="00A443D0"/>
    <w:rsid w:val="00A44CBD"/>
    <w:rsid w:val="00A451A2"/>
    <w:rsid w:val="00A455D9"/>
    <w:rsid w:val="00A455E4"/>
    <w:rsid w:val="00A45760"/>
    <w:rsid w:val="00A457D1"/>
    <w:rsid w:val="00A45F52"/>
    <w:rsid w:val="00A46AD1"/>
    <w:rsid w:val="00A46F6D"/>
    <w:rsid w:val="00A46FFA"/>
    <w:rsid w:val="00A475EE"/>
    <w:rsid w:val="00A478CC"/>
    <w:rsid w:val="00A47B05"/>
    <w:rsid w:val="00A50AF4"/>
    <w:rsid w:val="00A51014"/>
    <w:rsid w:val="00A51573"/>
    <w:rsid w:val="00A516B8"/>
    <w:rsid w:val="00A51A13"/>
    <w:rsid w:val="00A51DA8"/>
    <w:rsid w:val="00A51E51"/>
    <w:rsid w:val="00A51ECF"/>
    <w:rsid w:val="00A52913"/>
    <w:rsid w:val="00A53210"/>
    <w:rsid w:val="00A536AF"/>
    <w:rsid w:val="00A547B3"/>
    <w:rsid w:val="00A54DE0"/>
    <w:rsid w:val="00A55AF8"/>
    <w:rsid w:val="00A60698"/>
    <w:rsid w:val="00A608E7"/>
    <w:rsid w:val="00A60E14"/>
    <w:rsid w:val="00A61A2B"/>
    <w:rsid w:val="00A61AD2"/>
    <w:rsid w:val="00A61C90"/>
    <w:rsid w:val="00A6211F"/>
    <w:rsid w:val="00A62989"/>
    <w:rsid w:val="00A62F23"/>
    <w:rsid w:val="00A63094"/>
    <w:rsid w:val="00A6309D"/>
    <w:rsid w:val="00A639E3"/>
    <w:rsid w:val="00A6462D"/>
    <w:rsid w:val="00A6474D"/>
    <w:rsid w:val="00A647E4"/>
    <w:rsid w:val="00A648A0"/>
    <w:rsid w:val="00A6554F"/>
    <w:rsid w:val="00A65B67"/>
    <w:rsid w:val="00A65C5B"/>
    <w:rsid w:val="00A677D1"/>
    <w:rsid w:val="00A67A2C"/>
    <w:rsid w:val="00A67D44"/>
    <w:rsid w:val="00A7015B"/>
    <w:rsid w:val="00A703D8"/>
    <w:rsid w:val="00A705C4"/>
    <w:rsid w:val="00A70AE6"/>
    <w:rsid w:val="00A70F76"/>
    <w:rsid w:val="00A7116B"/>
    <w:rsid w:val="00A7176B"/>
    <w:rsid w:val="00A71D1D"/>
    <w:rsid w:val="00A7218E"/>
    <w:rsid w:val="00A7232D"/>
    <w:rsid w:val="00A7257B"/>
    <w:rsid w:val="00A72699"/>
    <w:rsid w:val="00A73A1B"/>
    <w:rsid w:val="00A73D14"/>
    <w:rsid w:val="00A73F7E"/>
    <w:rsid w:val="00A73F80"/>
    <w:rsid w:val="00A7514B"/>
    <w:rsid w:val="00A754E7"/>
    <w:rsid w:val="00A75703"/>
    <w:rsid w:val="00A7585A"/>
    <w:rsid w:val="00A7595C"/>
    <w:rsid w:val="00A75E13"/>
    <w:rsid w:val="00A7647C"/>
    <w:rsid w:val="00A76776"/>
    <w:rsid w:val="00A769E9"/>
    <w:rsid w:val="00A76D09"/>
    <w:rsid w:val="00A770F0"/>
    <w:rsid w:val="00A7714E"/>
    <w:rsid w:val="00A81609"/>
    <w:rsid w:val="00A817E5"/>
    <w:rsid w:val="00A82130"/>
    <w:rsid w:val="00A82200"/>
    <w:rsid w:val="00A82495"/>
    <w:rsid w:val="00A82567"/>
    <w:rsid w:val="00A826AE"/>
    <w:rsid w:val="00A82DC0"/>
    <w:rsid w:val="00A82EF3"/>
    <w:rsid w:val="00A8313C"/>
    <w:rsid w:val="00A84170"/>
    <w:rsid w:val="00A84C38"/>
    <w:rsid w:val="00A84FD0"/>
    <w:rsid w:val="00A85731"/>
    <w:rsid w:val="00A858BB"/>
    <w:rsid w:val="00A85E99"/>
    <w:rsid w:val="00A86607"/>
    <w:rsid w:val="00A8679F"/>
    <w:rsid w:val="00A86F0E"/>
    <w:rsid w:val="00A878F9"/>
    <w:rsid w:val="00A87D1B"/>
    <w:rsid w:val="00A90568"/>
    <w:rsid w:val="00A91763"/>
    <w:rsid w:val="00A9194C"/>
    <w:rsid w:val="00A91D05"/>
    <w:rsid w:val="00A93280"/>
    <w:rsid w:val="00A934FE"/>
    <w:rsid w:val="00A935BE"/>
    <w:rsid w:val="00A94064"/>
    <w:rsid w:val="00A94789"/>
    <w:rsid w:val="00A9596E"/>
    <w:rsid w:val="00A95EFD"/>
    <w:rsid w:val="00A95F86"/>
    <w:rsid w:val="00A96357"/>
    <w:rsid w:val="00A9679B"/>
    <w:rsid w:val="00A96887"/>
    <w:rsid w:val="00A978FE"/>
    <w:rsid w:val="00A97EF3"/>
    <w:rsid w:val="00AA0075"/>
    <w:rsid w:val="00AA0336"/>
    <w:rsid w:val="00AA057F"/>
    <w:rsid w:val="00AA0D5A"/>
    <w:rsid w:val="00AA0EF4"/>
    <w:rsid w:val="00AA10C7"/>
    <w:rsid w:val="00AA1AAD"/>
    <w:rsid w:val="00AA1F6F"/>
    <w:rsid w:val="00AA2106"/>
    <w:rsid w:val="00AA23A8"/>
    <w:rsid w:val="00AA252D"/>
    <w:rsid w:val="00AA2855"/>
    <w:rsid w:val="00AA2A9E"/>
    <w:rsid w:val="00AA2FB1"/>
    <w:rsid w:val="00AA318A"/>
    <w:rsid w:val="00AA3868"/>
    <w:rsid w:val="00AA3C73"/>
    <w:rsid w:val="00AA4724"/>
    <w:rsid w:val="00AA55DE"/>
    <w:rsid w:val="00AA60F4"/>
    <w:rsid w:val="00AA670E"/>
    <w:rsid w:val="00AA676A"/>
    <w:rsid w:val="00AA69E3"/>
    <w:rsid w:val="00AA7BCB"/>
    <w:rsid w:val="00AA7DC2"/>
    <w:rsid w:val="00AB0123"/>
    <w:rsid w:val="00AB08D7"/>
    <w:rsid w:val="00AB1553"/>
    <w:rsid w:val="00AB2548"/>
    <w:rsid w:val="00AB2A52"/>
    <w:rsid w:val="00AB2C9C"/>
    <w:rsid w:val="00AB2EA4"/>
    <w:rsid w:val="00AB36A1"/>
    <w:rsid w:val="00AB40B1"/>
    <w:rsid w:val="00AB4111"/>
    <w:rsid w:val="00AB46D0"/>
    <w:rsid w:val="00AB4D60"/>
    <w:rsid w:val="00AB6BBD"/>
    <w:rsid w:val="00AB73FF"/>
    <w:rsid w:val="00AB77A7"/>
    <w:rsid w:val="00AB7D1B"/>
    <w:rsid w:val="00AC001C"/>
    <w:rsid w:val="00AC02FA"/>
    <w:rsid w:val="00AC133E"/>
    <w:rsid w:val="00AC1415"/>
    <w:rsid w:val="00AC1C83"/>
    <w:rsid w:val="00AC1DB1"/>
    <w:rsid w:val="00AC2338"/>
    <w:rsid w:val="00AC277F"/>
    <w:rsid w:val="00AC2F85"/>
    <w:rsid w:val="00AC3B49"/>
    <w:rsid w:val="00AC3FA1"/>
    <w:rsid w:val="00AC4139"/>
    <w:rsid w:val="00AC4855"/>
    <w:rsid w:val="00AC4F24"/>
    <w:rsid w:val="00AC53F0"/>
    <w:rsid w:val="00AC5D35"/>
    <w:rsid w:val="00AC6A9B"/>
    <w:rsid w:val="00AC6AB8"/>
    <w:rsid w:val="00AC6ED0"/>
    <w:rsid w:val="00AC722A"/>
    <w:rsid w:val="00AC79FC"/>
    <w:rsid w:val="00AD03B8"/>
    <w:rsid w:val="00AD04E2"/>
    <w:rsid w:val="00AD06D9"/>
    <w:rsid w:val="00AD0831"/>
    <w:rsid w:val="00AD1047"/>
    <w:rsid w:val="00AD1784"/>
    <w:rsid w:val="00AD1B5F"/>
    <w:rsid w:val="00AD1FD7"/>
    <w:rsid w:val="00AD2676"/>
    <w:rsid w:val="00AD28F7"/>
    <w:rsid w:val="00AD29A7"/>
    <w:rsid w:val="00AD2CD6"/>
    <w:rsid w:val="00AD2D7F"/>
    <w:rsid w:val="00AD3168"/>
    <w:rsid w:val="00AD3A94"/>
    <w:rsid w:val="00AD3B4D"/>
    <w:rsid w:val="00AD3CD9"/>
    <w:rsid w:val="00AD4311"/>
    <w:rsid w:val="00AD4B66"/>
    <w:rsid w:val="00AD5316"/>
    <w:rsid w:val="00AD5576"/>
    <w:rsid w:val="00AD57A8"/>
    <w:rsid w:val="00AD5953"/>
    <w:rsid w:val="00AD5CC6"/>
    <w:rsid w:val="00AD5CEB"/>
    <w:rsid w:val="00AD5F11"/>
    <w:rsid w:val="00AD7026"/>
    <w:rsid w:val="00AD7182"/>
    <w:rsid w:val="00AD7B8D"/>
    <w:rsid w:val="00AE0775"/>
    <w:rsid w:val="00AE1158"/>
    <w:rsid w:val="00AE11D3"/>
    <w:rsid w:val="00AE11DB"/>
    <w:rsid w:val="00AE11FA"/>
    <w:rsid w:val="00AE1262"/>
    <w:rsid w:val="00AE1314"/>
    <w:rsid w:val="00AE14B1"/>
    <w:rsid w:val="00AE1838"/>
    <w:rsid w:val="00AE1DAD"/>
    <w:rsid w:val="00AE1EA0"/>
    <w:rsid w:val="00AE324B"/>
    <w:rsid w:val="00AE3D93"/>
    <w:rsid w:val="00AE4ABE"/>
    <w:rsid w:val="00AE4D23"/>
    <w:rsid w:val="00AE5749"/>
    <w:rsid w:val="00AE599C"/>
    <w:rsid w:val="00AE5BE7"/>
    <w:rsid w:val="00AE5FD3"/>
    <w:rsid w:val="00AE64AC"/>
    <w:rsid w:val="00AE6FD4"/>
    <w:rsid w:val="00AE6FDF"/>
    <w:rsid w:val="00AE70ED"/>
    <w:rsid w:val="00AE74DF"/>
    <w:rsid w:val="00AE752E"/>
    <w:rsid w:val="00AF020E"/>
    <w:rsid w:val="00AF139C"/>
    <w:rsid w:val="00AF1E3A"/>
    <w:rsid w:val="00AF1F43"/>
    <w:rsid w:val="00AF239D"/>
    <w:rsid w:val="00AF28CA"/>
    <w:rsid w:val="00AF3062"/>
    <w:rsid w:val="00AF3984"/>
    <w:rsid w:val="00AF3D25"/>
    <w:rsid w:val="00AF50FF"/>
    <w:rsid w:val="00AF533B"/>
    <w:rsid w:val="00AF5E22"/>
    <w:rsid w:val="00AF5F7A"/>
    <w:rsid w:val="00AF6A4A"/>
    <w:rsid w:val="00AF77F6"/>
    <w:rsid w:val="00AF7AB9"/>
    <w:rsid w:val="00AF7FD7"/>
    <w:rsid w:val="00B004A4"/>
    <w:rsid w:val="00B008AC"/>
    <w:rsid w:val="00B00DA6"/>
    <w:rsid w:val="00B01269"/>
    <w:rsid w:val="00B0144E"/>
    <w:rsid w:val="00B015E4"/>
    <w:rsid w:val="00B01604"/>
    <w:rsid w:val="00B01B58"/>
    <w:rsid w:val="00B0257E"/>
    <w:rsid w:val="00B02AEE"/>
    <w:rsid w:val="00B03701"/>
    <w:rsid w:val="00B0441A"/>
    <w:rsid w:val="00B04DFB"/>
    <w:rsid w:val="00B05017"/>
    <w:rsid w:val="00B05733"/>
    <w:rsid w:val="00B05998"/>
    <w:rsid w:val="00B05AB9"/>
    <w:rsid w:val="00B05B00"/>
    <w:rsid w:val="00B06077"/>
    <w:rsid w:val="00B0680D"/>
    <w:rsid w:val="00B072DC"/>
    <w:rsid w:val="00B10A43"/>
    <w:rsid w:val="00B10FB5"/>
    <w:rsid w:val="00B11A35"/>
    <w:rsid w:val="00B12E28"/>
    <w:rsid w:val="00B149D2"/>
    <w:rsid w:val="00B15095"/>
    <w:rsid w:val="00B15554"/>
    <w:rsid w:val="00B15BE8"/>
    <w:rsid w:val="00B15FB4"/>
    <w:rsid w:val="00B16199"/>
    <w:rsid w:val="00B16C3E"/>
    <w:rsid w:val="00B16D88"/>
    <w:rsid w:val="00B16E6E"/>
    <w:rsid w:val="00B1709C"/>
    <w:rsid w:val="00B17A38"/>
    <w:rsid w:val="00B17D0E"/>
    <w:rsid w:val="00B202A1"/>
    <w:rsid w:val="00B20374"/>
    <w:rsid w:val="00B206BF"/>
    <w:rsid w:val="00B21231"/>
    <w:rsid w:val="00B2135B"/>
    <w:rsid w:val="00B213F2"/>
    <w:rsid w:val="00B21785"/>
    <w:rsid w:val="00B21904"/>
    <w:rsid w:val="00B21935"/>
    <w:rsid w:val="00B21AFE"/>
    <w:rsid w:val="00B21D08"/>
    <w:rsid w:val="00B22930"/>
    <w:rsid w:val="00B22A66"/>
    <w:rsid w:val="00B22C00"/>
    <w:rsid w:val="00B230B7"/>
    <w:rsid w:val="00B23C36"/>
    <w:rsid w:val="00B2433C"/>
    <w:rsid w:val="00B246D4"/>
    <w:rsid w:val="00B263B3"/>
    <w:rsid w:val="00B26540"/>
    <w:rsid w:val="00B269AD"/>
    <w:rsid w:val="00B26D2C"/>
    <w:rsid w:val="00B26F9C"/>
    <w:rsid w:val="00B27393"/>
    <w:rsid w:val="00B307C0"/>
    <w:rsid w:val="00B30C90"/>
    <w:rsid w:val="00B31095"/>
    <w:rsid w:val="00B316A1"/>
    <w:rsid w:val="00B3211B"/>
    <w:rsid w:val="00B336BA"/>
    <w:rsid w:val="00B34B4D"/>
    <w:rsid w:val="00B34F72"/>
    <w:rsid w:val="00B35B06"/>
    <w:rsid w:val="00B36966"/>
    <w:rsid w:val="00B3776C"/>
    <w:rsid w:val="00B37969"/>
    <w:rsid w:val="00B40690"/>
    <w:rsid w:val="00B40FEB"/>
    <w:rsid w:val="00B41D2A"/>
    <w:rsid w:val="00B41DA9"/>
    <w:rsid w:val="00B42034"/>
    <w:rsid w:val="00B4269D"/>
    <w:rsid w:val="00B4280D"/>
    <w:rsid w:val="00B42B0A"/>
    <w:rsid w:val="00B42CEE"/>
    <w:rsid w:val="00B43160"/>
    <w:rsid w:val="00B43659"/>
    <w:rsid w:val="00B4398B"/>
    <w:rsid w:val="00B439BF"/>
    <w:rsid w:val="00B43D8E"/>
    <w:rsid w:val="00B43FF7"/>
    <w:rsid w:val="00B4458D"/>
    <w:rsid w:val="00B44EB6"/>
    <w:rsid w:val="00B45695"/>
    <w:rsid w:val="00B45BB7"/>
    <w:rsid w:val="00B4601B"/>
    <w:rsid w:val="00B46913"/>
    <w:rsid w:val="00B46943"/>
    <w:rsid w:val="00B47309"/>
    <w:rsid w:val="00B47812"/>
    <w:rsid w:val="00B50B42"/>
    <w:rsid w:val="00B50E2F"/>
    <w:rsid w:val="00B517EA"/>
    <w:rsid w:val="00B51E7B"/>
    <w:rsid w:val="00B5220B"/>
    <w:rsid w:val="00B527AB"/>
    <w:rsid w:val="00B52A44"/>
    <w:rsid w:val="00B531EB"/>
    <w:rsid w:val="00B542E1"/>
    <w:rsid w:val="00B543C4"/>
    <w:rsid w:val="00B54560"/>
    <w:rsid w:val="00B548A1"/>
    <w:rsid w:val="00B54DEE"/>
    <w:rsid w:val="00B557AC"/>
    <w:rsid w:val="00B55A2A"/>
    <w:rsid w:val="00B56476"/>
    <w:rsid w:val="00B56796"/>
    <w:rsid w:val="00B5752C"/>
    <w:rsid w:val="00B57880"/>
    <w:rsid w:val="00B57B9D"/>
    <w:rsid w:val="00B6009E"/>
    <w:rsid w:val="00B60235"/>
    <w:rsid w:val="00B603F1"/>
    <w:rsid w:val="00B60BD5"/>
    <w:rsid w:val="00B60C9E"/>
    <w:rsid w:val="00B612D2"/>
    <w:rsid w:val="00B61507"/>
    <w:rsid w:val="00B617FF"/>
    <w:rsid w:val="00B61E1E"/>
    <w:rsid w:val="00B620F0"/>
    <w:rsid w:val="00B62287"/>
    <w:rsid w:val="00B62A99"/>
    <w:rsid w:val="00B633EF"/>
    <w:rsid w:val="00B6379A"/>
    <w:rsid w:val="00B63EF2"/>
    <w:rsid w:val="00B64019"/>
    <w:rsid w:val="00B649CC"/>
    <w:rsid w:val="00B64AC2"/>
    <w:rsid w:val="00B64F42"/>
    <w:rsid w:val="00B65AAD"/>
    <w:rsid w:val="00B65B86"/>
    <w:rsid w:val="00B66295"/>
    <w:rsid w:val="00B66B79"/>
    <w:rsid w:val="00B66D5C"/>
    <w:rsid w:val="00B673B3"/>
    <w:rsid w:val="00B67462"/>
    <w:rsid w:val="00B67544"/>
    <w:rsid w:val="00B6778A"/>
    <w:rsid w:val="00B67D70"/>
    <w:rsid w:val="00B70B15"/>
    <w:rsid w:val="00B70CF9"/>
    <w:rsid w:val="00B71257"/>
    <w:rsid w:val="00B713CB"/>
    <w:rsid w:val="00B71976"/>
    <w:rsid w:val="00B71D0B"/>
    <w:rsid w:val="00B71DF9"/>
    <w:rsid w:val="00B71E13"/>
    <w:rsid w:val="00B71E54"/>
    <w:rsid w:val="00B7215D"/>
    <w:rsid w:val="00B725E2"/>
    <w:rsid w:val="00B72773"/>
    <w:rsid w:val="00B7309F"/>
    <w:rsid w:val="00B73AE1"/>
    <w:rsid w:val="00B747CF"/>
    <w:rsid w:val="00B74808"/>
    <w:rsid w:val="00B74958"/>
    <w:rsid w:val="00B74C7D"/>
    <w:rsid w:val="00B74D16"/>
    <w:rsid w:val="00B7519F"/>
    <w:rsid w:val="00B75205"/>
    <w:rsid w:val="00B753AB"/>
    <w:rsid w:val="00B753DE"/>
    <w:rsid w:val="00B75970"/>
    <w:rsid w:val="00B76566"/>
    <w:rsid w:val="00B77292"/>
    <w:rsid w:val="00B77A73"/>
    <w:rsid w:val="00B803CA"/>
    <w:rsid w:val="00B80833"/>
    <w:rsid w:val="00B80A33"/>
    <w:rsid w:val="00B80DBC"/>
    <w:rsid w:val="00B81329"/>
    <w:rsid w:val="00B81A75"/>
    <w:rsid w:val="00B82331"/>
    <w:rsid w:val="00B8373D"/>
    <w:rsid w:val="00B839BC"/>
    <w:rsid w:val="00B84C25"/>
    <w:rsid w:val="00B84D6E"/>
    <w:rsid w:val="00B84FDB"/>
    <w:rsid w:val="00B8541F"/>
    <w:rsid w:val="00B8564B"/>
    <w:rsid w:val="00B85CCA"/>
    <w:rsid w:val="00B85D6C"/>
    <w:rsid w:val="00B85E1F"/>
    <w:rsid w:val="00B868FE"/>
    <w:rsid w:val="00B876E2"/>
    <w:rsid w:val="00B87951"/>
    <w:rsid w:val="00B9005B"/>
    <w:rsid w:val="00B90BD0"/>
    <w:rsid w:val="00B91320"/>
    <w:rsid w:val="00B91935"/>
    <w:rsid w:val="00B9201D"/>
    <w:rsid w:val="00B92352"/>
    <w:rsid w:val="00B92973"/>
    <w:rsid w:val="00B931B7"/>
    <w:rsid w:val="00B93B66"/>
    <w:rsid w:val="00B93DAB"/>
    <w:rsid w:val="00B93EFE"/>
    <w:rsid w:val="00B9424E"/>
    <w:rsid w:val="00B9428F"/>
    <w:rsid w:val="00B943E8"/>
    <w:rsid w:val="00B94771"/>
    <w:rsid w:val="00B949C5"/>
    <w:rsid w:val="00B94B88"/>
    <w:rsid w:val="00B94E96"/>
    <w:rsid w:val="00B95411"/>
    <w:rsid w:val="00B959CC"/>
    <w:rsid w:val="00B96973"/>
    <w:rsid w:val="00B96B79"/>
    <w:rsid w:val="00B97757"/>
    <w:rsid w:val="00B977DF"/>
    <w:rsid w:val="00BA104E"/>
    <w:rsid w:val="00BA1296"/>
    <w:rsid w:val="00BA1355"/>
    <w:rsid w:val="00BA1746"/>
    <w:rsid w:val="00BA179F"/>
    <w:rsid w:val="00BA17D0"/>
    <w:rsid w:val="00BA1F90"/>
    <w:rsid w:val="00BA2006"/>
    <w:rsid w:val="00BA2314"/>
    <w:rsid w:val="00BA2466"/>
    <w:rsid w:val="00BA2645"/>
    <w:rsid w:val="00BA2708"/>
    <w:rsid w:val="00BA4ED5"/>
    <w:rsid w:val="00BA5B65"/>
    <w:rsid w:val="00BA5B6C"/>
    <w:rsid w:val="00BA64BE"/>
    <w:rsid w:val="00BA6E77"/>
    <w:rsid w:val="00BA7064"/>
    <w:rsid w:val="00BA77B4"/>
    <w:rsid w:val="00BA7B37"/>
    <w:rsid w:val="00BB1B2F"/>
    <w:rsid w:val="00BB1F66"/>
    <w:rsid w:val="00BB2BE3"/>
    <w:rsid w:val="00BB30CA"/>
    <w:rsid w:val="00BB31AC"/>
    <w:rsid w:val="00BB322B"/>
    <w:rsid w:val="00BB3A2F"/>
    <w:rsid w:val="00BB4FFE"/>
    <w:rsid w:val="00BB5C55"/>
    <w:rsid w:val="00BB6C59"/>
    <w:rsid w:val="00BB6F0D"/>
    <w:rsid w:val="00BB71B8"/>
    <w:rsid w:val="00BB75D1"/>
    <w:rsid w:val="00BB7839"/>
    <w:rsid w:val="00BB7854"/>
    <w:rsid w:val="00BB78B1"/>
    <w:rsid w:val="00BB7917"/>
    <w:rsid w:val="00BB7E78"/>
    <w:rsid w:val="00BC02FD"/>
    <w:rsid w:val="00BC0F21"/>
    <w:rsid w:val="00BC17CA"/>
    <w:rsid w:val="00BC1B43"/>
    <w:rsid w:val="00BC2269"/>
    <w:rsid w:val="00BC230C"/>
    <w:rsid w:val="00BC272D"/>
    <w:rsid w:val="00BC2CDB"/>
    <w:rsid w:val="00BC3123"/>
    <w:rsid w:val="00BC34BB"/>
    <w:rsid w:val="00BC3A68"/>
    <w:rsid w:val="00BC5397"/>
    <w:rsid w:val="00BC53DE"/>
    <w:rsid w:val="00BC552E"/>
    <w:rsid w:val="00BC592D"/>
    <w:rsid w:val="00BC5D41"/>
    <w:rsid w:val="00BC62FE"/>
    <w:rsid w:val="00BC6622"/>
    <w:rsid w:val="00BC674F"/>
    <w:rsid w:val="00BC69FC"/>
    <w:rsid w:val="00BC6D91"/>
    <w:rsid w:val="00BC79F3"/>
    <w:rsid w:val="00BD054B"/>
    <w:rsid w:val="00BD165F"/>
    <w:rsid w:val="00BD17E8"/>
    <w:rsid w:val="00BD1E9F"/>
    <w:rsid w:val="00BD3600"/>
    <w:rsid w:val="00BD388F"/>
    <w:rsid w:val="00BD47A8"/>
    <w:rsid w:val="00BD4E31"/>
    <w:rsid w:val="00BD6B2F"/>
    <w:rsid w:val="00BD76DA"/>
    <w:rsid w:val="00BD79BE"/>
    <w:rsid w:val="00BD7D0F"/>
    <w:rsid w:val="00BE00B2"/>
    <w:rsid w:val="00BE056B"/>
    <w:rsid w:val="00BE0D93"/>
    <w:rsid w:val="00BE174A"/>
    <w:rsid w:val="00BE268B"/>
    <w:rsid w:val="00BE2975"/>
    <w:rsid w:val="00BE3035"/>
    <w:rsid w:val="00BE3E9B"/>
    <w:rsid w:val="00BE489A"/>
    <w:rsid w:val="00BE584B"/>
    <w:rsid w:val="00BE5933"/>
    <w:rsid w:val="00BE5E33"/>
    <w:rsid w:val="00BE68A7"/>
    <w:rsid w:val="00BE7D49"/>
    <w:rsid w:val="00BF0652"/>
    <w:rsid w:val="00BF081E"/>
    <w:rsid w:val="00BF0B78"/>
    <w:rsid w:val="00BF0BFA"/>
    <w:rsid w:val="00BF0FE7"/>
    <w:rsid w:val="00BF1830"/>
    <w:rsid w:val="00BF2581"/>
    <w:rsid w:val="00BF3C8D"/>
    <w:rsid w:val="00BF4168"/>
    <w:rsid w:val="00BF424D"/>
    <w:rsid w:val="00BF5416"/>
    <w:rsid w:val="00BF55FE"/>
    <w:rsid w:val="00BF56F0"/>
    <w:rsid w:val="00BF5A0E"/>
    <w:rsid w:val="00BF5E3B"/>
    <w:rsid w:val="00BF63B2"/>
    <w:rsid w:val="00BF6B7F"/>
    <w:rsid w:val="00BF71F2"/>
    <w:rsid w:val="00BF7304"/>
    <w:rsid w:val="00BF7E14"/>
    <w:rsid w:val="00C00776"/>
    <w:rsid w:val="00C00AAC"/>
    <w:rsid w:val="00C01BCA"/>
    <w:rsid w:val="00C023EF"/>
    <w:rsid w:val="00C02F28"/>
    <w:rsid w:val="00C03FCA"/>
    <w:rsid w:val="00C05C9F"/>
    <w:rsid w:val="00C05FA2"/>
    <w:rsid w:val="00C0612E"/>
    <w:rsid w:val="00C06464"/>
    <w:rsid w:val="00C067F3"/>
    <w:rsid w:val="00C06B22"/>
    <w:rsid w:val="00C06B3A"/>
    <w:rsid w:val="00C06BE8"/>
    <w:rsid w:val="00C06D90"/>
    <w:rsid w:val="00C07796"/>
    <w:rsid w:val="00C10CC0"/>
    <w:rsid w:val="00C114FB"/>
    <w:rsid w:val="00C11D18"/>
    <w:rsid w:val="00C1276D"/>
    <w:rsid w:val="00C12DF5"/>
    <w:rsid w:val="00C1326F"/>
    <w:rsid w:val="00C134A4"/>
    <w:rsid w:val="00C14CC8"/>
    <w:rsid w:val="00C15406"/>
    <w:rsid w:val="00C15C6A"/>
    <w:rsid w:val="00C15ECF"/>
    <w:rsid w:val="00C162DB"/>
    <w:rsid w:val="00C16487"/>
    <w:rsid w:val="00C16AAC"/>
    <w:rsid w:val="00C17013"/>
    <w:rsid w:val="00C2011F"/>
    <w:rsid w:val="00C20DFF"/>
    <w:rsid w:val="00C211A5"/>
    <w:rsid w:val="00C21383"/>
    <w:rsid w:val="00C2138A"/>
    <w:rsid w:val="00C213EE"/>
    <w:rsid w:val="00C21669"/>
    <w:rsid w:val="00C2275B"/>
    <w:rsid w:val="00C22C3C"/>
    <w:rsid w:val="00C238E7"/>
    <w:rsid w:val="00C23914"/>
    <w:rsid w:val="00C2398B"/>
    <w:rsid w:val="00C239AC"/>
    <w:rsid w:val="00C239E1"/>
    <w:rsid w:val="00C23E3A"/>
    <w:rsid w:val="00C24B0B"/>
    <w:rsid w:val="00C24F9C"/>
    <w:rsid w:val="00C25EC4"/>
    <w:rsid w:val="00C261D3"/>
    <w:rsid w:val="00C2623D"/>
    <w:rsid w:val="00C263F1"/>
    <w:rsid w:val="00C26F31"/>
    <w:rsid w:val="00C27679"/>
    <w:rsid w:val="00C27BE7"/>
    <w:rsid w:val="00C3034D"/>
    <w:rsid w:val="00C31760"/>
    <w:rsid w:val="00C31BCF"/>
    <w:rsid w:val="00C322C5"/>
    <w:rsid w:val="00C32994"/>
    <w:rsid w:val="00C32D32"/>
    <w:rsid w:val="00C337ED"/>
    <w:rsid w:val="00C339C7"/>
    <w:rsid w:val="00C33BEC"/>
    <w:rsid w:val="00C34819"/>
    <w:rsid w:val="00C353D3"/>
    <w:rsid w:val="00C35BA8"/>
    <w:rsid w:val="00C3647A"/>
    <w:rsid w:val="00C37DCF"/>
    <w:rsid w:val="00C41448"/>
    <w:rsid w:val="00C41C5D"/>
    <w:rsid w:val="00C41E93"/>
    <w:rsid w:val="00C44908"/>
    <w:rsid w:val="00C450B6"/>
    <w:rsid w:val="00C4541E"/>
    <w:rsid w:val="00C45696"/>
    <w:rsid w:val="00C456FE"/>
    <w:rsid w:val="00C45C7E"/>
    <w:rsid w:val="00C45E20"/>
    <w:rsid w:val="00C4695B"/>
    <w:rsid w:val="00C47369"/>
    <w:rsid w:val="00C4752A"/>
    <w:rsid w:val="00C4780E"/>
    <w:rsid w:val="00C47920"/>
    <w:rsid w:val="00C47E51"/>
    <w:rsid w:val="00C503CB"/>
    <w:rsid w:val="00C506AA"/>
    <w:rsid w:val="00C50C02"/>
    <w:rsid w:val="00C5185F"/>
    <w:rsid w:val="00C51BF8"/>
    <w:rsid w:val="00C52EF1"/>
    <w:rsid w:val="00C535D4"/>
    <w:rsid w:val="00C53E10"/>
    <w:rsid w:val="00C5482D"/>
    <w:rsid w:val="00C54AF2"/>
    <w:rsid w:val="00C55189"/>
    <w:rsid w:val="00C55251"/>
    <w:rsid w:val="00C55389"/>
    <w:rsid w:val="00C554B5"/>
    <w:rsid w:val="00C555C0"/>
    <w:rsid w:val="00C5572F"/>
    <w:rsid w:val="00C5579F"/>
    <w:rsid w:val="00C5582B"/>
    <w:rsid w:val="00C55C65"/>
    <w:rsid w:val="00C55E9B"/>
    <w:rsid w:val="00C56143"/>
    <w:rsid w:val="00C56377"/>
    <w:rsid w:val="00C566AF"/>
    <w:rsid w:val="00C56A00"/>
    <w:rsid w:val="00C56C4F"/>
    <w:rsid w:val="00C57817"/>
    <w:rsid w:val="00C57A78"/>
    <w:rsid w:val="00C6084A"/>
    <w:rsid w:val="00C60970"/>
    <w:rsid w:val="00C60C7E"/>
    <w:rsid w:val="00C61945"/>
    <w:rsid w:val="00C6207A"/>
    <w:rsid w:val="00C624EE"/>
    <w:rsid w:val="00C62C3A"/>
    <w:rsid w:val="00C631B2"/>
    <w:rsid w:val="00C632AB"/>
    <w:rsid w:val="00C63AFE"/>
    <w:rsid w:val="00C63CA0"/>
    <w:rsid w:val="00C648F9"/>
    <w:rsid w:val="00C64A4E"/>
    <w:rsid w:val="00C64DF6"/>
    <w:rsid w:val="00C659B5"/>
    <w:rsid w:val="00C65EF5"/>
    <w:rsid w:val="00C65F8D"/>
    <w:rsid w:val="00C66842"/>
    <w:rsid w:val="00C67B2C"/>
    <w:rsid w:val="00C67C22"/>
    <w:rsid w:val="00C67C64"/>
    <w:rsid w:val="00C70F76"/>
    <w:rsid w:val="00C71541"/>
    <w:rsid w:val="00C71DE9"/>
    <w:rsid w:val="00C725CF"/>
    <w:rsid w:val="00C72CDA"/>
    <w:rsid w:val="00C72E47"/>
    <w:rsid w:val="00C73187"/>
    <w:rsid w:val="00C733B6"/>
    <w:rsid w:val="00C73504"/>
    <w:rsid w:val="00C73770"/>
    <w:rsid w:val="00C737B8"/>
    <w:rsid w:val="00C74005"/>
    <w:rsid w:val="00C74225"/>
    <w:rsid w:val="00C743EE"/>
    <w:rsid w:val="00C745D1"/>
    <w:rsid w:val="00C749BF"/>
    <w:rsid w:val="00C74A83"/>
    <w:rsid w:val="00C74D46"/>
    <w:rsid w:val="00C76505"/>
    <w:rsid w:val="00C77679"/>
    <w:rsid w:val="00C77FEC"/>
    <w:rsid w:val="00C8043D"/>
    <w:rsid w:val="00C806CD"/>
    <w:rsid w:val="00C80953"/>
    <w:rsid w:val="00C81261"/>
    <w:rsid w:val="00C8159E"/>
    <w:rsid w:val="00C817AF"/>
    <w:rsid w:val="00C829D9"/>
    <w:rsid w:val="00C82BE1"/>
    <w:rsid w:val="00C82D8F"/>
    <w:rsid w:val="00C82FED"/>
    <w:rsid w:val="00C833AA"/>
    <w:rsid w:val="00C836BA"/>
    <w:rsid w:val="00C8397E"/>
    <w:rsid w:val="00C84519"/>
    <w:rsid w:val="00C847FA"/>
    <w:rsid w:val="00C84FED"/>
    <w:rsid w:val="00C8647A"/>
    <w:rsid w:val="00C86516"/>
    <w:rsid w:val="00C86B61"/>
    <w:rsid w:val="00C87581"/>
    <w:rsid w:val="00C8777C"/>
    <w:rsid w:val="00C87F39"/>
    <w:rsid w:val="00C900A1"/>
    <w:rsid w:val="00C90167"/>
    <w:rsid w:val="00C9067B"/>
    <w:rsid w:val="00C90987"/>
    <w:rsid w:val="00C916E2"/>
    <w:rsid w:val="00C91A42"/>
    <w:rsid w:val="00C924BB"/>
    <w:rsid w:val="00C926CD"/>
    <w:rsid w:val="00C92DA5"/>
    <w:rsid w:val="00C92E17"/>
    <w:rsid w:val="00C93F94"/>
    <w:rsid w:val="00C9400E"/>
    <w:rsid w:val="00C945F4"/>
    <w:rsid w:val="00C94844"/>
    <w:rsid w:val="00C94E85"/>
    <w:rsid w:val="00C952FA"/>
    <w:rsid w:val="00C95579"/>
    <w:rsid w:val="00C959FD"/>
    <w:rsid w:val="00C95C35"/>
    <w:rsid w:val="00C961FA"/>
    <w:rsid w:val="00C962B4"/>
    <w:rsid w:val="00C963B6"/>
    <w:rsid w:val="00C964AA"/>
    <w:rsid w:val="00C96C0F"/>
    <w:rsid w:val="00C96FF1"/>
    <w:rsid w:val="00C971EA"/>
    <w:rsid w:val="00C97831"/>
    <w:rsid w:val="00C979EE"/>
    <w:rsid w:val="00C97A0F"/>
    <w:rsid w:val="00CA0F03"/>
    <w:rsid w:val="00CA0FD6"/>
    <w:rsid w:val="00CA1BF5"/>
    <w:rsid w:val="00CA1DF5"/>
    <w:rsid w:val="00CA1FAB"/>
    <w:rsid w:val="00CA2BA0"/>
    <w:rsid w:val="00CA2E68"/>
    <w:rsid w:val="00CA30AC"/>
    <w:rsid w:val="00CA30B7"/>
    <w:rsid w:val="00CA3386"/>
    <w:rsid w:val="00CA365D"/>
    <w:rsid w:val="00CA3BBB"/>
    <w:rsid w:val="00CA45E2"/>
    <w:rsid w:val="00CA46E7"/>
    <w:rsid w:val="00CA4B34"/>
    <w:rsid w:val="00CA558D"/>
    <w:rsid w:val="00CA6782"/>
    <w:rsid w:val="00CA735B"/>
    <w:rsid w:val="00CA74E0"/>
    <w:rsid w:val="00CA7B39"/>
    <w:rsid w:val="00CB0362"/>
    <w:rsid w:val="00CB0743"/>
    <w:rsid w:val="00CB0DE0"/>
    <w:rsid w:val="00CB12E7"/>
    <w:rsid w:val="00CB1493"/>
    <w:rsid w:val="00CB163A"/>
    <w:rsid w:val="00CB1761"/>
    <w:rsid w:val="00CB1891"/>
    <w:rsid w:val="00CB2F0A"/>
    <w:rsid w:val="00CB3CB4"/>
    <w:rsid w:val="00CB3F22"/>
    <w:rsid w:val="00CB4ABF"/>
    <w:rsid w:val="00CB55FF"/>
    <w:rsid w:val="00CB5926"/>
    <w:rsid w:val="00CB6E35"/>
    <w:rsid w:val="00CC0121"/>
    <w:rsid w:val="00CC0170"/>
    <w:rsid w:val="00CC02F2"/>
    <w:rsid w:val="00CC065F"/>
    <w:rsid w:val="00CC1413"/>
    <w:rsid w:val="00CC1573"/>
    <w:rsid w:val="00CC1B2D"/>
    <w:rsid w:val="00CC2156"/>
    <w:rsid w:val="00CC2333"/>
    <w:rsid w:val="00CC2DB1"/>
    <w:rsid w:val="00CC31DE"/>
    <w:rsid w:val="00CC40E5"/>
    <w:rsid w:val="00CC41A2"/>
    <w:rsid w:val="00CC4726"/>
    <w:rsid w:val="00CC4B9E"/>
    <w:rsid w:val="00CC545D"/>
    <w:rsid w:val="00CC5633"/>
    <w:rsid w:val="00CC57C6"/>
    <w:rsid w:val="00CC5FA4"/>
    <w:rsid w:val="00CC6734"/>
    <w:rsid w:val="00CC68EE"/>
    <w:rsid w:val="00CC6A6C"/>
    <w:rsid w:val="00CC70A2"/>
    <w:rsid w:val="00CC75B9"/>
    <w:rsid w:val="00CC7B51"/>
    <w:rsid w:val="00CC7CC6"/>
    <w:rsid w:val="00CC7D01"/>
    <w:rsid w:val="00CD0784"/>
    <w:rsid w:val="00CD083E"/>
    <w:rsid w:val="00CD0C5B"/>
    <w:rsid w:val="00CD157B"/>
    <w:rsid w:val="00CD1992"/>
    <w:rsid w:val="00CD1A2F"/>
    <w:rsid w:val="00CD1BB6"/>
    <w:rsid w:val="00CD2834"/>
    <w:rsid w:val="00CD2BF8"/>
    <w:rsid w:val="00CD3149"/>
    <w:rsid w:val="00CD3943"/>
    <w:rsid w:val="00CD4A96"/>
    <w:rsid w:val="00CD51BB"/>
    <w:rsid w:val="00CD6538"/>
    <w:rsid w:val="00CD73C1"/>
    <w:rsid w:val="00CD7E51"/>
    <w:rsid w:val="00CD7E93"/>
    <w:rsid w:val="00CD7ED1"/>
    <w:rsid w:val="00CE0671"/>
    <w:rsid w:val="00CE0AEB"/>
    <w:rsid w:val="00CE0C94"/>
    <w:rsid w:val="00CE0D01"/>
    <w:rsid w:val="00CE156E"/>
    <w:rsid w:val="00CE1ED6"/>
    <w:rsid w:val="00CE23A4"/>
    <w:rsid w:val="00CE2BB8"/>
    <w:rsid w:val="00CE33DF"/>
    <w:rsid w:val="00CE3861"/>
    <w:rsid w:val="00CE3DFD"/>
    <w:rsid w:val="00CE3EFE"/>
    <w:rsid w:val="00CE40E2"/>
    <w:rsid w:val="00CE4474"/>
    <w:rsid w:val="00CE4A19"/>
    <w:rsid w:val="00CE4C6C"/>
    <w:rsid w:val="00CE4CE1"/>
    <w:rsid w:val="00CE4DC6"/>
    <w:rsid w:val="00CE5644"/>
    <w:rsid w:val="00CE5820"/>
    <w:rsid w:val="00CE5B07"/>
    <w:rsid w:val="00CE6DFB"/>
    <w:rsid w:val="00CE700D"/>
    <w:rsid w:val="00CE73D9"/>
    <w:rsid w:val="00CE7CF8"/>
    <w:rsid w:val="00CF0706"/>
    <w:rsid w:val="00CF0BD9"/>
    <w:rsid w:val="00CF1778"/>
    <w:rsid w:val="00CF3020"/>
    <w:rsid w:val="00CF3278"/>
    <w:rsid w:val="00CF346F"/>
    <w:rsid w:val="00CF3A3C"/>
    <w:rsid w:val="00CF4175"/>
    <w:rsid w:val="00CF4245"/>
    <w:rsid w:val="00CF45DD"/>
    <w:rsid w:val="00CF4D45"/>
    <w:rsid w:val="00CF54B4"/>
    <w:rsid w:val="00CF58FE"/>
    <w:rsid w:val="00CF5D42"/>
    <w:rsid w:val="00CF5DCC"/>
    <w:rsid w:val="00CF5F17"/>
    <w:rsid w:val="00CF6286"/>
    <w:rsid w:val="00CF62B7"/>
    <w:rsid w:val="00CF6A35"/>
    <w:rsid w:val="00CF6A86"/>
    <w:rsid w:val="00CF7070"/>
    <w:rsid w:val="00CF7BB2"/>
    <w:rsid w:val="00CF7DA3"/>
    <w:rsid w:val="00D009C0"/>
    <w:rsid w:val="00D00FD6"/>
    <w:rsid w:val="00D01FA6"/>
    <w:rsid w:val="00D0206E"/>
    <w:rsid w:val="00D0210F"/>
    <w:rsid w:val="00D02608"/>
    <w:rsid w:val="00D02C69"/>
    <w:rsid w:val="00D02D95"/>
    <w:rsid w:val="00D02F55"/>
    <w:rsid w:val="00D0304D"/>
    <w:rsid w:val="00D03FC6"/>
    <w:rsid w:val="00D04112"/>
    <w:rsid w:val="00D049BD"/>
    <w:rsid w:val="00D05169"/>
    <w:rsid w:val="00D05B8D"/>
    <w:rsid w:val="00D05BC2"/>
    <w:rsid w:val="00D06726"/>
    <w:rsid w:val="00D06830"/>
    <w:rsid w:val="00D07203"/>
    <w:rsid w:val="00D07400"/>
    <w:rsid w:val="00D07EB7"/>
    <w:rsid w:val="00D10CCF"/>
    <w:rsid w:val="00D10FB9"/>
    <w:rsid w:val="00D11532"/>
    <w:rsid w:val="00D11902"/>
    <w:rsid w:val="00D11A9C"/>
    <w:rsid w:val="00D11AC3"/>
    <w:rsid w:val="00D12095"/>
    <w:rsid w:val="00D123C8"/>
    <w:rsid w:val="00D12B7A"/>
    <w:rsid w:val="00D12C1F"/>
    <w:rsid w:val="00D13137"/>
    <w:rsid w:val="00D13148"/>
    <w:rsid w:val="00D13553"/>
    <w:rsid w:val="00D137CE"/>
    <w:rsid w:val="00D13804"/>
    <w:rsid w:val="00D13B54"/>
    <w:rsid w:val="00D15025"/>
    <w:rsid w:val="00D1574C"/>
    <w:rsid w:val="00D15798"/>
    <w:rsid w:val="00D158CC"/>
    <w:rsid w:val="00D15A0F"/>
    <w:rsid w:val="00D15EA5"/>
    <w:rsid w:val="00D15FD1"/>
    <w:rsid w:val="00D16A49"/>
    <w:rsid w:val="00D17349"/>
    <w:rsid w:val="00D20376"/>
    <w:rsid w:val="00D20671"/>
    <w:rsid w:val="00D207AB"/>
    <w:rsid w:val="00D215DE"/>
    <w:rsid w:val="00D21666"/>
    <w:rsid w:val="00D21812"/>
    <w:rsid w:val="00D2215C"/>
    <w:rsid w:val="00D22981"/>
    <w:rsid w:val="00D22E4F"/>
    <w:rsid w:val="00D2321D"/>
    <w:rsid w:val="00D2329D"/>
    <w:rsid w:val="00D23787"/>
    <w:rsid w:val="00D2427A"/>
    <w:rsid w:val="00D251FD"/>
    <w:rsid w:val="00D25287"/>
    <w:rsid w:val="00D2618B"/>
    <w:rsid w:val="00D2641C"/>
    <w:rsid w:val="00D26E53"/>
    <w:rsid w:val="00D271E5"/>
    <w:rsid w:val="00D272B2"/>
    <w:rsid w:val="00D27319"/>
    <w:rsid w:val="00D27BB1"/>
    <w:rsid w:val="00D30018"/>
    <w:rsid w:val="00D30268"/>
    <w:rsid w:val="00D30F2D"/>
    <w:rsid w:val="00D32450"/>
    <w:rsid w:val="00D3295B"/>
    <w:rsid w:val="00D3329C"/>
    <w:rsid w:val="00D333B0"/>
    <w:rsid w:val="00D33449"/>
    <w:rsid w:val="00D3449D"/>
    <w:rsid w:val="00D345BA"/>
    <w:rsid w:val="00D345C3"/>
    <w:rsid w:val="00D3463A"/>
    <w:rsid w:val="00D35985"/>
    <w:rsid w:val="00D35BC8"/>
    <w:rsid w:val="00D3669C"/>
    <w:rsid w:val="00D402CC"/>
    <w:rsid w:val="00D407E4"/>
    <w:rsid w:val="00D409EB"/>
    <w:rsid w:val="00D40A74"/>
    <w:rsid w:val="00D40CC2"/>
    <w:rsid w:val="00D40D70"/>
    <w:rsid w:val="00D41724"/>
    <w:rsid w:val="00D42208"/>
    <w:rsid w:val="00D42BBE"/>
    <w:rsid w:val="00D437EF"/>
    <w:rsid w:val="00D43D10"/>
    <w:rsid w:val="00D45815"/>
    <w:rsid w:val="00D45E0D"/>
    <w:rsid w:val="00D45FE2"/>
    <w:rsid w:val="00D46335"/>
    <w:rsid w:val="00D4671B"/>
    <w:rsid w:val="00D4710B"/>
    <w:rsid w:val="00D47E5F"/>
    <w:rsid w:val="00D50585"/>
    <w:rsid w:val="00D517A7"/>
    <w:rsid w:val="00D5184A"/>
    <w:rsid w:val="00D51E2C"/>
    <w:rsid w:val="00D524D5"/>
    <w:rsid w:val="00D52CB8"/>
    <w:rsid w:val="00D531B1"/>
    <w:rsid w:val="00D53546"/>
    <w:rsid w:val="00D538E3"/>
    <w:rsid w:val="00D539F2"/>
    <w:rsid w:val="00D53BEF"/>
    <w:rsid w:val="00D53CFA"/>
    <w:rsid w:val="00D54D10"/>
    <w:rsid w:val="00D54DD2"/>
    <w:rsid w:val="00D55048"/>
    <w:rsid w:val="00D55470"/>
    <w:rsid w:val="00D561F6"/>
    <w:rsid w:val="00D56211"/>
    <w:rsid w:val="00D56B9A"/>
    <w:rsid w:val="00D570AD"/>
    <w:rsid w:val="00D57128"/>
    <w:rsid w:val="00D5772F"/>
    <w:rsid w:val="00D57DDF"/>
    <w:rsid w:val="00D60604"/>
    <w:rsid w:val="00D61FAE"/>
    <w:rsid w:val="00D61FD4"/>
    <w:rsid w:val="00D6253D"/>
    <w:rsid w:val="00D6289B"/>
    <w:rsid w:val="00D62EEE"/>
    <w:rsid w:val="00D63133"/>
    <w:rsid w:val="00D6390E"/>
    <w:rsid w:val="00D6471F"/>
    <w:rsid w:val="00D64ADC"/>
    <w:rsid w:val="00D654BD"/>
    <w:rsid w:val="00D654E8"/>
    <w:rsid w:val="00D65A37"/>
    <w:rsid w:val="00D65B15"/>
    <w:rsid w:val="00D65BEB"/>
    <w:rsid w:val="00D6600F"/>
    <w:rsid w:val="00D66682"/>
    <w:rsid w:val="00D6680B"/>
    <w:rsid w:val="00D716F8"/>
    <w:rsid w:val="00D719F8"/>
    <w:rsid w:val="00D71DAF"/>
    <w:rsid w:val="00D71DCF"/>
    <w:rsid w:val="00D725F5"/>
    <w:rsid w:val="00D7293C"/>
    <w:rsid w:val="00D72CD7"/>
    <w:rsid w:val="00D72DAB"/>
    <w:rsid w:val="00D739C2"/>
    <w:rsid w:val="00D741BC"/>
    <w:rsid w:val="00D7477B"/>
    <w:rsid w:val="00D7487A"/>
    <w:rsid w:val="00D74AE4"/>
    <w:rsid w:val="00D7555B"/>
    <w:rsid w:val="00D763C9"/>
    <w:rsid w:val="00D76F8D"/>
    <w:rsid w:val="00D77246"/>
    <w:rsid w:val="00D778A4"/>
    <w:rsid w:val="00D800CD"/>
    <w:rsid w:val="00D801A0"/>
    <w:rsid w:val="00D80C7B"/>
    <w:rsid w:val="00D8111B"/>
    <w:rsid w:val="00D811CF"/>
    <w:rsid w:val="00D813D4"/>
    <w:rsid w:val="00D81F03"/>
    <w:rsid w:val="00D82F2A"/>
    <w:rsid w:val="00D83545"/>
    <w:rsid w:val="00D83736"/>
    <w:rsid w:val="00D8387E"/>
    <w:rsid w:val="00D845F5"/>
    <w:rsid w:val="00D84696"/>
    <w:rsid w:val="00D847FF"/>
    <w:rsid w:val="00D84975"/>
    <w:rsid w:val="00D85B09"/>
    <w:rsid w:val="00D85BC4"/>
    <w:rsid w:val="00D86678"/>
    <w:rsid w:val="00D86759"/>
    <w:rsid w:val="00D86FED"/>
    <w:rsid w:val="00D870B7"/>
    <w:rsid w:val="00D87471"/>
    <w:rsid w:val="00D87DF9"/>
    <w:rsid w:val="00D87E90"/>
    <w:rsid w:val="00D87F1F"/>
    <w:rsid w:val="00D9145B"/>
    <w:rsid w:val="00D91A5A"/>
    <w:rsid w:val="00D91D02"/>
    <w:rsid w:val="00D92630"/>
    <w:rsid w:val="00D9276B"/>
    <w:rsid w:val="00D938C3"/>
    <w:rsid w:val="00D93902"/>
    <w:rsid w:val="00D94560"/>
    <w:rsid w:val="00D94B21"/>
    <w:rsid w:val="00D94D40"/>
    <w:rsid w:val="00D94FFF"/>
    <w:rsid w:val="00D9562C"/>
    <w:rsid w:val="00D95ACE"/>
    <w:rsid w:val="00D95BF2"/>
    <w:rsid w:val="00D95EA5"/>
    <w:rsid w:val="00D95EDF"/>
    <w:rsid w:val="00D96B71"/>
    <w:rsid w:val="00D9747C"/>
    <w:rsid w:val="00D97567"/>
    <w:rsid w:val="00D97794"/>
    <w:rsid w:val="00D97AA7"/>
    <w:rsid w:val="00D97BBC"/>
    <w:rsid w:val="00D97F67"/>
    <w:rsid w:val="00DA0443"/>
    <w:rsid w:val="00DA0665"/>
    <w:rsid w:val="00DA0696"/>
    <w:rsid w:val="00DA0AC9"/>
    <w:rsid w:val="00DA0C39"/>
    <w:rsid w:val="00DA12CE"/>
    <w:rsid w:val="00DA1968"/>
    <w:rsid w:val="00DA1980"/>
    <w:rsid w:val="00DA2736"/>
    <w:rsid w:val="00DA3248"/>
    <w:rsid w:val="00DA39AE"/>
    <w:rsid w:val="00DA3C43"/>
    <w:rsid w:val="00DA5132"/>
    <w:rsid w:val="00DA52E4"/>
    <w:rsid w:val="00DA576A"/>
    <w:rsid w:val="00DA589A"/>
    <w:rsid w:val="00DA5BD5"/>
    <w:rsid w:val="00DA5EFA"/>
    <w:rsid w:val="00DA6204"/>
    <w:rsid w:val="00DA6B1C"/>
    <w:rsid w:val="00DA7044"/>
    <w:rsid w:val="00DA797F"/>
    <w:rsid w:val="00DA7C57"/>
    <w:rsid w:val="00DB02F7"/>
    <w:rsid w:val="00DB0B10"/>
    <w:rsid w:val="00DB0EEF"/>
    <w:rsid w:val="00DB1CCB"/>
    <w:rsid w:val="00DB226E"/>
    <w:rsid w:val="00DB25B6"/>
    <w:rsid w:val="00DB2660"/>
    <w:rsid w:val="00DB2A3E"/>
    <w:rsid w:val="00DB2EDD"/>
    <w:rsid w:val="00DB3C19"/>
    <w:rsid w:val="00DB3D1C"/>
    <w:rsid w:val="00DB3D80"/>
    <w:rsid w:val="00DB41F2"/>
    <w:rsid w:val="00DB4619"/>
    <w:rsid w:val="00DB5046"/>
    <w:rsid w:val="00DB506A"/>
    <w:rsid w:val="00DB5112"/>
    <w:rsid w:val="00DB534F"/>
    <w:rsid w:val="00DB63E7"/>
    <w:rsid w:val="00DB675D"/>
    <w:rsid w:val="00DB7D08"/>
    <w:rsid w:val="00DC08E1"/>
    <w:rsid w:val="00DC13B6"/>
    <w:rsid w:val="00DC1556"/>
    <w:rsid w:val="00DC1FAB"/>
    <w:rsid w:val="00DC2841"/>
    <w:rsid w:val="00DC2ADA"/>
    <w:rsid w:val="00DC2DAE"/>
    <w:rsid w:val="00DC2DF5"/>
    <w:rsid w:val="00DC3793"/>
    <w:rsid w:val="00DC37C4"/>
    <w:rsid w:val="00DC4403"/>
    <w:rsid w:val="00DC44FB"/>
    <w:rsid w:val="00DC4FB6"/>
    <w:rsid w:val="00DC5072"/>
    <w:rsid w:val="00DC52CC"/>
    <w:rsid w:val="00DC540E"/>
    <w:rsid w:val="00DC569B"/>
    <w:rsid w:val="00DC5BC2"/>
    <w:rsid w:val="00DC5E23"/>
    <w:rsid w:val="00DC5EDF"/>
    <w:rsid w:val="00DC6736"/>
    <w:rsid w:val="00DC6B63"/>
    <w:rsid w:val="00DC6C95"/>
    <w:rsid w:val="00DC7A6C"/>
    <w:rsid w:val="00DD044B"/>
    <w:rsid w:val="00DD05D1"/>
    <w:rsid w:val="00DD107B"/>
    <w:rsid w:val="00DD19F5"/>
    <w:rsid w:val="00DD1DBD"/>
    <w:rsid w:val="00DD2C2C"/>
    <w:rsid w:val="00DD2C71"/>
    <w:rsid w:val="00DD3B94"/>
    <w:rsid w:val="00DD3FEB"/>
    <w:rsid w:val="00DD4952"/>
    <w:rsid w:val="00DD53FC"/>
    <w:rsid w:val="00DD6100"/>
    <w:rsid w:val="00DD6E56"/>
    <w:rsid w:val="00DD7311"/>
    <w:rsid w:val="00DD74BB"/>
    <w:rsid w:val="00DD791E"/>
    <w:rsid w:val="00DD7D99"/>
    <w:rsid w:val="00DD7FB2"/>
    <w:rsid w:val="00DE04B5"/>
    <w:rsid w:val="00DE0931"/>
    <w:rsid w:val="00DE0BD4"/>
    <w:rsid w:val="00DE0F3F"/>
    <w:rsid w:val="00DE123D"/>
    <w:rsid w:val="00DE2576"/>
    <w:rsid w:val="00DE2ACB"/>
    <w:rsid w:val="00DE33D8"/>
    <w:rsid w:val="00DE3403"/>
    <w:rsid w:val="00DE3576"/>
    <w:rsid w:val="00DE3C95"/>
    <w:rsid w:val="00DE3E27"/>
    <w:rsid w:val="00DE4070"/>
    <w:rsid w:val="00DE44C8"/>
    <w:rsid w:val="00DE4CB0"/>
    <w:rsid w:val="00DE52AC"/>
    <w:rsid w:val="00DE5CE2"/>
    <w:rsid w:val="00DE5EEB"/>
    <w:rsid w:val="00DE657F"/>
    <w:rsid w:val="00DE6A15"/>
    <w:rsid w:val="00DE734F"/>
    <w:rsid w:val="00DF0883"/>
    <w:rsid w:val="00DF0A0D"/>
    <w:rsid w:val="00DF0E92"/>
    <w:rsid w:val="00DF1865"/>
    <w:rsid w:val="00DF1CF7"/>
    <w:rsid w:val="00DF1E45"/>
    <w:rsid w:val="00DF1EC7"/>
    <w:rsid w:val="00DF1EE7"/>
    <w:rsid w:val="00DF1F92"/>
    <w:rsid w:val="00DF23FB"/>
    <w:rsid w:val="00DF2537"/>
    <w:rsid w:val="00DF2654"/>
    <w:rsid w:val="00DF313A"/>
    <w:rsid w:val="00DF3196"/>
    <w:rsid w:val="00DF3716"/>
    <w:rsid w:val="00DF37BF"/>
    <w:rsid w:val="00DF39C3"/>
    <w:rsid w:val="00DF3CCC"/>
    <w:rsid w:val="00DF3DD0"/>
    <w:rsid w:val="00DF404C"/>
    <w:rsid w:val="00DF495D"/>
    <w:rsid w:val="00DF4F52"/>
    <w:rsid w:val="00DF56C4"/>
    <w:rsid w:val="00DF5913"/>
    <w:rsid w:val="00DF5D8D"/>
    <w:rsid w:val="00DF6397"/>
    <w:rsid w:val="00DF67B7"/>
    <w:rsid w:val="00DF6D3F"/>
    <w:rsid w:val="00DF6DF5"/>
    <w:rsid w:val="00DF6FB1"/>
    <w:rsid w:val="00DF6FB9"/>
    <w:rsid w:val="00DF735D"/>
    <w:rsid w:val="00E000F1"/>
    <w:rsid w:val="00E009CB"/>
    <w:rsid w:val="00E00BDA"/>
    <w:rsid w:val="00E00D3E"/>
    <w:rsid w:val="00E01535"/>
    <w:rsid w:val="00E029A7"/>
    <w:rsid w:val="00E02DD0"/>
    <w:rsid w:val="00E0334E"/>
    <w:rsid w:val="00E03447"/>
    <w:rsid w:val="00E038CC"/>
    <w:rsid w:val="00E03FE1"/>
    <w:rsid w:val="00E04BF5"/>
    <w:rsid w:val="00E05291"/>
    <w:rsid w:val="00E05305"/>
    <w:rsid w:val="00E0568A"/>
    <w:rsid w:val="00E0581D"/>
    <w:rsid w:val="00E05826"/>
    <w:rsid w:val="00E05CB2"/>
    <w:rsid w:val="00E06262"/>
    <w:rsid w:val="00E06A21"/>
    <w:rsid w:val="00E06A34"/>
    <w:rsid w:val="00E06BFB"/>
    <w:rsid w:val="00E06F07"/>
    <w:rsid w:val="00E07835"/>
    <w:rsid w:val="00E079AF"/>
    <w:rsid w:val="00E07AC8"/>
    <w:rsid w:val="00E07BDC"/>
    <w:rsid w:val="00E10DD1"/>
    <w:rsid w:val="00E11416"/>
    <w:rsid w:val="00E11662"/>
    <w:rsid w:val="00E118C7"/>
    <w:rsid w:val="00E11CC1"/>
    <w:rsid w:val="00E11CD4"/>
    <w:rsid w:val="00E12775"/>
    <w:rsid w:val="00E12937"/>
    <w:rsid w:val="00E12987"/>
    <w:rsid w:val="00E1378A"/>
    <w:rsid w:val="00E13A68"/>
    <w:rsid w:val="00E13E43"/>
    <w:rsid w:val="00E13EED"/>
    <w:rsid w:val="00E14DEA"/>
    <w:rsid w:val="00E14E35"/>
    <w:rsid w:val="00E152A2"/>
    <w:rsid w:val="00E15D51"/>
    <w:rsid w:val="00E16321"/>
    <w:rsid w:val="00E168F0"/>
    <w:rsid w:val="00E177BC"/>
    <w:rsid w:val="00E2039A"/>
    <w:rsid w:val="00E20745"/>
    <w:rsid w:val="00E21E66"/>
    <w:rsid w:val="00E22302"/>
    <w:rsid w:val="00E2352F"/>
    <w:rsid w:val="00E23AE7"/>
    <w:rsid w:val="00E23AF1"/>
    <w:rsid w:val="00E24CF0"/>
    <w:rsid w:val="00E24DB4"/>
    <w:rsid w:val="00E254C4"/>
    <w:rsid w:val="00E25B75"/>
    <w:rsid w:val="00E261C2"/>
    <w:rsid w:val="00E26215"/>
    <w:rsid w:val="00E2624C"/>
    <w:rsid w:val="00E26401"/>
    <w:rsid w:val="00E27914"/>
    <w:rsid w:val="00E279C6"/>
    <w:rsid w:val="00E31516"/>
    <w:rsid w:val="00E316D8"/>
    <w:rsid w:val="00E31C2B"/>
    <w:rsid w:val="00E31F77"/>
    <w:rsid w:val="00E320EE"/>
    <w:rsid w:val="00E32E84"/>
    <w:rsid w:val="00E32FB1"/>
    <w:rsid w:val="00E33E05"/>
    <w:rsid w:val="00E33E6A"/>
    <w:rsid w:val="00E35061"/>
    <w:rsid w:val="00E35BAD"/>
    <w:rsid w:val="00E36130"/>
    <w:rsid w:val="00E3697D"/>
    <w:rsid w:val="00E36A79"/>
    <w:rsid w:val="00E36C40"/>
    <w:rsid w:val="00E37D35"/>
    <w:rsid w:val="00E40750"/>
    <w:rsid w:val="00E41993"/>
    <w:rsid w:val="00E41EDE"/>
    <w:rsid w:val="00E4201F"/>
    <w:rsid w:val="00E43067"/>
    <w:rsid w:val="00E4336A"/>
    <w:rsid w:val="00E4347B"/>
    <w:rsid w:val="00E434E5"/>
    <w:rsid w:val="00E43CC1"/>
    <w:rsid w:val="00E443B3"/>
    <w:rsid w:val="00E44443"/>
    <w:rsid w:val="00E444F5"/>
    <w:rsid w:val="00E44586"/>
    <w:rsid w:val="00E447EA"/>
    <w:rsid w:val="00E44D87"/>
    <w:rsid w:val="00E44F49"/>
    <w:rsid w:val="00E45866"/>
    <w:rsid w:val="00E45DDA"/>
    <w:rsid w:val="00E45FB1"/>
    <w:rsid w:val="00E4675C"/>
    <w:rsid w:val="00E468EB"/>
    <w:rsid w:val="00E46F8B"/>
    <w:rsid w:val="00E470F3"/>
    <w:rsid w:val="00E47100"/>
    <w:rsid w:val="00E4770F"/>
    <w:rsid w:val="00E4790E"/>
    <w:rsid w:val="00E50382"/>
    <w:rsid w:val="00E50E19"/>
    <w:rsid w:val="00E50F38"/>
    <w:rsid w:val="00E514E3"/>
    <w:rsid w:val="00E5184B"/>
    <w:rsid w:val="00E51AF9"/>
    <w:rsid w:val="00E5234E"/>
    <w:rsid w:val="00E53ADF"/>
    <w:rsid w:val="00E53BCD"/>
    <w:rsid w:val="00E5409A"/>
    <w:rsid w:val="00E54CF8"/>
    <w:rsid w:val="00E54D85"/>
    <w:rsid w:val="00E56B40"/>
    <w:rsid w:val="00E56CE6"/>
    <w:rsid w:val="00E5717B"/>
    <w:rsid w:val="00E571CA"/>
    <w:rsid w:val="00E578E2"/>
    <w:rsid w:val="00E5799B"/>
    <w:rsid w:val="00E60556"/>
    <w:rsid w:val="00E60F93"/>
    <w:rsid w:val="00E61AEC"/>
    <w:rsid w:val="00E61BCF"/>
    <w:rsid w:val="00E62624"/>
    <w:rsid w:val="00E63D14"/>
    <w:rsid w:val="00E64905"/>
    <w:rsid w:val="00E64A11"/>
    <w:rsid w:val="00E64CC9"/>
    <w:rsid w:val="00E64D2A"/>
    <w:rsid w:val="00E64DCE"/>
    <w:rsid w:val="00E654A3"/>
    <w:rsid w:val="00E65977"/>
    <w:rsid w:val="00E65D1E"/>
    <w:rsid w:val="00E661E7"/>
    <w:rsid w:val="00E66A4B"/>
    <w:rsid w:val="00E66DDE"/>
    <w:rsid w:val="00E66F30"/>
    <w:rsid w:val="00E670F9"/>
    <w:rsid w:val="00E671AC"/>
    <w:rsid w:val="00E7013C"/>
    <w:rsid w:val="00E704CD"/>
    <w:rsid w:val="00E711FC"/>
    <w:rsid w:val="00E72E67"/>
    <w:rsid w:val="00E72FAF"/>
    <w:rsid w:val="00E7342B"/>
    <w:rsid w:val="00E7400C"/>
    <w:rsid w:val="00E74352"/>
    <w:rsid w:val="00E745E9"/>
    <w:rsid w:val="00E74644"/>
    <w:rsid w:val="00E749E2"/>
    <w:rsid w:val="00E74E1E"/>
    <w:rsid w:val="00E74E26"/>
    <w:rsid w:val="00E75213"/>
    <w:rsid w:val="00E75522"/>
    <w:rsid w:val="00E757C4"/>
    <w:rsid w:val="00E75952"/>
    <w:rsid w:val="00E75955"/>
    <w:rsid w:val="00E75969"/>
    <w:rsid w:val="00E76492"/>
    <w:rsid w:val="00E7685C"/>
    <w:rsid w:val="00E76BB5"/>
    <w:rsid w:val="00E76D85"/>
    <w:rsid w:val="00E7705E"/>
    <w:rsid w:val="00E77892"/>
    <w:rsid w:val="00E80B65"/>
    <w:rsid w:val="00E82548"/>
    <w:rsid w:val="00E8280C"/>
    <w:rsid w:val="00E82A2A"/>
    <w:rsid w:val="00E83330"/>
    <w:rsid w:val="00E8338B"/>
    <w:rsid w:val="00E8384D"/>
    <w:rsid w:val="00E84093"/>
    <w:rsid w:val="00E84C2A"/>
    <w:rsid w:val="00E85926"/>
    <w:rsid w:val="00E85C51"/>
    <w:rsid w:val="00E8627F"/>
    <w:rsid w:val="00E86502"/>
    <w:rsid w:val="00E870C7"/>
    <w:rsid w:val="00E879DA"/>
    <w:rsid w:val="00E87AC4"/>
    <w:rsid w:val="00E909D6"/>
    <w:rsid w:val="00E91353"/>
    <w:rsid w:val="00E915C8"/>
    <w:rsid w:val="00E91E54"/>
    <w:rsid w:val="00E91F3D"/>
    <w:rsid w:val="00E91F54"/>
    <w:rsid w:val="00E92C80"/>
    <w:rsid w:val="00E92FBE"/>
    <w:rsid w:val="00E933D4"/>
    <w:rsid w:val="00E93454"/>
    <w:rsid w:val="00E93BB9"/>
    <w:rsid w:val="00E93CDD"/>
    <w:rsid w:val="00E94402"/>
    <w:rsid w:val="00E94CE2"/>
    <w:rsid w:val="00E955AC"/>
    <w:rsid w:val="00E95CA1"/>
    <w:rsid w:val="00E9640A"/>
    <w:rsid w:val="00E96ACF"/>
    <w:rsid w:val="00E96B66"/>
    <w:rsid w:val="00E96F9D"/>
    <w:rsid w:val="00E972BD"/>
    <w:rsid w:val="00EA0030"/>
    <w:rsid w:val="00EA0725"/>
    <w:rsid w:val="00EA09CB"/>
    <w:rsid w:val="00EA0BEE"/>
    <w:rsid w:val="00EA101C"/>
    <w:rsid w:val="00EA109C"/>
    <w:rsid w:val="00EA116F"/>
    <w:rsid w:val="00EA1366"/>
    <w:rsid w:val="00EA1FF3"/>
    <w:rsid w:val="00EA2529"/>
    <w:rsid w:val="00EA329B"/>
    <w:rsid w:val="00EA408D"/>
    <w:rsid w:val="00EA4777"/>
    <w:rsid w:val="00EA5284"/>
    <w:rsid w:val="00EA619F"/>
    <w:rsid w:val="00EA6B6D"/>
    <w:rsid w:val="00EA7642"/>
    <w:rsid w:val="00EB149F"/>
    <w:rsid w:val="00EB15A2"/>
    <w:rsid w:val="00EB1929"/>
    <w:rsid w:val="00EB1C36"/>
    <w:rsid w:val="00EB1F8D"/>
    <w:rsid w:val="00EB2037"/>
    <w:rsid w:val="00EB2519"/>
    <w:rsid w:val="00EB2B4C"/>
    <w:rsid w:val="00EB2C1D"/>
    <w:rsid w:val="00EB33AE"/>
    <w:rsid w:val="00EB39B5"/>
    <w:rsid w:val="00EB3EFE"/>
    <w:rsid w:val="00EB46A3"/>
    <w:rsid w:val="00EB55A7"/>
    <w:rsid w:val="00EB591A"/>
    <w:rsid w:val="00EB5A3D"/>
    <w:rsid w:val="00EB611E"/>
    <w:rsid w:val="00EB72BC"/>
    <w:rsid w:val="00EB733C"/>
    <w:rsid w:val="00EB7629"/>
    <w:rsid w:val="00EB7EF0"/>
    <w:rsid w:val="00EB7EF1"/>
    <w:rsid w:val="00EC033D"/>
    <w:rsid w:val="00EC092D"/>
    <w:rsid w:val="00EC096C"/>
    <w:rsid w:val="00EC245D"/>
    <w:rsid w:val="00EC288D"/>
    <w:rsid w:val="00EC2893"/>
    <w:rsid w:val="00EC2B7F"/>
    <w:rsid w:val="00EC32EA"/>
    <w:rsid w:val="00EC36FE"/>
    <w:rsid w:val="00EC3CF8"/>
    <w:rsid w:val="00EC3D62"/>
    <w:rsid w:val="00EC439D"/>
    <w:rsid w:val="00EC46FB"/>
    <w:rsid w:val="00EC488D"/>
    <w:rsid w:val="00EC49A0"/>
    <w:rsid w:val="00EC591E"/>
    <w:rsid w:val="00EC594C"/>
    <w:rsid w:val="00EC5F73"/>
    <w:rsid w:val="00EC6106"/>
    <w:rsid w:val="00EC61E0"/>
    <w:rsid w:val="00EC662D"/>
    <w:rsid w:val="00EC6CDA"/>
    <w:rsid w:val="00EC6E3B"/>
    <w:rsid w:val="00EC7B57"/>
    <w:rsid w:val="00ED050D"/>
    <w:rsid w:val="00ED087A"/>
    <w:rsid w:val="00ED22E0"/>
    <w:rsid w:val="00ED2CC8"/>
    <w:rsid w:val="00ED326C"/>
    <w:rsid w:val="00ED33A1"/>
    <w:rsid w:val="00ED35FA"/>
    <w:rsid w:val="00ED3666"/>
    <w:rsid w:val="00ED3A45"/>
    <w:rsid w:val="00ED4CF4"/>
    <w:rsid w:val="00ED513F"/>
    <w:rsid w:val="00ED56EB"/>
    <w:rsid w:val="00ED599F"/>
    <w:rsid w:val="00ED5F94"/>
    <w:rsid w:val="00ED6179"/>
    <w:rsid w:val="00ED6AFD"/>
    <w:rsid w:val="00ED6CBF"/>
    <w:rsid w:val="00ED763D"/>
    <w:rsid w:val="00ED76B2"/>
    <w:rsid w:val="00ED76B6"/>
    <w:rsid w:val="00ED7B8A"/>
    <w:rsid w:val="00EE082F"/>
    <w:rsid w:val="00EE0DDF"/>
    <w:rsid w:val="00EE0F73"/>
    <w:rsid w:val="00EE11D2"/>
    <w:rsid w:val="00EE13EC"/>
    <w:rsid w:val="00EE1449"/>
    <w:rsid w:val="00EE1697"/>
    <w:rsid w:val="00EE1BF3"/>
    <w:rsid w:val="00EE300D"/>
    <w:rsid w:val="00EE3456"/>
    <w:rsid w:val="00EE3842"/>
    <w:rsid w:val="00EE47B3"/>
    <w:rsid w:val="00EE4D70"/>
    <w:rsid w:val="00EE4FF5"/>
    <w:rsid w:val="00EE521D"/>
    <w:rsid w:val="00EE59CC"/>
    <w:rsid w:val="00EE6450"/>
    <w:rsid w:val="00EE64AC"/>
    <w:rsid w:val="00EE6632"/>
    <w:rsid w:val="00EE75D4"/>
    <w:rsid w:val="00EE7E53"/>
    <w:rsid w:val="00EF05F4"/>
    <w:rsid w:val="00EF140E"/>
    <w:rsid w:val="00EF1B03"/>
    <w:rsid w:val="00EF2922"/>
    <w:rsid w:val="00EF2C83"/>
    <w:rsid w:val="00EF2DB4"/>
    <w:rsid w:val="00EF2E32"/>
    <w:rsid w:val="00EF2F56"/>
    <w:rsid w:val="00EF32AC"/>
    <w:rsid w:val="00EF383D"/>
    <w:rsid w:val="00EF3AA0"/>
    <w:rsid w:val="00EF4E32"/>
    <w:rsid w:val="00EF521E"/>
    <w:rsid w:val="00EF5937"/>
    <w:rsid w:val="00EF635B"/>
    <w:rsid w:val="00EF6780"/>
    <w:rsid w:val="00EF7543"/>
    <w:rsid w:val="00EF7932"/>
    <w:rsid w:val="00EF7CFD"/>
    <w:rsid w:val="00EF7E6E"/>
    <w:rsid w:val="00F00345"/>
    <w:rsid w:val="00F00C18"/>
    <w:rsid w:val="00F00C2C"/>
    <w:rsid w:val="00F015CC"/>
    <w:rsid w:val="00F01603"/>
    <w:rsid w:val="00F01C62"/>
    <w:rsid w:val="00F02520"/>
    <w:rsid w:val="00F03016"/>
    <w:rsid w:val="00F048AE"/>
    <w:rsid w:val="00F04EF2"/>
    <w:rsid w:val="00F05631"/>
    <w:rsid w:val="00F05929"/>
    <w:rsid w:val="00F0617F"/>
    <w:rsid w:val="00F064D6"/>
    <w:rsid w:val="00F0680F"/>
    <w:rsid w:val="00F0769A"/>
    <w:rsid w:val="00F07FCB"/>
    <w:rsid w:val="00F106C7"/>
    <w:rsid w:val="00F10911"/>
    <w:rsid w:val="00F116FC"/>
    <w:rsid w:val="00F117C2"/>
    <w:rsid w:val="00F11BAD"/>
    <w:rsid w:val="00F121AE"/>
    <w:rsid w:val="00F12536"/>
    <w:rsid w:val="00F12BFC"/>
    <w:rsid w:val="00F12CCF"/>
    <w:rsid w:val="00F12D62"/>
    <w:rsid w:val="00F133FD"/>
    <w:rsid w:val="00F135CD"/>
    <w:rsid w:val="00F13794"/>
    <w:rsid w:val="00F142C3"/>
    <w:rsid w:val="00F14B21"/>
    <w:rsid w:val="00F14EA6"/>
    <w:rsid w:val="00F14F09"/>
    <w:rsid w:val="00F15607"/>
    <w:rsid w:val="00F1589C"/>
    <w:rsid w:val="00F15DFC"/>
    <w:rsid w:val="00F161C4"/>
    <w:rsid w:val="00F1678E"/>
    <w:rsid w:val="00F16871"/>
    <w:rsid w:val="00F16E67"/>
    <w:rsid w:val="00F17078"/>
    <w:rsid w:val="00F17081"/>
    <w:rsid w:val="00F17568"/>
    <w:rsid w:val="00F175AC"/>
    <w:rsid w:val="00F20D23"/>
    <w:rsid w:val="00F212BC"/>
    <w:rsid w:val="00F21701"/>
    <w:rsid w:val="00F220F0"/>
    <w:rsid w:val="00F22FAF"/>
    <w:rsid w:val="00F2342D"/>
    <w:rsid w:val="00F239E2"/>
    <w:rsid w:val="00F243E5"/>
    <w:rsid w:val="00F244FA"/>
    <w:rsid w:val="00F250E5"/>
    <w:rsid w:val="00F255FB"/>
    <w:rsid w:val="00F258D4"/>
    <w:rsid w:val="00F25D4F"/>
    <w:rsid w:val="00F263F0"/>
    <w:rsid w:val="00F26E98"/>
    <w:rsid w:val="00F27532"/>
    <w:rsid w:val="00F30735"/>
    <w:rsid w:val="00F31664"/>
    <w:rsid w:val="00F31719"/>
    <w:rsid w:val="00F31CD7"/>
    <w:rsid w:val="00F32D4C"/>
    <w:rsid w:val="00F33144"/>
    <w:rsid w:val="00F3336D"/>
    <w:rsid w:val="00F33891"/>
    <w:rsid w:val="00F340C4"/>
    <w:rsid w:val="00F34BD3"/>
    <w:rsid w:val="00F35301"/>
    <w:rsid w:val="00F3542B"/>
    <w:rsid w:val="00F3573D"/>
    <w:rsid w:val="00F359B0"/>
    <w:rsid w:val="00F36343"/>
    <w:rsid w:val="00F3676B"/>
    <w:rsid w:val="00F368E0"/>
    <w:rsid w:val="00F36EA1"/>
    <w:rsid w:val="00F3722E"/>
    <w:rsid w:val="00F37AB7"/>
    <w:rsid w:val="00F37BFA"/>
    <w:rsid w:val="00F40326"/>
    <w:rsid w:val="00F40528"/>
    <w:rsid w:val="00F41513"/>
    <w:rsid w:val="00F41AE7"/>
    <w:rsid w:val="00F42031"/>
    <w:rsid w:val="00F42509"/>
    <w:rsid w:val="00F42555"/>
    <w:rsid w:val="00F4294A"/>
    <w:rsid w:val="00F42EE4"/>
    <w:rsid w:val="00F42EE8"/>
    <w:rsid w:val="00F44123"/>
    <w:rsid w:val="00F443A2"/>
    <w:rsid w:val="00F44565"/>
    <w:rsid w:val="00F450B4"/>
    <w:rsid w:val="00F45760"/>
    <w:rsid w:val="00F45A5F"/>
    <w:rsid w:val="00F45C0A"/>
    <w:rsid w:val="00F45C2B"/>
    <w:rsid w:val="00F462E1"/>
    <w:rsid w:val="00F46408"/>
    <w:rsid w:val="00F46454"/>
    <w:rsid w:val="00F465AB"/>
    <w:rsid w:val="00F4672C"/>
    <w:rsid w:val="00F469D4"/>
    <w:rsid w:val="00F47A38"/>
    <w:rsid w:val="00F47CC6"/>
    <w:rsid w:val="00F47F34"/>
    <w:rsid w:val="00F504BE"/>
    <w:rsid w:val="00F508DD"/>
    <w:rsid w:val="00F50CC1"/>
    <w:rsid w:val="00F51B4B"/>
    <w:rsid w:val="00F5238B"/>
    <w:rsid w:val="00F52808"/>
    <w:rsid w:val="00F53AB5"/>
    <w:rsid w:val="00F53F40"/>
    <w:rsid w:val="00F542CE"/>
    <w:rsid w:val="00F549BC"/>
    <w:rsid w:val="00F54A26"/>
    <w:rsid w:val="00F555C1"/>
    <w:rsid w:val="00F555F1"/>
    <w:rsid w:val="00F565B0"/>
    <w:rsid w:val="00F57D76"/>
    <w:rsid w:val="00F600CB"/>
    <w:rsid w:val="00F602AC"/>
    <w:rsid w:val="00F60717"/>
    <w:rsid w:val="00F61065"/>
    <w:rsid w:val="00F6107F"/>
    <w:rsid w:val="00F625B2"/>
    <w:rsid w:val="00F628EA"/>
    <w:rsid w:val="00F62CF9"/>
    <w:rsid w:val="00F62F9F"/>
    <w:rsid w:val="00F636BD"/>
    <w:rsid w:val="00F6444D"/>
    <w:rsid w:val="00F64B49"/>
    <w:rsid w:val="00F65323"/>
    <w:rsid w:val="00F6600E"/>
    <w:rsid w:val="00F665DD"/>
    <w:rsid w:val="00F66CF5"/>
    <w:rsid w:val="00F66F55"/>
    <w:rsid w:val="00F66FC8"/>
    <w:rsid w:val="00F67038"/>
    <w:rsid w:val="00F673B1"/>
    <w:rsid w:val="00F67FA3"/>
    <w:rsid w:val="00F7002B"/>
    <w:rsid w:val="00F7059A"/>
    <w:rsid w:val="00F7095F"/>
    <w:rsid w:val="00F7124C"/>
    <w:rsid w:val="00F713AA"/>
    <w:rsid w:val="00F71AB3"/>
    <w:rsid w:val="00F71C51"/>
    <w:rsid w:val="00F7207B"/>
    <w:rsid w:val="00F720DA"/>
    <w:rsid w:val="00F7242A"/>
    <w:rsid w:val="00F72BF1"/>
    <w:rsid w:val="00F730C1"/>
    <w:rsid w:val="00F737A9"/>
    <w:rsid w:val="00F740B7"/>
    <w:rsid w:val="00F740E3"/>
    <w:rsid w:val="00F74D81"/>
    <w:rsid w:val="00F7500E"/>
    <w:rsid w:val="00F75A91"/>
    <w:rsid w:val="00F7619D"/>
    <w:rsid w:val="00F76A30"/>
    <w:rsid w:val="00F76DD6"/>
    <w:rsid w:val="00F77AA5"/>
    <w:rsid w:val="00F81099"/>
    <w:rsid w:val="00F81406"/>
    <w:rsid w:val="00F81917"/>
    <w:rsid w:val="00F81B26"/>
    <w:rsid w:val="00F81C49"/>
    <w:rsid w:val="00F81C81"/>
    <w:rsid w:val="00F82025"/>
    <w:rsid w:val="00F8220F"/>
    <w:rsid w:val="00F822C5"/>
    <w:rsid w:val="00F822D6"/>
    <w:rsid w:val="00F824E0"/>
    <w:rsid w:val="00F82AFD"/>
    <w:rsid w:val="00F82FA8"/>
    <w:rsid w:val="00F83668"/>
    <w:rsid w:val="00F836F3"/>
    <w:rsid w:val="00F83BB6"/>
    <w:rsid w:val="00F83E66"/>
    <w:rsid w:val="00F83FD9"/>
    <w:rsid w:val="00F846AE"/>
    <w:rsid w:val="00F84D40"/>
    <w:rsid w:val="00F851EF"/>
    <w:rsid w:val="00F85DA4"/>
    <w:rsid w:val="00F85F94"/>
    <w:rsid w:val="00F86448"/>
    <w:rsid w:val="00F870D7"/>
    <w:rsid w:val="00F874AD"/>
    <w:rsid w:val="00F9224D"/>
    <w:rsid w:val="00F92490"/>
    <w:rsid w:val="00F929BC"/>
    <w:rsid w:val="00F92F98"/>
    <w:rsid w:val="00F930A6"/>
    <w:rsid w:val="00F9333C"/>
    <w:rsid w:val="00F93948"/>
    <w:rsid w:val="00F93D1E"/>
    <w:rsid w:val="00F94805"/>
    <w:rsid w:val="00F9492D"/>
    <w:rsid w:val="00F9513B"/>
    <w:rsid w:val="00F9531F"/>
    <w:rsid w:val="00F955D0"/>
    <w:rsid w:val="00F95C7E"/>
    <w:rsid w:val="00F96043"/>
    <w:rsid w:val="00F960F4"/>
    <w:rsid w:val="00F9624B"/>
    <w:rsid w:val="00F966D2"/>
    <w:rsid w:val="00F96C8D"/>
    <w:rsid w:val="00F96DC1"/>
    <w:rsid w:val="00F979C1"/>
    <w:rsid w:val="00F97FBB"/>
    <w:rsid w:val="00FA0BE2"/>
    <w:rsid w:val="00FA10C8"/>
    <w:rsid w:val="00FA1AD8"/>
    <w:rsid w:val="00FA29B1"/>
    <w:rsid w:val="00FA2A58"/>
    <w:rsid w:val="00FA2C43"/>
    <w:rsid w:val="00FA3335"/>
    <w:rsid w:val="00FA373F"/>
    <w:rsid w:val="00FA3CB7"/>
    <w:rsid w:val="00FA3EB8"/>
    <w:rsid w:val="00FA3F60"/>
    <w:rsid w:val="00FA4029"/>
    <w:rsid w:val="00FA4605"/>
    <w:rsid w:val="00FA4E7E"/>
    <w:rsid w:val="00FA4F87"/>
    <w:rsid w:val="00FA52E1"/>
    <w:rsid w:val="00FA5ADB"/>
    <w:rsid w:val="00FA6246"/>
    <w:rsid w:val="00FA6C8A"/>
    <w:rsid w:val="00FA701F"/>
    <w:rsid w:val="00FA7886"/>
    <w:rsid w:val="00FB052F"/>
    <w:rsid w:val="00FB054C"/>
    <w:rsid w:val="00FB0D9F"/>
    <w:rsid w:val="00FB1C88"/>
    <w:rsid w:val="00FB2155"/>
    <w:rsid w:val="00FB37D8"/>
    <w:rsid w:val="00FB37FF"/>
    <w:rsid w:val="00FB3FD2"/>
    <w:rsid w:val="00FB41C7"/>
    <w:rsid w:val="00FB495D"/>
    <w:rsid w:val="00FB4B75"/>
    <w:rsid w:val="00FB4E73"/>
    <w:rsid w:val="00FB5084"/>
    <w:rsid w:val="00FB52E5"/>
    <w:rsid w:val="00FB5502"/>
    <w:rsid w:val="00FB595F"/>
    <w:rsid w:val="00FB6326"/>
    <w:rsid w:val="00FB67E8"/>
    <w:rsid w:val="00FB6867"/>
    <w:rsid w:val="00FB6CC5"/>
    <w:rsid w:val="00FB7028"/>
    <w:rsid w:val="00FB7131"/>
    <w:rsid w:val="00FB722F"/>
    <w:rsid w:val="00FB7293"/>
    <w:rsid w:val="00FB7307"/>
    <w:rsid w:val="00FB7315"/>
    <w:rsid w:val="00FB7FFD"/>
    <w:rsid w:val="00FC003B"/>
    <w:rsid w:val="00FC0130"/>
    <w:rsid w:val="00FC0BAA"/>
    <w:rsid w:val="00FC1115"/>
    <w:rsid w:val="00FC1EC1"/>
    <w:rsid w:val="00FC2050"/>
    <w:rsid w:val="00FC213C"/>
    <w:rsid w:val="00FC2D68"/>
    <w:rsid w:val="00FC3F31"/>
    <w:rsid w:val="00FC4224"/>
    <w:rsid w:val="00FC434E"/>
    <w:rsid w:val="00FC5E10"/>
    <w:rsid w:val="00FC5E33"/>
    <w:rsid w:val="00FC605B"/>
    <w:rsid w:val="00FC656A"/>
    <w:rsid w:val="00FC65E9"/>
    <w:rsid w:val="00FC66A8"/>
    <w:rsid w:val="00FC7E20"/>
    <w:rsid w:val="00FD0722"/>
    <w:rsid w:val="00FD0BCD"/>
    <w:rsid w:val="00FD1288"/>
    <w:rsid w:val="00FD1F76"/>
    <w:rsid w:val="00FD2666"/>
    <w:rsid w:val="00FD2C3F"/>
    <w:rsid w:val="00FD30A3"/>
    <w:rsid w:val="00FD30C6"/>
    <w:rsid w:val="00FD32C6"/>
    <w:rsid w:val="00FD3706"/>
    <w:rsid w:val="00FD38E2"/>
    <w:rsid w:val="00FD4385"/>
    <w:rsid w:val="00FD4CF8"/>
    <w:rsid w:val="00FD52A0"/>
    <w:rsid w:val="00FD583D"/>
    <w:rsid w:val="00FD5DF7"/>
    <w:rsid w:val="00FD6A00"/>
    <w:rsid w:val="00FD6AD9"/>
    <w:rsid w:val="00FD6F7E"/>
    <w:rsid w:val="00FD6FF2"/>
    <w:rsid w:val="00FD7017"/>
    <w:rsid w:val="00FD7088"/>
    <w:rsid w:val="00FD7C8D"/>
    <w:rsid w:val="00FE0304"/>
    <w:rsid w:val="00FE155C"/>
    <w:rsid w:val="00FE158A"/>
    <w:rsid w:val="00FE19EE"/>
    <w:rsid w:val="00FE19F9"/>
    <w:rsid w:val="00FE21C1"/>
    <w:rsid w:val="00FE23DD"/>
    <w:rsid w:val="00FE28E4"/>
    <w:rsid w:val="00FE2D0D"/>
    <w:rsid w:val="00FE2F05"/>
    <w:rsid w:val="00FE3363"/>
    <w:rsid w:val="00FE34F4"/>
    <w:rsid w:val="00FE43D2"/>
    <w:rsid w:val="00FE4707"/>
    <w:rsid w:val="00FE4BA0"/>
    <w:rsid w:val="00FE5915"/>
    <w:rsid w:val="00FE67E3"/>
    <w:rsid w:val="00FE6A61"/>
    <w:rsid w:val="00FE7768"/>
    <w:rsid w:val="00FE7FB1"/>
    <w:rsid w:val="00FF002A"/>
    <w:rsid w:val="00FF01B7"/>
    <w:rsid w:val="00FF0356"/>
    <w:rsid w:val="00FF09C3"/>
    <w:rsid w:val="00FF0B8C"/>
    <w:rsid w:val="00FF0BA9"/>
    <w:rsid w:val="00FF0CC1"/>
    <w:rsid w:val="00FF0E0E"/>
    <w:rsid w:val="00FF1407"/>
    <w:rsid w:val="00FF2E49"/>
    <w:rsid w:val="00FF3963"/>
    <w:rsid w:val="00FF3AFF"/>
    <w:rsid w:val="00FF41F9"/>
    <w:rsid w:val="00FF4206"/>
    <w:rsid w:val="00FF42F2"/>
    <w:rsid w:val="00FF4667"/>
    <w:rsid w:val="00FF4C2D"/>
    <w:rsid w:val="00FF4D91"/>
    <w:rsid w:val="00FF50CF"/>
    <w:rsid w:val="00FF5241"/>
    <w:rsid w:val="00FF532B"/>
    <w:rsid w:val="00FF579E"/>
    <w:rsid w:val="00FF65D5"/>
    <w:rsid w:val="00FF69C9"/>
    <w:rsid w:val="00FF6A35"/>
    <w:rsid w:val="00FF6CAE"/>
    <w:rsid w:val="00FF6D35"/>
    <w:rsid w:val="00FF6D3E"/>
    <w:rsid w:val="00FF6E87"/>
    <w:rsid w:val="00FF6FE9"/>
    <w:rsid w:val="00FF702B"/>
    <w:rsid w:val="00FF737E"/>
    <w:rsid w:val="00FF7803"/>
    <w:rsid w:val="00FF7D9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50FB0AF7"/>
  <w15:docId w15:val="{D3ED8299-41D6-4327-AC91-0940AA2C44E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="Times New Roman" w:hAnsiTheme="minorHAnsi" w:cs="Times New Roman"/>
        <w:lang w:val="en-AU" w:eastAsia="en-AU" w:bidi="ar-SA"/>
      </w:rPr>
    </w:rPrDefault>
    <w:pPrDefault>
      <w:pPr>
        <w:spacing w:before="120" w:after="120" w:line="240" w:lineRule="atLeast"/>
      </w:pPr>
    </w:pPrDefault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semiHidden="1" w:unhideWhenUsed="1" w:qFormat="1"/>
    <w:lsdException w:name="heading 3" w:semiHidden="1" w:unhideWhenUsed="1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/>
    <w:lsdException w:name="heading 8" w:semiHidden="1" w:uiPriority="3" w:unhideWhenUsed="1"/>
    <w:lsdException w:name="heading 9" w:semiHidden="1" w:uiPriority="2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/>
    <w:lsdException w:name="toc 4" w:semiHidden="1" w:uiPriority="39" w:unhideWhenUsed="1"/>
    <w:lsdException w:name="toc 5" w:semiHidden="1" w:uiPriority="39" w:unhideWhenUsed="1"/>
    <w:lsdException w:name="toc 6" w:semiHidden="1" w:unhideWhenUsed="1"/>
    <w:lsdException w:name="toc 7" w:semiHidden="1" w:unhideWhenUsed="1"/>
    <w:lsdException w:name="toc 8" w:semiHidden="1" w:uiPriority="39" w:unhideWhenUsed="1"/>
    <w:lsdException w:name="toc 9" w:semiHidden="1" w:uiPriority="39" w:unhideWhenUsed="1"/>
    <w:lsdException w:name="footnote text" w:semiHidden="1" w:uiPriority="99" w:unhideWhenUsed="1"/>
    <w:lsdException w:name="annotation text" w:semiHidden="1" w:uiPriority="99" w:unhideWhenUsed="1"/>
    <w:lsdException w:name="header" w:semiHidden="1" w:uiPriority="99" w:unhideWhenUsed="1"/>
    <w:lsdException w:name="footer" w:semiHidden="1" w:unhideWhenUsed="1"/>
    <w:lsdException w:name="index heading" w:semiHidden="1" w:unhideWhenUsed="1"/>
    <w:lsdException w:name="caption" w:semiHidden="1" w:uiPriority="1" w:unhideWhenUsed="1" w:qFormat="1"/>
    <w:lsdException w:name="table of figures" w:semiHidden="1" w:uiPriority="99" w:unhideWhenUsed="1"/>
    <w:lsdException w:name="envelope address" w:semiHidden="1" w:unhideWhenUsed="1"/>
    <w:lsdException w:name="envelope return" w:semiHidden="1" w:unhideWhenUsed="1"/>
    <w:lsdException w:name="footnote reference" w:semiHidden="1" w:uiPriority="99" w:unhideWhenUsed="1"/>
    <w:lsdException w:name="annotation reference" w:semiHidden="1" w:uiPriority="99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toa heading" w:semiHidden="1" w:unhideWhenUsed="1"/>
    <w:lsdException w:name="List" w:semiHidden="1" w:unhideWhenUsed="1"/>
    <w:lsdException w:name="List Bullet" w:qFormat="1"/>
    <w:lsdException w:name="List Number" w:qFormat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 w:qFormat="1"/>
    <w:lsdException w:name="List Bullet 3" w:semiHidden="1" w:unhideWhenUsed="1" w:qFormat="1"/>
    <w:lsdException w:name="List Bullet 4" w:semiHidden="1" w:unhideWhenUsed="1"/>
    <w:lsdException w:name="List Bullet 5" w:semiHidden="1" w:unhideWhenUsed="1"/>
    <w:lsdException w:name="List Number 2" w:semiHidden="1" w:unhideWhenUsed="1" w:qFormat="1"/>
    <w:lsdException w:name="List Number 3" w:semiHidden="1" w:unhideWhenUsed="1" w:qFormat="1"/>
    <w:lsdException w:name="List Number 4" w:semiHidden="1" w:unhideWhenUsed="1"/>
    <w:lsdException w:name="List Number 5" w:semiHidden="1" w:unhideWhenUsed="1"/>
    <w:lsdException w:name="Title" w:uiPriority="2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1" w:unhideWhenUsed="1" w:qFormat="1"/>
    <w:lsdException w:name="Body Text Indent" w:semiHidden="1" w:unhideWhenUsed="1"/>
    <w:lsdException w:name="List Continue" w:semiHidden="1" w:unhideWhenUsed="1" w:qFormat="1"/>
    <w:lsdException w:name="List Continue 2" w:semiHidden="1" w:unhideWhenUsed="1" w:qFormat="1"/>
    <w:lsdException w:name="List Continue 3" w:qFormat="1"/>
    <w:lsdException w:name="List Continue 4" w:semiHidden="1"/>
    <w:lsdException w:name="List Continue 5" w:semiHidden="1"/>
    <w:lsdException w:name="Subtitle" w:uiPriority="2"/>
    <w:lsdException w:name="Salutation" w:semiHidden="1" w:unhideWhenUsed="1"/>
    <w:lsdException w:name="Date" w:semiHidden="1" w:uiPriority="3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 w:qFormat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iPriority="99" w:unhideWhenUsed="1"/>
    <w:lsdException w:name="Strong" w:uiPriority="22"/>
    <w:lsdException w:name="Document Map" w:semiHidden="1" w:unhideWhenUsed="1"/>
    <w:lsdException w:name="Plain Text" w:semiHidden="1" w:uiPriority="99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iPriority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iPriority="99" w:unhideWhenUsed="1"/>
    <w:lsdException w:name="No List" w:semiHidden="1" w:uiPriority="99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iPriority="99" w:unhideWhenUsed="1"/>
    <w:lsdException w:name="Table Grid" w:uiPriority="39"/>
    <w:lsdException w:name="Table Theme" w:semiHidden="1" w:unhideWhenUsed="1"/>
    <w:lsdException w:name="Placeholder Text" w:semiHidden="1" w:uiPriority="99"/>
    <w:lsdException w:name="No Spacing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/>
    <w:lsdException w:name="Quote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99" w:unhideWhenUsed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rsid w:val="008A490F"/>
  </w:style>
  <w:style w:type="paragraph" w:styleId="Heading1">
    <w:name w:val="heading 1"/>
    <w:basedOn w:val="Normal"/>
    <w:next w:val="BodyText"/>
    <w:link w:val="Heading1Char"/>
    <w:qFormat/>
    <w:rsid w:val="00A858BB"/>
    <w:pPr>
      <w:keepNext/>
      <w:framePr w:w="7655" w:h="2722" w:hRule="exact" w:hSpace="5670" w:wrap="around" w:vAnchor="page" w:hAnchor="page" w:x="852" w:y="738" w:anchorLock="1"/>
      <w:spacing w:before="0" w:after="0" w:line="240" w:lineRule="auto"/>
      <w:outlineLvl w:val="0"/>
    </w:pPr>
    <w:rPr>
      <w:rFonts w:asciiTheme="majorHAnsi" w:eastAsiaTheme="majorEastAsia" w:hAnsiTheme="majorHAnsi" w:cstheme="majorBidi"/>
      <w:b/>
      <w:bCs/>
      <w:color w:val="FFFFFF" w:themeColor="background1"/>
      <w:spacing w:val="-4"/>
      <w:sz w:val="41"/>
      <w:szCs w:val="40"/>
    </w:rPr>
  </w:style>
  <w:style w:type="paragraph" w:styleId="Heading2">
    <w:name w:val="heading 2"/>
    <w:basedOn w:val="Normal"/>
    <w:next w:val="BodyText"/>
    <w:link w:val="Heading2Char"/>
    <w:qFormat/>
    <w:rsid w:val="005C5E94"/>
    <w:pPr>
      <w:keepNext/>
      <w:keepLines/>
      <w:spacing w:before="240" w:line="230" w:lineRule="atLeast"/>
      <w:outlineLvl w:val="1"/>
    </w:pPr>
    <w:rPr>
      <w:rFonts w:asciiTheme="majorHAnsi" w:eastAsiaTheme="majorEastAsia" w:hAnsiTheme="majorHAnsi" w:cstheme="majorBidi"/>
      <w:b/>
      <w:bCs/>
      <w:color w:val="201547" w:themeColor="text2"/>
      <w:spacing w:val="-2"/>
      <w:sz w:val="32"/>
      <w:szCs w:val="26"/>
    </w:rPr>
  </w:style>
  <w:style w:type="paragraph" w:styleId="Heading3">
    <w:name w:val="heading 3"/>
    <w:basedOn w:val="Normal"/>
    <w:next w:val="BodyText"/>
    <w:link w:val="Heading3Char"/>
    <w:qFormat/>
    <w:rsid w:val="005C5E94"/>
    <w:pPr>
      <w:keepNext/>
      <w:keepLines/>
      <w:spacing w:before="200"/>
      <w:outlineLvl w:val="2"/>
    </w:pPr>
    <w:rPr>
      <w:rFonts w:asciiTheme="majorHAnsi" w:eastAsiaTheme="majorEastAsia" w:hAnsiTheme="majorHAnsi" w:cstheme="majorBidi"/>
      <w:bCs/>
      <w:color w:val="201547" w:themeColor="text2"/>
      <w:sz w:val="28"/>
      <w:szCs w:val="26"/>
    </w:rPr>
  </w:style>
  <w:style w:type="paragraph" w:styleId="Heading4">
    <w:name w:val="heading 4"/>
    <w:basedOn w:val="BodyText"/>
    <w:next w:val="BodyText"/>
    <w:link w:val="Heading4Char"/>
    <w:qFormat/>
    <w:rsid w:val="005C5E94"/>
    <w:pPr>
      <w:spacing w:before="200"/>
      <w:outlineLvl w:val="3"/>
    </w:pPr>
    <w:rPr>
      <w:b/>
      <w:bCs/>
      <w:color w:val="201547" w:themeColor="text2"/>
      <w:sz w:val="24"/>
      <w:szCs w:val="24"/>
    </w:rPr>
  </w:style>
  <w:style w:type="paragraph" w:styleId="Heading5">
    <w:name w:val="heading 5"/>
    <w:basedOn w:val="Normal"/>
    <w:next w:val="BodyText"/>
    <w:link w:val="Heading5Char"/>
    <w:rsid w:val="005C5E94"/>
    <w:pPr>
      <w:keepNext/>
      <w:keepLines/>
      <w:spacing w:before="200"/>
      <w:outlineLvl w:val="4"/>
    </w:pPr>
    <w:rPr>
      <w:rFonts w:asciiTheme="majorHAnsi" w:eastAsiaTheme="majorEastAsia" w:hAnsiTheme="majorHAnsi" w:cstheme="majorBidi"/>
      <w:b/>
      <w:iCs/>
      <w:color w:val="201547" w:themeColor="text2"/>
      <w:sz w:val="22"/>
    </w:rPr>
  </w:style>
  <w:style w:type="paragraph" w:styleId="Heading6">
    <w:name w:val="heading 6"/>
    <w:basedOn w:val="Normal"/>
    <w:next w:val="Normal"/>
    <w:link w:val="Heading6Char"/>
    <w:rsid w:val="005C5E94"/>
    <w:pPr>
      <w:keepNext/>
      <w:keepLines/>
      <w:spacing w:before="200"/>
      <w:outlineLvl w:val="5"/>
    </w:pPr>
    <w:rPr>
      <w:rFonts w:asciiTheme="majorHAnsi" w:eastAsiaTheme="majorEastAsia" w:hAnsiTheme="majorHAnsi" w:cstheme="majorBidi"/>
      <w:b/>
      <w:iCs/>
      <w:color w:val="232222" w:themeColor="text1"/>
      <w:lang w:eastAsia="en-US"/>
    </w:rPr>
  </w:style>
  <w:style w:type="paragraph" w:styleId="Heading7">
    <w:name w:val="heading 7"/>
    <w:basedOn w:val="Normal"/>
    <w:next w:val="BodyText"/>
    <w:link w:val="Heading7Char"/>
    <w:semiHidden/>
    <w:rsid w:val="006926C9"/>
    <w:pPr>
      <w:keepNext/>
      <w:keepLines/>
      <w:pageBreakBefore/>
      <w:spacing w:before="0" w:after="0" w:line="230" w:lineRule="atLeast"/>
      <w:outlineLvl w:val="6"/>
    </w:pPr>
    <w:rPr>
      <w:rFonts w:eastAsiaTheme="majorEastAsia" w:cstheme="majorBidi"/>
      <w:iCs/>
      <w:color w:val="201547" w:themeColor="text2"/>
    </w:rPr>
  </w:style>
  <w:style w:type="paragraph" w:styleId="Heading8">
    <w:name w:val="heading 8"/>
    <w:basedOn w:val="Normal"/>
    <w:next w:val="BodyText"/>
    <w:link w:val="Heading8Char"/>
    <w:semiHidden/>
    <w:rsid w:val="0058629F"/>
    <w:pPr>
      <w:keepNext/>
      <w:keepLines/>
      <w:pageBreakBefore/>
      <w:numPr>
        <w:numId w:val="2"/>
      </w:numPr>
      <w:tabs>
        <w:tab w:val="right" w:pos="9639"/>
      </w:tabs>
      <w:spacing w:after="320"/>
      <w:ind w:left="284" w:hanging="284"/>
      <w:outlineLvl w:val="7"/>
    </w:pPr>
    <w:rPr>
      <w:rFonts w:asciiTheme="majorHAnsi" w:eastAsiaTheme="majorEastAsia" w:hAnsiTheme="majorHAnsi" w:cs="Arial"/>
      <w:caps/>
      <w:sz w:val="36"/>
      <w:lang w:eastAsia="en-US"/>
    </w:rPr>
  </w:style>
  <w:style w:type="paragraph" w:styleId="Heading9">
    <w:name w:val="heading 9"/>
    <w:basedOn w:val="Normal"/>
    <w:next w:val="BodyText"/>
    <w:link w:val="Heading9Char"/>
    <w:semiHidden/>
    <w:qFormat/>
    <w:rsid w:val="000809F5"/>
    <w:pPr>
      <w:outlineLvl w:val="8"/>
    </w:p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odyText">
    <w:name w:val="Body Text"/>
    <w:basedOn w:val="Normal"/>
    <w:link w:val="BodyTextChar"/>
    <w:qFormat/>
    <w:rsid w:val="00134222"/>
  </w:style>
  <w:style w:type="character" w:customStyle="1" w:styleId="BodyTextChar">
    <w:name w:val="Body Text Char"/>
    <w:basedOn w:val="DefaultParagraphFont"/>
    <w:link w:val="BodyText"/>
    <w:rsid w:val="00134222"/>
  </w:style>
  <w:style w:type="paragraph" w:styleId="BlockText">
    <w:name w:val="Block Text"/>
    <w:basedOn w:val="BodyText"/>
    <w:semiHidden/>
    <w:unhideWhenUsed/>
    <w:rsid w:val="0058629F"/>
    <w:rPr>
      <w:rFonts w:eastAsiaTheme="minorEastAsia" w:cstheme="minorBidi"/>
      <w:iCs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58629F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58629F"/>
    <w:rPr>
      <w:rFonts w:ascii="Tahoma" w:hAnsi="Tahoma" w:cs="Tahoma"/>
      <w:sz w:val="16"/>
      <w:szCs w:val="16"/>
    </w:rPr>
  </w:style>
  <w:style w:type="paragraph" w:styleId="Footer">
    <w:name w:val="footer"/>
    <w:basedOn w:val="Normal"/>
    <w:link w:val="FooterChar"/>
    <w:uiPriority w:val="99"/>
    <w:rsid w:val="00077BDB"/>
    <w:pPr>
      <w:spacing w:before="0" w:after="0" w:line="200" w:lineRule="atLeast"/>
    </w:pPr>
    <w:rPr>
      <w:bCs/>
      <w:sz w:val="16"/>
    </w:rPr>
  </w:style>
  <w:style w:type="character" w:customStyle="1" w:styleId="FooterChar">
    <w:name w:val="Footer Char"/>
    <w:basedOn w:val="DefaultParagraphFont"/>
    <w:link w:val="Footer"/>
    <w:uiPriority w:val="99"/>
    <w:rsid w:val="00EF7CFD"/>
    <w:rPr>
      <w:bCs/>
      <w:sz w:val="16"/>
    </w:rPr>
  </w:style>
  <w:style w:type="numbering" w:customStyle="1" w:styleId="HangingList">
    <w:name w:val="HangingList"/>
    <w:uiPriority w:val="99"/>
    <w:rsid w:val="0058629F"/>
    <w:pPr>
      <w:numPr>
        <w:numId w:val="1"/>
      </w:numPr>
    </w:pPr>
  </w:style>
  <w:style w:type="paragraph" w:styleId="Header">
    <w:name w:val="header"/>
    <w:basedOn w:val="Normal"/>
    <w:link w:val="HeaderChar"/>
    <w:uiPriority w:val="99"/>
    <w:unhideWhenUsed/>
    <w:rsid w:val="00CD51BB"/>
    <w:pPr>
      <w:tabs>
        <w:tab w:val="center" w:pos="4513"/>
        <w:tab w:val="right" w:pos="9026"/>
      </w:tabs>
      <w:spacing w:before="0" w:after="260"/>
      <w:contextualSpacing/>
    </w:pPr>
  </w:style>
  <w:style w:type="character" w:customStyle="1" w:styleId="HeaderChar">
    <w:name w:val="Header Char"/>
    <w:basedOn w:val="DefaultParagraphFont"/>
    <w:link w:val="Header"/>
    <w:uiPriority w:val="99"/>
    <w:rsid w:val="00CD51BB"/>
  </w:style>
  <w:style w:type="character" w:customStyle="1" w:styleId="Heading1Char">
    <w:name w:val="Heading 1 Char"/>
    <w:basedOn w:val="DefaultParagraphFont"/>
    <w:link w:val="Heading1"/>
    <w:rsid w:val="00A858BB"/>
    <w:rPr>
      <w:rFonts w:asciiTheme="majorHAnsi" w:eastAsiaTheme="majorEastAsia" w:hAnsiTheme="majorHAnsi" w:cstheme="majorBidi"/>
      <w:b/>
      <w:bCs/>
      <w:color w:val="FFFFFF" w:themeColor="background1"/>
      <w:spacing w:val="-4"/>
      <w:sz w:val="41"/>
      <w:szCs w:val="40"/>
    </w:rPr>
  </w:style>
  <w:style w:type="character" w:customStyle="1" w:styleId="Heading2Char">
    <w:name w:val="Heading 2 Char"/>
    <w:basedOn w:val="DefaultParagraphFont"/>
    <w:link w:val="Heading2"/>
    <w:rsid w:val="005C5E94"/>
    <w:rPr>
      <w:rFonts w:asciiTheme="majorHAnsi" w:eastAsiaTheme="majorEastAsia" w:hAnsiTheme="majorHAnsi" w:cstheme="majorBidi"/>
      <w:b/>
      <w:bCs/>
      <w:color w:val="201547" w:themeColor="text2"/>
      <w:spacing w:val="-2"/>
      <w:sz w:val="32"/>
      <w:szCs w:val="26"/>
    </w:rPr>
  </w:style>
  <w:style w:type="character" w:customStyle="1" w:styleId="Heading3Char">
    <w:name w:val="Heading 3 Char"/>
    <w:basedOn w:val="DefaultParagraphFont"/>
    <w:link w:val="Heading3"/>
    <w:rsid w:val="005C5E94"/>
    <w:rPr>
      <w:rFonts w:asciiTheme="majorHAnsi" w:eastAsiaTheme="majorEastAsia" w:hAnsiTheme="majorHAnsi" w:cstheme="majorBidi"/>
      <w:bCs/>
      <w:color w:val="201547" w:themeColor="text2"/>
      <w:sz w:val="28"/>
      <w:szCs w:val="26"/>
    </w:rPr>
  </w:style>
  <w:style w:type="character" w:customStyle="1" w:styleId="Heading4Char">
    <w:name w:val="Heading 4 Char"/>
    <w:basedOn w:val="DefaultParagraphFont"/>
    <w:link w:val="Heading4"/>
    <w:rsid w:val="005C5E94"/>
    <w:rPr>
      <w:b/>
      <w:bCs/>
      <w:color w:val="201547" w:themeColor="text2"/>
      <w:sz w:val="24"/>
      <w:szCs w:val="24"/>
    </w:rPr>
  </w:style>
  <w:style w:type="character" w:customStyle="1" w:styleId="Heading7Char">
    <w:name w:val="Heading 7 Char"/>
    <w:basedOn w:val="DefaultParagraphFont"/>
    <w:link w:val="Heading7"/>
    <w:semiHidden/>
    <w:rsid w:val="006926C9"/>
    <w:rPr>
      <w:rFonts w:eastAsiaTheme="majorEastAsia" w:cstheme="majorBidi"/>
      <w:iCs/>
      <w:color w:val="201547" w:themeColor="text2"/>
    </w:rPr>
  </w:style>
  <w:style w:type="character" w:customStyle="1" w:styleId="Heading8Char">
    <w:name w:val="Heading 8 Char"/>
    <w:basedOn w:val="DefaultParagraphFont"/>
    <w:link w:val="Heading8"/>
    <w:semiHidden/>
    <w:rsid w:val="000809F5"/>
    <w:rPr>
      <w:rFonts w:asciiTheme="majorHAnsi" w:eastAsiaTheme="majorEastAsia" w:hAnsiTheme="majorHAnsi" w:cs="Arial"/>
      <w:caps/>
      <w:sz w:val="36"/>
      <w:lang w:eastAsia="en-US"/>
    </w:rPr>
  </w:style>
  <w:style w:type="character" w:customStyle="1" w:styleId="Heading9Char">
    <w:name w:val="Heading 9 Char"/>
    <w:basedOn w:val="DefaultParagraphFont"/>
    <w:link w:val="Heading9"/>
    <w:semiHidden/>
    <w:rsid w:val="000809F5"/>
  </w:style>
  <w:style w:type="numbering" w:customStyle="1" w:styleId="Headings">
    <w:name w:val="Headings"/>
    <w:uiPriority w:val="99"/>
    <w:rsid w:val="0058629F"/>
    <w:pPr>
      <w:numPr>
        <w:numId w:val="3"/>
      </w:numPr>
    </w:pPr>
  </w:style>
  <w:style w:type="character" w:styleId="Hyperlink">
    <w:name w:val="Hyperlink"/>
    <w:basedOn w:val="DefaultParagraphFont"/>
    <w:uiPriority w:val="99"/>
    <w:unhideWhenUsed/>
    <w:rsid w:val="0058629F"/>
    <w:rPr>
      <w:color w:val="232222" w:themeColor="hyperlink"/>
      <w:u w:val="single"/>
    </w:rPr>
  </w:style>
  <w:style w:type="character" w:styleId="FollowedHyperlink">
    <w:name w:val="FollowedHyperlink"/>
    <w:basedOn w:val="DefaultParagraphFont"/>
    <w:uiPriority w:val="99"/>
    <w:rsid w:val="0058629F"/>
    <w:rPr>
      <w:color w:val="7030A0"/>
      <w:u w:val="single"/>
    </w:rPr>
  </w:style>
  <w:style w:type="paragraph" w:styleId="ListBullet">
    <w:name w:val="List Bullet"/>
    <w:basedOn w:val="BodyText"/>
    <w:qFormat/>
    <w:rsid w:val="00231B63"/>
    <w:pPr>
      <w:numPr>
        <w:numId w:val="7"/>
      </w:numPr>
    </w:pPr>
  </w:style>
  <w:style w:type="paragraph" w:styleId="ListBullet2">
    <w:name w:val="List Bullet 2"/>
    <w:basedOn w:val="ListBullet"/>
    <w:qFormat/>
    <w:rsid w:val="00DE33D8"/>
    <w:pPr>
      <w:numPr>
        <w:ilvl w:val="1"/>
      </w:numPr>
    </w:pPr>
  </w:style>
  <w:style w:type="paragraph" w:styleId="ListBullet3">
    <w:name w:val="List Bullet 3"/>
    <w:basedOn w:val="ListBullet2"/>
    <w:qFormat/>
    <w:rsid w:val="0058629F"/>
    <w:pPr>
      <w:numPr>
        <w:ilvl w:val="2"/>
      </w:numPr>
    </w:pPr>
  </w:style>
  <w:style w:type="paragraph" w:styleId="ListContinue">
    <w:name w:val="List Continue"/>
    <w:basedOn w:val="BodyText"/>
    <w:qFormat/>
    <w:rsid w:val="0056073C"/>
    <w:pPr>
      <w:ind w:left="340"/>
    </w:pPr>
  </w:style>
  <w:style w:type="paragraph" w:styleId="ListNumber">
    <w:name w:val="List Number"/>
    <w:basedOn w:val="BodyText"/>
    <w:qFormat/>
    <w:rsid w:val="00231B63"/>
    <w:pPr>
      <w:numPr>
        <w:numId w:val="8"/>
      </w:numPr>
    </w:pPr>
  </w:style>
  <w:style w:type="paragraph" w:styleId="ListNumber2">
    <w:name w:val="List Number 2"/>
    <w:basedOn w:val="ListNumber"/>
    <w:qFormat/>
    <w:rsid w:val="001369F7"/>
    <w:pPr>
      <w:numPr>
        <w:ilvl w:val="1"/>
      </w:numPr>
    </w:pPr>
  </w:style>
  <w:style w:type="paragraph" w:styleId="ListNumber3">
    <w:name w:val="List Number 3"/>
    <w:basedOn w:val="ListNumber2"/>
    <w:qFormat/>
    <w:rsid w:val="001369F7"/>
    <w:pPr>
      <w:numPr>
        <w:ilvl w:val="2"/>
      </w:numPr>
    </w:pPr>
  </w:style>
  <w:style w:type="numbering" w:customStyle="1" w:styleId="MyListNumbering">
    <w:name w:val="MyListNumbering"/>
    <w:uiPriority w:val="99"/>
    <w:rsid w:val="0058629F"/>
    <w:pPr>
      <w:numPr>
        <w:numId w:val="6"/>
      </w:numPr>
    </w:pPr>
  </w:style>
  <w:style w:type="paragraph" w:styleId="Title">
    <w:name w:val="Title"/>
    <w:basedOn w:val="Normal"/>
    <w:next w:val="Normal"/>
    <w:link w:val="TitleChar"/>
    <w:uiPriority w:val="3"/>
    <w:rsid w:val="00427560"/>
    <w:pPr>
      <w:spacing w:before="0" w:after="0" w:line="240" w:lineRule="auto"/>
      <w:ind w:right="2835"/>
    </w:pPr>
    <w:rPr>
      <w:rFonts w:asciiTheme="majorHAnsi" w:hAnsiTheme="majorHAnsi"/>
      <w:b/>
      <w:color w:val="FFFFFF" w:themeColor="background1"/>
      <w:sz w:val="41"/>
    </w:rPr>
  </w:style>
  <w:style w:type="character" w:customStyle="1" w:styleId="TitleChar">
    <w:name w:val="Title Char"/>
    <w:basedOn w:val="DefaultParagraphFont"/>
    <w:link w:val="Title"/>
    <w:uiPriority w:val="3"/>
    <w:rsid w:val="00427560"/>
    <w:rPr>
      <w:rFonts w:asciiTheme="majorHAnsi" w:hAnsiTheme="majorHAnsi"/>
      <w:b/>
      <w:color w:val="FFFFFF" w:themeColor="background1"/>
      <w:sz w:val="41"/>
    </w:rPr>
  </w:style>
  <w:style w:type="paragraph" w:styleId="TOC5">
    <w:name w:val="toc 5"/>
    <w:basedOn w:val="Normal"/>
    <w:next w:val="Normal"/>
    <w:autoRedefine/>
    <w:uiPriority w:val="39"/>
    <w:semiHidden/>
    <w:rsid w:val="00F7242A"/>
    <w:pPr>
      <w:tabs>
        <w:tab w:val="right" w:pos="9582"/>
      </w:tabs>
      <w:spacing w:before="240" w:after="60"/>
      <w:ind w:right="851"/>
    </w:pPr>
    <w:rPr>
      <w:rFonts w:cs="Arial"/>
      <w:b/>
      <w:color w:val="201547" w:themeColor="text2"/>
      <w:sz w:val="24"/>
    </w:rPr>
  </w:style>
  <w:style w:type="paragraph" w:styleId="TOC8">
    <w:name w:val="toc 8"/>
    <w:basedOn w:val="Normal"/>
    <w:next w:val="Normal"/>
    <w:autoRedefine/>
    <w:uiPriority w:val="39"/>
    <w:semiHidden/>
    <w:rsid w:val="00F7242A"/>
    <w:pPr>
      <w:tabs>
        <w:tab w:val="right" w:leader="dot" w:pos="9582"/>
      </w:tabs>
      <w:spacing w:before="240" w:after="60"/>
      <w:ind w:right="851"/>
      <w:contextualSpacing/>
    </w:pPr>
    <w:rPr>
      <w:rFonts w:cs="Arial"/>
      <w:b/>
      <w:color w:val="201547" w:themeColor="text2"/>
      <w:sz w:val="24"/>
    </w:rPr>
  </w:style>
  <w:style w:type="paragraph" w:styleId="ListContinue2">
    <w:name w:val="List Continue 2"/>
    <w:basedOn w:val="ListContinue"/>
    <w:qFormat/>
    <w:rsid w:val="0056073C"/>
    <w:pPr>
      <w:ind w:left="680"/>
    </w:pPr>
  </w:style>
  <w:style w:type="paragraph" w:styleId="ListContinue3">
    <w:name w:val="List Continue 3"/>
    <w:basedOn w:val="ListContinue2"/>
    <w:qFormat/>
    <w:rsid w:val="0056073C"/>
    <w:pPr>
      <w:ind w:left="1021"/>
    </w:pPr>
  </w:style>
  <w:style w:type="paragraph" w:styleId="NoSpacing">
    <w:name w:val="No Spacing"/>
    <w:basedOn w:val="Normal"/>
    <w:next w:val="BodyText"/>
    <w:link w:val="NoSpacingChar"/>
    <w:qFormat/>
    <w:rsid w:val="00E670F9"/>
    <w:pPr>
      <w:spacing w:before="0" w:after="0"/>
    </w:pPr>
  </w:style>
  <w:style w:type="paragraph" w:styleId="Date">
    <w:name w:val="Date"/>
    <w:basedOn w:val="Normal"/>
    <w:link w:val="DateChar"/>
    <w:uiPriority w:val="99"/>
    <w:rsid w:val="00C503CB"/>
    <w:pPr>
      <w:spacing w:before="0" w:after="0"/>
      <w:jc w:val="right"/>
    </w:pPr>
    <w:rPr>
      <w:sz w:val="24"/>
    </w:rPr>
  </w:style>
  <w:style w:type="character" w:customStyle="1" w:styleId="DateChar">
    <w:name w:val="Date Char"/>
    <w:basedOn w:val="DefaultParagraphFont"/>
    <w:link w:val="Date"/>
    <w:uiPriority w:val="99"/>
    <w:rsid w:val="00C503CB"/>
    <w:rPr>
      <w:sz w:val="24"/>
    </w:rPr>
  </w:style>
  <w:style w:type="paragraph" w:customStyle="1" w:styleId="TableofFiguresHeading">
    <w:name w:val="Table of Figures Heading"/>
    <w:basedOn w:val="Normal"/>
    <w:uiPriority w:val="99"/>
    <w:rsid w:val="00095E93"/>
    <w:pPr>
      <w:keepNext/>
      <w:spacing w:before="0" w:after="60"/>
      <w:outlineLvl w:val="4"/>
    </w:pPr>
    <w:rPr>
      <w:b/>
      <w:bCs/>
      <w:noProof/>
      <w:color w:val="201547" w:themeColor="text2"/>
      <w:sz w:val="24"/>
    </w:rPr>
  </w:style>
  <w:style w:type="character" w:customStyle="1" w:styleId="Heading5Char">
    <w:name w:val="Heading 5 Char"/>
    <w:basedOn w:val="DefaultParagraphFont"/>
    <w:link w:val="Heading5"/>
    <w:rsid w:val="005C5E94"/>
    <w:rPr>
      <w:rFonts w:asciiTheme="majorHAnsi" w:eastAsiaTheme="majorEastAsia" w:hAnsiTheme="majorHAnsi" w:cstheme="majorBidi"/>
      <w:b/>
      <w:iCs/>
      <w:color w:val="201547" w:themeColor="text2"/>
      <w:sz w:val="22"/>
    </w:rPr>
  </w:style>
  <w:style w:type="character" w:customStyle="1" w:styleId="Heading6Char">
    <w:name w:val="Heading 6 Char"/>
    <w:basedOn w:val="DefaultParagraphFont"/>
    <w:link w:val="Heading6"/>
    <w:rsid w:val="005C5E94"/>
    <w:rPr>
      <w:rFonts w:asciiTheme="majorHAnsi" w:eastAsiaTheme="majorEastAsia" w:hAnsiTheme="majorHAnsi" w:cstheme="majorBidi"/>
      <w:b/>
      <w:iCs/>
      <w:color w:val="232222" w:themeColor="text1"/>
      <w:lang w:eastAsia="en-US"/>
    </w:rPr>
  </w:style>
  <w:style w:type="paragraph" w:styleId="Revision">
    <w:name w:val="Revision"/>
    <w:hidden/>
    <w:uiPriority w:val="99"/>
    <w:semiHidden/>
    <w:rsid w:val="009E7348"/>
    <w:rPr>
      <w:rFonts w:ascii="Calibri" w:eastAsia="Calibri" w:hAnsi="Calibri"/>
      <w:lang w:eastAsia="en-US"/>
    </w:rPr>
  </w:style>
  <w:style w:type="paragraph" w:customStyle="1" w:styleId="ListAlpha">
    <w:name w:val="List Alpha"/>
    <w:basedOn w:val="Normal"/>
    <w:qFormat/>
    <w:rsid w:val="00231B63"/>
    <w:pPr>
      <w:numPr>
        <w:numId w:val="4"/>
      </w:numPr>
    </w:pPr>
  </w:style>
  <w:style w:type="table" w:styleId="PlainTable2">
    <w:name w:val="Plain Table 2"/>
    <w:basedOn w:val="TableNormal"/>
    <w:uiPriority w:val="42"/>
    <w:semiHidden/>
    <w:rsid w:val="0058629F"/>
    <w:pPr>
      <w:spacing w:line="240" w:lineRule="exact"/>
    </w:pPr>
    <w:tblPr>
      <w:tblStyleRowBandSize w:val="1"/>
      <w:tblStyleColBandSize w:val="1"/>
      <w:tblBorders>
        <w:top w:val="single" w:sz="4" w:space="0" w:color="918E8E" w:themeColor="text1" w:themeTint="80"/>
        <w:bottom w:val="single" w:sz="4" w:space="0" w:color="918E8E" w:themeColor="text1" w:themeTint="80"/>
      </w:tblBorders>
      <w:tblCellMar>
        <w:top w:w="227" w:type="dxa"/>
        <w:bottom w:w="227" w:type="dxa"/>
      </w:tblCellMar>
    </w:tblPr>
    <w:tblStylePr w:type="firstRow">
      <w:rPr>
        <w:b/>
        <w:bCs/>
      </w:rPr>
      <w:tblPr/>
      <w:tcPr>
        <w:tcBorders>
          <w:bottom w:val="single" w:sz="4" w:space="0" w:color="918E8E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918E8E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918E8E" w:themeColor="text1" w:themeTint="80"/>
          <w:right w:val="single" w:sz="4" w:space="0" w:color="918E8E" w:themeColor="text1" w:themeTint="80"/>
        </w:tcBorders>
      </w:tcPr>
    </w:tblStylePr>
    <w:tblStylePr w:type="band2Vert">
      <w:tblPr/>
      <w:tcPr>
        <w:tcBorders>
          <w:left w:val="single" w:sz="4" w:space="0" w:color="918E8E" w:themeColor="text1" w:themeTint="80"/>
          <w:right w:val="single" w:sz="4" w:space="0" w:color="918E8E" w:themeColor="text1" w:themeTint="80"/>
        </w:tcBorders>
      </w:tcPr>
    </w:tblStylePr>
    <w:tblStylePr w:type="band1Horz">
      <w:tblPr/>
      <w:tcPr>
        <w:tcBorders>
          <w:top w:val="single" w:sz="4" w:space="0" w:color="918E8E" w:themeColor="text1" w:themeTint="80"/>
          <w:bottom w:val="single" w:sz="4" w:space="0" w:color="918E8E" w:themeColor="text1" w:themeTint="80"/>
        </w:tcBorders>
      </w:tcPr>
    </w:tblStylePr>
  </w:style>
  <w:style w:type="character" w:styleId="CommentReference">
    <w:name w:val="annotation reference"/>
    <w:basedOn w:val="DefaultParagraphFont"/>
    <w:uiPriority w:val="99"/>
    <w:semiHidden/>
    <w:unhideWhenUsed/>
    <w:rsid w:val="0058629F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58629F"/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58629F"/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58629F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58629F"/>
    <w:rPr>
      <w:b/>
      <w:bCs/>
    </w:rPr>
  </w:style>
  <w:style w:type="paragraph" w:styleId="TOCHeading">
    <w:name w:val="TOC Heading"/>
    <w:basedOn w:val="Normal"/>
    <w:uiPriority w:val="99"/>
    <w:rsid w:val="00166FB5"/>
    <w:pPr>
      <w:tabs>
        <w:tab w:val="left" w:pos="1134"/>
        <w:tab w:val="left" w:pos="2268"/>
        <w:tab w:val="left" w:pos="3402"/>
        <w:tab w:val="left" w:pos="4536"/>
        <w:tab w:val="left" w:pos="5103"/>
      </w:tabs>
      <w:spacing w:before="0" w:after="440" w:line="240" w:lineRule="auto"/>
      <w:outlineLvl w:val="4"/>
    </w:pPr>
    <w:rPr>
      <w:rFonts w:cs="Arial"/>
      <w:b/>
      <w:color w:val="201547" w:themeColor="text2"/>
      <w:sz w:val="40"/>
      <w:szCs w:val="40"/>
    </w:rPr>
  </w:style>
  <w:style w:type="paragraph" w:styleId="TOC1">
    <w:name w:val="toc 1"/>
    <w:basedOn w:val="Normal"/>
    <w:next w:val="Normal"/>
    <w:link w:val="TOC1Char"/>
    <w:uiPriority w:val="39"/>
    <w:rsid w:val="00F7242A"/>
    <w:pPr>
      <w:tabs>
        <w:tab w:val="right" w:leader="dot" w:pos="9582"/>
      </w:tabs>
      <w:spacing w:before="240" w:after="60"/>
      <w:ind w:right="851"/>
    </w:pPr>
    <w:rPr>
      <w:rFonts w:cs="Arial"/>
      <w:b/>
      <w:noProof/>
      <w:color w:val="201547" w:themeColor="text2"/>
      <w:sz w:val="24"/>
      <w:szCs w:val="24"/>
    </w:rPr>
  </w:style>
  <w:style w:type="paragraph" w:styleId="TOC2">
    <w:name w:val="toc 2"/>
    <w:basedOn w:val="Normal"/>
    <w:next w:val="Normal"/>
    <w:uiPriority w:val="39"/>
    <w:rsid w:val="000D7227"/>
    <w:pPr>
      <w:tabs>
        <w:tab w:val="right" w:leader="dot" w:pos="9582"/>
      </w:tabs>
      <w:spacing w:after="60"/>
      <w:ind w:right="851"/>
    </w:pPr>
    <w:rPr>
      <w:rFonts w:cs="Arial"/>
      <w:noProof/>
      <w:color w:val="232222"/>
      <w:sz w:val="22"/>
      <w:szCs w:val="28"/>
    </w:rPr>
  </w:style>
  <w:style w:type="table" w:customStyle="1" w:styleId="PullOutBoxTable">
    <w:name w:val="Pull Out Box Table"/>
    <w:basedOn w:val="TableNormal"/>
    <w:uiPriority w:val="99"/>
    <w:rsid w:val="001D46AE"/>
    <w:pPr>
      <w:spacing w:before="70" w:after="70"/>
    </w:pPr>
    <w:tblPr>
      <w:tblBorders>
        <w:top w:val="single" w:sz="4" w:space="0" w:color="232222" w:themeColor="text1"/>
        <w:left w:val="single" w:sz="4" w:space="0" w:color="232222" w:themeColor="text1"/>
        <w:bottom w:val="single" w:sz="4" w:space="0" w:color="232222" w:themeColor="text1"/>
        <w:right w:val="single" w:sz="4" w:space="0" w:color="232222" w:themeColor="text1"/>
      </w:tblBorders>
      <w:tblCellMar>
        <w:top w:w="28" w:type="dxa"/>
        <w:left w:w="142" w:type="dxa"/>
        <w:bottom w:w="28" w:type="dxa"/>
        <w:right w:w="142" w:type="dxa"/>
      </w:tblCellMar>
    </w:tblPr>
  </w:style>
  <w:style w:type="paragraph" w:styleId="FootnoteText">
    <w:name w:val="footnote text"/>
    <w:basedOn w:val="Normal"/>
    <w:link w:val="FootnoteTextChar"/>
    <w:uiPriority w:val="99"/>
    <w:rsid w:val="005D764F"/>
    <w:pPr>
      <w:keepLines/>
      <w:tabs>
        <w:tab w:val="left" w:pos="340"/>
      </w:tabs>
      <w:spacing w:before="0" w:after="60" w:line="180" w:lineRule="atLeast"/>
      <w:ind w:left="340" w:hanging="340"/>
    </w:pPr>
    <w:rPr>
      <w:sz w:val="18"/>
    </w:rPr>
  </w:style>
  <w:style w:type="character" w:styleId="FootnoteReference">
    <w:name w:val="footnote reference"/>
    <w:basedOn w:val="DefaultParagraphFont"/>
    <w:uiPriority w:val="99"/>
    <w:semiHidden/>
    <w:unhideWhenUsed/>
    <w:rsid w:val="0058629F"/>
    <w:rPr>
      <w:vertAlign w:val="superscript"/>
    </w:rPr>
  </w:style>
  <w:style w:type="table" w:styleId="ColorfulGrid">
    <w:name w:val="Colorful Grid"/>
    <w:basedOn w:val="TableNormal"/>
    <w:uiPriority w:val="73"/>
    <w:semiHidden/>
    <w:rsid w:val="0058629F"/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3D2D2" w:themeFill="text1" w:themeFillTint="33"/>
    </w:tcPr>
    <w:tblStylePr w:type="firstRow">
      <w:rPr>
        <w:b/>
        <w:bCs/>
      </w:rPr>
      <w:tblPr/>
      <w:tcPr>
        <w:shd w:val="clear" w:color="auto" w:fill="A8A5A5" w:themeFill="text1" w:themeFillTint="66"/>
      </w:tcPr>
    </w:tblStylePr>
    <w:tblStylePr w:type="lastRow">
      <w:rPr>
        <w:b/>
        <w:bCs/>
        <w:color w:val="232222" w:themeColor="text1"/>
      </w:rPr>
      <w:tblPr/>
      <w:tcPr>
        <w:shd w:val="clear" w:color="auto" w:fill="A8A5A5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1A1919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1A1919" w:themeFill="text1" w:themeFillShade="BF"/>
      </w:tcPr>
    </w:tblStylePr>
    <w:tblStylePr w:type="band1Vert">
      <w:tblPr/>
      <w:tcPr>
        <w:shd w:val="clear" w:color="auto" w:fill="928F8F" w:themeFill="text1" w:themeFillTint="7F"/>
      </w:tcPr>
    </w:tblStylePr>
    <w:tblStylePr w:type="band1Horz">
      <w:tblPr/>
      <w:tcPr>
        <w:shd w:val="clear" w:color="auto" w:fill="928F8F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rsid w:val="0058629F"/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AAFFE7" w:themeFill="accent1" w:themeFillTint="33"/>
    </w:tcPr>
    <w:tblStylePr w:type="firstRow">
      <w:rPr>
        <w:b/>
        <w:bCs/>
      </w:rPr>
      <w:tblPr/>
      <w:tcPr>
        <w:shd w:val="clear" w:color="auto" w:fill="55FFCF" w:themeFill="accent1" w:themeFillTint="66"/>
      </w:tcPr>
    </w:tblStylePr>
    <w:tblStylePr w:type="lastRow">
      <w:rPr>
        <w:b/>
        <w:bCs/>
        <w:color w:val="232222" w:themeColor="text1"/>
      </w:rPr>
      <w:tblPr/>
      <w:tcPr>
        <w:shd w:val="clear" w:color="auto" w:fill="55FFCF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00412E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00412E" w:themeFill="accent1" w:themeFillShade="BF"/>
      </w:tcPr>
    </w:tblStylePr>
    <w:tblStylePr w:type="band1Vert">
      <w:tblPr/>
      <w:tcPr>
        <w:shd w:val="clear" w:color="auto" w:fill="2CFFC4" w:themeFill="accent1" w:themeFillTint="7F"/>
      </w:tcPr>
    </w:tblStylePr>
    <w:tblStylePr w:type="band1Horz">
      <w:tblPr/>
      <w:tcPr>
        <w:shd w:val="clear" w:color="auto" w:fill="2CFFC4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rsid w:val="0058629F"/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6F2" w:themeFill="accent2" w:themeFillTint="33"/>
    </w:tcPr>
    <w:tblStylePr w:type="firstRow">
      <w:rPr>
        <w:b/>
        <w:bCs/>
      </w:rPr>
      <w:tblPr/>
      <w:tcPr>
        <w:shd w:val="clear" w:color="auto" w:fill="F1EDE6" w:themeFill="accent2" w:themeFillTint="66"/>
      </w:tcPr>
    </w:tblStylePr>
    <w:tblStylePr w:type="lastRow">
      <w:rPr>
        <w:b/>
        <w:bCs/>
        <w:color w:val="232222" w:themeColor="text1"/>
      </w:rPr>
      <w:tblPr/>
      <w:tcPr>
        <w:shd w:val="clear" w:color="auto" w:fill="F1EDE6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B7A47F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B7A47F" w:themeFill="accent2" w:themeFillShade="BF"/>
      </w:tcPr>
    </w:tblStylePr>
    <w:tblStylePr w:type="band1Vert">
      <w:tblPr/>
      <w:tcPr>
        <w:shd w:val="clear" w:color="auto" w:fill="EEE9E0" w:themeFill="accent2" w:themeFillTint="7F"/>
      </w:tcPr>
    </w:tblStylePr>
    <w:tblStylePr w:type="band1Horz">
      <w:tblPr/>
      <w:tcPr>
        <w:shd w:val="clear" w:color="auto" w:fill="EEE9E0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rsid w:val="0058629F"/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BCFFFB" w:themeFill="accent3" w:themeFillTint="33"/>
    </w:tcPr>
    <w:tblStylePr w:type="firstRow">
      <w:rPr>
        <w:b/>
        <w:bCs/>
      </w:rPr>
      <w:tblPr/>
      <w:tcPr>
        <w:shd w:val="clear" w:color="auto" w:fill="7AFFF8" w:themeFill="accent3" w:themeFillTint="66"/>
      </w:tcPr>
    </w:tblStylePr>
    <w:tblStylePr w:type="lastRow">
      <w:rPr>
        <w:b/>
        <w:bCs/>
        <w:color w:val="232222" w:themeColor="text1"/>
      </w:rPr>
      <w:tblPr/>
      <w:tcPr>
        <w:shd w:val="clear" w:color="auto" w:fill="7AFFF8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00857E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00857E" w:themeFill="accent3" w:themeFillShade="BF"/>
      </w:tcPr>
    </w:tblStylePr>
    <w:tblStylePr w:type="band1Vert">
      <w:tblPr/>
      <w:tcPr>
        <w:shd w:val="clear" w:color="auto" w:fill="59FFF6" w:themeFill="accent3" w:themeFillTint="7F"/>
      </w:tcPr>
    </w:tblStylePr>
    <w:tblStylePr w:type="band1Horz">
      <w:tblPr/>
      <w:tcPr>
        <w:shd w:val="clear" w:color="auto" w:fill="59FFF6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rsid w:val="0058629F"/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8BEEC" w:themeFill="accent4" w:themeFillTint="33"/>
    </w:tcPr>
    <w:tblStylePr w:type="firstRow">
      <w:rPr>
        <w:b/>
        <w:bCs/>
      </w:rPr>
      <w:tblPr/>
      <w:tcPr>
        <w:shd w:val="clear" w:color="auto" w:fill="917DD8" w:themeFill="accent4" w:themeFillTint="66"/>
      </w:tcPr>
    </w:tblStylePr>
    <w:tblStylePr w:type="lastRow">
      <w:rPr>
        <w:b/>
        <w:bCs/>
        <w:color w:val="232222" w:themeColor="text1"/>
      </w:rPr>
      <w:tblPr/>
      <w:tcPr>
        <w:shd w:val="clear" w:color="auto" w:fill="917DD8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170F34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170F34" w:themeFill="accent4" w:themeFillShade="BF"/>
      </w:tcPr>
    </w:tblStylePr>
    <w:tblStylePr w:type="band1Vert">
      <w:tblPr/>
      <w:tcPr>
        <w:shd w:val="clear" w:color="auto" w:fill="775ECF" w:themeFill="accent4" w:themeFillTint="7F"/>
      </w:tcPr>
    </w:tblStylePr>
    <w:tblStylePr w:type="band1Horz">
      <w:tblPr/>
      <w:tcPr>
        <w:shd w:val="clear" w:color="auto" w:fill="775ECF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rsid w:val="0058629F"/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0EAE7" w:themeFill="accent5" w:themeFillTint="33"/>
    </w:tcPr>
    <w:tblStylePr w:type="firstRow">
      <w:rPr>
        <w:b/>
        <w:bCs/>
      </w:rPr>
      <w:tblPr/>
      <w:tcPr>
        <w:shd w:val="clear" w:color="auto" w:fill="C1D6D0" w:themeFill="accent5" w:themeFillTint="66"/>
      </w:tcPr>
    </w:tblStylePr>
    <w:tblStylePr w:type="lastRow">
      <w:rPr>
        <w:b/>
        <w:bCs/>
        <w:color w:val="232222" w:themeColor="text1"/>
      </w:rPr>
      <w:tblPr/>
      <w:tcPr>
        <w:shd w:val="clear" w:color="auto" w:fill="C1D6D0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4C7368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4C7368" w:themeFill="accent5" w:themeFillShade="BF"/>
      </w:tcPr>
    </w:tblStylePr>
    <w:tblStylePr w:type="band1Vert">
      <w:tblPr/>
      <w:tcPr>
        <w:shd w:val="clear" w:color="auto" w:fill="B2CCC5" w:themeFill="accent5" w:themeFillTint="7F"/>
      </w:tcPr>
    </w:tblStylePr>
    <w:tblStylePr w:type="band1Horz">
      <w:tblPr/>
      <w:tcPr>
        <w:shd w:val="clear" w:color="auto" w:fill="B2CCC5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rsid w:val="0058629F"/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BF9F7" w:themeFill="accent6" w:themeFillTint="33"/>
    </w:tcPr>
    <w:tblStylePr w:type="firstRow">
      <w:rPr>
        <w:b/>
        <w:bCs/>
      </w:rPr>
      <w:tblPr/>
      <w:tcPr>
        <w:shd w:val="clear" w:color="auto" w:fill="F7F4F0" w:themeFill="accent6" w:themeFillTint="66"/>
      </w:tcPr>
    </w:tblStylePr>
    <w:tblStylePr w:type="lastRow">
      <w:rPr>
        <w:b/>
        <w:bCs/>
        <w:color w:val="232222" w:themeColor="text1"/>
      </w:rPr>
      <w:tblPr/>
      <w:tcPr>
        <w:shd w:val="clear" w:color="auto" w:fill="F7F4F0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C3B190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C3B190" w:themeFill="accent6" w:themeFillShade="BF"/>
      </w:tcPr>
    </w:tblStylePr>
    <w:tblStylePr w:type="band1Vert">
      <w:tblPr/>
      <w:tcPr>
        <w:shd w:val="clear" w:color="auto" w:fill="F5F1EC" w:themeFill="accent6" w:themeFillTint="7F"/>
      </w:tcPr>
    </w:tblStylePr>
    <w:tblStylePr w:type="band1Horz">
      <w:tblPr/>
      <w:tcPr>
        <w:shd w:val="clear" w:color="auto" w:fill="F5F1EC" w:themeFill="accent6" w:themeFillTint="7F"/>
      </w:tcPr>
    </w:tblStylePr>
  </w:style>
  <w:style w:type="table" w:styleId="ColorfulList">
    <w:name w:val="Colorful List"/>
    <w:basedOn w:val="TableNormal"/>
    <w:uiPriority w:val="72"/>
    <w:semiHidden/>
    <w:rsid w:val="0058629F"/>
    <w:tblPr>
      <w:tblStyleRowBandSize w:val="1"/>
      <w:tblStyleColBandSize w:val="1"/>
    </w:tblPr>
    <w:tcPr>
      <w:shd w:val="clear" w:color="auto" w:fill="E9E9E9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FAE8C" w:themeFill="accent2" w:themeFillShade="CC"/>
      </w:tcPr>
    </w:tblStylePr>
    <w:tblStylePr w:type="lastRow">
      <w:rPr>
        <w:b/>
        <w:bCs/>
        <w:color w:val="BFAE8C" w:themeColor="accent2" w:themeShade="CC"/>
      </w:rPr>
      <w:tblPr/>
      <w:tcPr>
        <w:tcBorders>
          <w:top w:val="single" w:sz="12" w:space="0" w:color="232222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9C7C7" w:themeFill="text1" w:themeFillTint="3F"/>
      </w:tcPr>
    </w:tblStylePr>
    <w:tblStylePr w:type="band1Horz">
      <w:tblPr/>
      <w:tcPr>
        <w:shd w:val="clear" w:color="auto" w:fill="D3D2D2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rsid w:val="0058629F"/>
    <w:tblPr>
      <w:tblStyleRowBandSize w:val="1"/>
      <w:tblStyleColBandSize w:val="1"/>
    </w:tblPr>
    <w:tcPr>
      <w:shd w:val="clear" w:color="auto" w:fill="D5FFF3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FAE8C" w:themeFill="accent2" w:themeFillShade="CC"/>
      </w:tcPr>
    </w:tblStylePr>
    <w:tblStylePr w:type="lastRow">
      <w:rPr>
        <w:b/>
        <w:bCs/>
        <w:color w:val="BFAE8C" w:themeColor="accent2" w:themeShade="CC"/>
      </w:rPr>
      <w:tblPr/>
      <w:tcPr>
        <w:tcBorders>
          <w:top w:val="single" w:sz="12" w:space="0" w:color="232222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6FFE1" w:themeFill="accent1" w:themeFillTint="3F"/>
      </w:tcPr>
    </w:tblStylePr>
    <w:tblStylePr w:type="band1Horz">
      <w:tblPr/>
      <w:tcPr>
        <w:shd w:val="clear" w:color="auto" w:fill="AAFFE7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rsid w:val="0058629F"/>
    <w:tblPr>
      <w:tblStyleRowBandSize w:val="1"/>
      <w:tblStyleColBandSize w:val="1"/>
    </w:tblPr>
    <w:tcPr>
      <w:shd w:val="clear" w:color="auto" w:fill="FBFAF9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FAE8C" w:themeFill="accent2" w:themeFillShade="CC"/>
      </w:tcPr>
    </w:tblStylePr>
    <w:tblStylePr w:type="lastRow">
      <w:rPr>
        <w:b/>
        <w:bCs/>
        <w:color w:val="BFAE8C" w:themeColor="accent2" w:themeShade="CC"/>
      </w:rPr>
      <w:tblPr/>
      <w:tcPr>
        <w:tcBorders>
          <w:top w:val="single" w:sz="12" w:space="0" w:color="232222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6F4EF" w:themeFill="accent2" w:themeFillTint="3F"/>
      </w:tcPr>
    </w:tblStylePr>
    <w:tblStylePr w:type="band1Horz">
      <w:tblPr/>
      <w:tcPr>
        <w:shd w:val="clear" w:color="auto" w:fill="F8F6F2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rsid w:val="0058629F"/>
    <w:tblPr>
      <w:tblStyleRowBandSize w:val="1"/>
      <w:tblStyleColBandSize w:val="1"/>
    </w:tblPr>
    <w:tcPr>
      <w:shd w:val="clear" w:color="auto" w:fill="DEFFFD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191038" w:themeFill="accent4" w:themeFillShade="CC"/>
      </w:tcPr>
    </w:tblStylePr>
    <w:tblStylePr w:type="lastRow">
      <w:rPr>
        <w:b/>
        <w:bCs/>
        <w:color w:val="191038" w:themeColor="accent4" w:themeShade="CC"/>
      </w:rPr>
      <w:tblPr/>
      <w:tcPr>
        <w:tcBorders>
          <w:top w:val="single" w:sz="12" w:space="0" w:color="232222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FFFA" w:themeFill="accent3" w:themeFillTint="3F"/>
      </w:tcPr>
    </w:tblStylePr>
    <w:tblStylePr w:type="band1Horz">
      <w:tblPr/>
      <w:tcPr>
        <w:shd w:val="clear" w:color="auto" w:fill="BCFFFB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rsid w:val="0058629F"/>
    <w:tblPr>
      <w:tblStyleRowBandSize w:val="1"/>
      <w:tblStyleColBandSize w:val="1"/>
    </w:tblPr>
    <w:tcPr>
      <w:shd w:val="clear" w:color="auto" w:fill="E4DFF5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008E87" w:themeFill="accent3" w:themeFillShade="CC"/>
      </w:tcPr>
    </w:tblStylePr>
    <w:tblStylePr w:type="lastRow">
      <w:rPr>
        <w:b/>
        <w:bCs/>
        <w:color w:val="008E87" w:themeColor="accent3" w:themeShade="CC"/>
      </w:rPr>
      <w:tblPr/>
      <w:tcPr>
        <w:tcBorders>
          <w:top w:val="single" w:sz="12" w:space="0" w:color="232222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BAFE7" w:themeFill="accent4" w:themeFillTint="3F"/>
      </w:tcPr>
    </w:tblStylePr>
    <w:tblStylePr w:type="band1Horz">
      <w:tblPr/>
      <w:tcPr>
        <w:shd w:val="clear" w:color="auto" w:fill="C8BE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rsid w:val="0058629F"/>
    <w:tblPr>
      <w:tblStyleRowBandSize w:val="1"/>
      <w:tblStyleColBandSize w:val="1"/>
    </w:tblPr>
    <w:tcPr>
      <w:shd w:val="clear" w:color="auto" w:fill="EFF5F3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CBBB9F" w:themeFill="accent6" w:themeFillShade="CC"/>
      </w:tcPr>
    </w:tblStylePr>
    <w:tblStylePr w:type="lastRow">
      <w:rPr>
        <w:b/>
        <w:bCs/>
        <w:color w:val="CBBB9F" w:themeColor="accent6" w:themeShade="CC"/>
      </w:rPr>
      <w:tblPr/>
      <w:tcPr>
        <w:tcBorders>
          <w:top w:val="single" w:sz="12" w:space="0" w:color="232222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9E6E2" w:themeFill="accent5" w:themeFillTint="3F"/>
      </w:tcPr>
    </w:tblStylePr>
    <w:tblStylePr w:type="band1Horz">
      <w:tblPr/>
      <w:tcPr>
        <w:shd w:val="clear" w:color="auto" w:fill="E0EAE7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rsid w:val="0058629F"/>
    <w:tblPr>
      <w:tblStyleRowBandSize w:val="1"/>
      <w:tblStyleColBandSize w:val="1"/>
    </w:tblPr>
    <w:tcPr>
      <w:shd w:val="clear" w:color="auto" w:fill="FDFCFB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17B6F" w:themeFill="accent5" w:themeFillShade="CC"/>
      </w:tcPr>
    </w:tblStylePr>
    <w:tblStylePr w:type="lastRow">
      <w:rPr>
        <w:b/>
        <w:bCs/>
        <w:color w:val="517B6F" w:themeColor="accent5" w:themeShade="CC"/>
      </w:rPr>
      <w:tblPr/>
      <w:tcPr>
        <w:tcBorders>
          <w:top w:val="single" w:sz="12" w:space="0" w:color="232222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AF8F5" w:themeFill="accent6" w:themeFillTint="3F"/>
      </w:tcPr>
    </w:tblStylePr>
    <w:tblStylePr w:type="band1Horz">
      <w:tblPr/>
      <w:tcPr>
        <w:shd w:val="clear" w:color="auto" w:fill="FBF9F7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rsid w:val="0058629F"/>
    <w:tblPr>
      <w:tblStyleRowBandSize w:val="1"/>
      <w:tblStyleColBandSize w:val="1"/>
      <w:tblBorders>
        <w:top w:val="single" w:sz="24" w:space="0" w:color="DDD4C2" w:themeColor="accent2"/>
        <w:left w:val="single" w:sz="4" w:space="0" w:color="232222" w:themeColor="text1"/>
        <w:bottom w:val="single" w:sz="4" w:space="0" w:color="232222" w:themeColor="text1"/>
        <w:right w:val="single" w:sz="4" w:space="0" w:color="232222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9E9E9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DD4C2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141414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141414" w:themeColor="text1" w:themeShade="99"/>
          <w:insideV w:val="nil"/>
        </w:tcBorders>
        <w:shd w:val="clear" w:color="auto" w:fill="141414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1919" w:themeFill="text1" w:themeFillShade="BF"/>
      </w:tcPr>
    </w:tblStylePr>
    <w:tblStylePr w:type="band1Vert">
      <w:tblPr/>
      <w:tcPr>
        <w:shd w:val="clear" w:color="auto" w:fill="A8A5A5" w:themeFill="text1" w:themeFillTint="66"/>
      </w:tcPr>
    </w:tblStylePr>
    <w:tblStylePr w:type="band1Horz">
      <w:tblPr/>
      <w:tcPr>
        <w:shd w:val="clear" w:color="auto" w:fill="928F8F" w:themeFill="text1" w:themeFillTint="7F"/>
      </w:tcPr>
    </w:tblStylePr>
    <w:tblStylePr w:type="neCell">
      <w:rPr>
        <w:color w:val="232222" w:themeColor="text1"/>
      </w:rPr>
    </w:tblStylePr>
    <w:tblStylePr w:type="nwCell">
      <w:rPr>
        <w:color w:val="232222" w:themeColor="text1"/>
      </w:rPr>
    </w:tblStylePr>
  </w:style>
  <w:style w:type="table" w:styleId="ColorfulShading-Accent1">
    <w:name w:val="Colorful Shading Accent 1"/>
    <w:basedOn w:val="TableNormal"/>
    <w:uiPriority w:val="71"/>
    <w:semiHidden/>
    <w:rsid w:val="0058629F"/>
    <w:tblPr>
      <w:tblStyleRowBandSize w:val="1"/>
      <w:tblStyleColBandSize w:val="1"/>
      <w:tblBorders>
        <w:top w:val="single" w:sz="24" w:space="0" w:color="DDD4C2" w:themeColor="accent2"/>
        <w:left w:val="single" w:sz="4" w:space="0" w:color="00573F" w:themeColor="accent1"/>
        <w:bottom w:val="single" w:sz="4" w:space="0" w:color="00573F" w:themeColor="accent1"/>
        <w:right w:val="single" w:sz="4" w:space="0" w:color="00573F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5FFF3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DD4C2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3425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3425" w:themeColor="accent1" w:themeShade="99"/>
          <w:insideV w:val="nil"/>
        </w:tcBorders>
        <w:shd w:val="clear" w:color="auto" w:fill="003425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3425" w:themeFill="accent1" w:themeFillShade="99"/>
      </w:tcPr>
    </w:tblStylePr>
    <w:tblStylePr w:type="band1Vert">
      <w:tblPr/>
      <w:tcPr>
        <w:shd w:val="clear" w:color="auto" w:fill="55FFCF" w:themeFill="accent1" w:themeFillTint="66"/>
      </w:tcPr>
    </w:tblStylePr>
    <w:tblStylePr w:type="band1Horz">
      <w:tblPr/>
      <w:tcPr>
        <w:shd w:val="clear" w:color="auto" w:fill="2CFFC4" w:themeFill="accent1" w:themeFillTint="7F"/>
      </w:tcPr>
    </w:tblStylePr>
    <w:tblStylePr w:type="neCell">
      <w:rPr>
        <w:color w:val="232222" w:themeColor="text1"/>
      </w:rPr>
    </w:tblStylePr>
    <w:tblStylePr w:type="nwCell">
      <w:rPr>
        <w:color w:val="232222" w:themeColor="text1"/>
      </w:rPr>
    </w:tblStylePr>
  </w:style>
  <w:style w:type="table" w:styleId="ColorfulShading-Accent2">
    <w:name w:val="Colorful Shading Accent 2"/>
    <w:basedOn w:val="TableNormal"/>
    <w:uiPriority w:val="71"/>
    <w:semiHidden/>
    <w:rsid w:val="0058629F"/>
    <w:tblPr>
      <w:tblStyleRowBandSize w:val="1"/>
      <w:tblStyleColBandSize w:val="1"/>
      <w:tblBorders>
        <w:top w:val="single" w:sz="24" w:space="0" w:color="DDD4C2" w:themeColor="accent2"/>
        <w:left w:val="single" w:sz="4" w:space="0" w:color="DDD4C2" w:themeColor="accent2"/>
        <w:bottom w:val="single" w:sz="4" w:space="0" w:color="DDD4C2" w:themeColor="accent2"/>
        <w:right w:val="single" w:sz="4" w:space="0" w:color="DDD4C2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AF9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DD4C2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9F885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9F8859" w:themeColor="accent2" w:themeShade="99"/>
          <w:insideV w:val="nil"/>
        </w:tcBorders>
        <w:shd w:val="clear" w:color="auto" w:fill="9F885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F8859" w:themeFill="accent2" w:themeFillShade="99"/>
      </w:tcPr>
    </w:tblStylePr>
    <w:tblStylePr w:type="band1Vert">
      <w:tblPr/>
      <w:tcPr>
        <w:shd w:val="clear" w:color="auto" w:fill="F1EDE6" w:themeFill="accent2" w:themeFillTint="66"/>
      </w:tcPr>
    </w:tblStylePr>
    <w:tblStylePr w:type="band1Horz">
      <w:tblPr/>
      <w:tcPr>
        <w:shd w:val="clear" w:color="auto" w:fill="EEE9E0" w:themeFill="accent2" w:themeFillTint="7F"/>
      </w:tcPr>
    </w:tblStylePr>
    <w:tblStylePr w:type="neCell">
      <w:rPr>
        <w:color w:val="232222" w:themeColor="text1"/>
      </w:rPr>
    </w:tblStylePr>
    <w:tblStylePr w:type="nwCell">
      <w:rPr>
        <w:color w:val="232222" w:themeColor="text1"/>
      </w:rPr>
    </w:tblStylePr>
  </w:style>
  <w:style w:type="table" w:styleId="ColorfulShading-Accent3">
    <w:name w:val="Colorful Shading Accent 3"/>
    <w:basedOn w:val="TableNormal"/>
    <w:uiPriority w:val="71"/>
    <w:semiHidden/>
    <w:rsid w:val="0058629F"/>
    <w:tblPr>
      <w:tblStyleRowBandSize w:val="1"/>
      <w:tblStyleColBandSize w:val="1"/>
      <w:tblBorders>
        <w:top w:val="single" w:sz="24" w:space="0" w:color="201547" w:themeColor="accent4"/>
        <w:left w:val="single" w:sz="4" w:space="0" w:color="00B2A9" w:themeColor="accent3"/>
        <w:bottom w:val="single" w:sz="4" w:space="0" w:color="00B2A9" w:themeColor="accent3"/>
        <w:right w:val="single" w:sz="4" w:space="0" w:color="00B2A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EFFFD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201547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6A65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6A65" w:themeColor="accent3" w:themeShade="99"/>
          <w:insideV w:val="nil"/>
        </w:tcBorders>
        <w:shd w:val="clear" w:color="auto" w:fill="006A65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6A65" w:themeFill="accent3" w:themeFillShade="99"/>
      </w:tcPr>
    </w:tblStylePr>
    <w:tblStylePr w:type="band1Vert">
      <w:tblPr/>
      <w:tcPr>
        <w:shd w:val="clear" w:color="auto" w:fill="7AFFF8" w:themeFill="accent3" w:themeFillTint="66"/>
      </w:tcPr>
    </w:tblStylePr>
    <w:tblStylePr w:type="band1Horz">
      <w:tblPr/>
      <w:tcPr>
        <w:shd w:val="clear" w:color="auto" w:fill="59FFF6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rsid w:val="0058629F"/>
    <w:tblPr>
      <w:tblStyleRowBandSize w:val="1"/>
      <w:tblStyleColBandSize w:val="1"/>
      <w:tblBorders>
        <w:top w:val="single" w:sz="24" w:space="0" w:color="00B2A9" w:themeColor="accent3"/>
        <w:left w:val="single" w:sz="4" w:space="0" w:color="201547" w:themeColor="accent4"/>
        <w:bottom w:val="single" w:sz="4" w:space="0" w:color="201547" w:themeColor="accent4"/>
        <w:right w:val="single" w:sz="4" w:space="0" w:color="201547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4DFF5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00B2A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130C2A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130C2A" w:themeColor="accent4" w:themeShade="99"/>
          <w:insideV w:val="nil"/>
        </w:tcBorders>
        <w:shd w:val="clear" w:color="auto" w:fill="130C2A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0C2A" w:themeFill="accent4" w:themeFillShade="99"/>
      </w:tcPr>
    </w:tblStylePr>
    <w:tblStylePr w:type="band1Vert">
      <w:tblPr/>
      <w:tcPr>
        <w:shd w:val="clear" w:color="auto" w:fill="917DD8" w:themeFill="accent4" w:themeFillTint="66"/>
      </w:tcPr>
    </w:tblStylePr>
    <w:tblStylePr w:type="band1Horz">
      <w:tblPr/>
      <w:tcPr>
        <w:shd w:val="clear" w:color="auto" w:fill="775ECF" w:themeFill="accent4" w:themeFillTint="7F"/>
      </w:tcPr>
    </w:tblStylePr>
    <w:tblStylePr w:type="neCell">
      <w:rPr>
        <w:color w:val="232222" w:themeColor="text1"/>
      </w:rPr>
    </w:tblStylePr>
    <w:tblStylePr w:type="nwCell">
      <w:rPr>
        <w:color w:val="232222" w:themeColor="text1"/>
      </w:rPr>
    </w:tblStylePr>
  </w:style>
  <w:style w:type="table" w:styleId="ColorfulShading-Accent5">
    <w:name w:val="Colorful Shading Accent 5"/>
    <w:basedOn w:val="TableNormal"/>
    <w:uiPriority w:val="71"/>
    <w:semiHidden/>
    <w:rsid w:val="0058629F"/>
    <w:tblPr>
      <w:tblStyleRowBandSize w:val="1"/>
      <w:tblStyleColBandSize w:val="1"/>
      <w:tblBorders>
        <w:top w:val="single" w:sz="24" w:space="0" w:color="EBE5DA" w:themeColor="accent6"/>
        <w:left w:val="single" w:sz="4" w:space="0" w:color="669A8C" w:themeColor="accent5"/>
        <w:bottom w:val="single" w:sz="4" w:space="0" w:color="669A8C" w:themeColor="accent5"/>
        <w:right w:val="single" w:sz="4" w:space="0" w:color="669A8C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FF5F3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BE5DA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3D5C53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3D5C53" w:themeColor="accent5" w:themeShade="99"/>
          <w:insideV w:val="nil"/>
        </w:tcBorders>
        <w:shd w:val="clear" w:color="auto" w:fill="3D5C53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D5C53" w:themeFill="accent5" w:themeFillShade="99"/>
      </w:tcPr>
    </w:tblStylePr>
    <w:tblStylePr w:type="band1Vert">
      <w:tblPr/>
      <w:tcPr>
        <w:shd w:val="clear" w:color="auto" w:fill="C1D6D0" w:themeFill="accent5" w:themeFillTint="66"/>
      </w:tcPr>
    </w:tblStylePr>
    <w:tblStylePr w:type="band1Horz">
      <w:tblPr/>
      <w:tcPr>
        <w:shd w:val="clear" w:color="auto" w:fill="B2CCC5" w:themeFill="accent5" w:themeFillTint="7F"/>
      </w:tcPr>
    </w:tblStylePr>
    <w:tblStylePr w:type="neCell">
      <w:rPr>
        <w:color w:val="232222" w:themeColor="text1"/>
      </w:rPr>
    </w:tblStylePr>
    <w:tblStylePr w:type="nwCell">
      <w:rPr>
        <w:color w:val="232222" w:themeColor="text1"/>
      </w:rPr>
    </w:tblStylePr>
  </w:style>
  <w:style w:type="table" w:styleId="ColorfulShading-Accent6">
    <w:name w:val="Colorful Shading Accent 6"/>
    <w:basedOn w:val="TableNormal"/>
    <w:uiPriority w:val="71"/>
    <w:semiHidden/>
    <w:rsid w:val="0058629F"/>
    <w:tblPr>
      <w:tblStyleRowBandSize w:val="1"/>
      <w:tblStyleColBandSize w:val="1"/>
      <w:tblBorders>
        <w:top w:val="single" w:sz="24" w:space="0" w:color="669A8C" w:themeColor="accent5"/>
        <w:left w:val="single" w:sz="4" w:space="0" w:color="EBE5DA" w:themeColor="accent6"/>
        <w:bottom w:val="single" w:sz="4" w:space="0" w:color="EBE5DA" w:themeColor="accent6"/>
        <w:right w:val="single" w:sz="4" w:space="0" w:color="EBE5DA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FCFB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669A8C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AB9264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AB9264" w:themeColor="accent6" w:themeShade="99"/>
          <w:insideV w:val="nil"/>
        </w:tcBorders>
        <w:shd w:val="clear" w:color="auto" w:fill="AB9264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B9264" w:themeFill="accent6" w:themeFillShade="99"/>
      </w:tcPr>
    </w:tblStylePr>
    <w:tblStylePr w:type="band1Vert">
      <w:tblPr/>
      <w:tcPr>
        <w:shd w:val="clear" w:color="auto" w:fill="F7F4F0" w:themeFill="accent6" w:themeFillTint="66"/>
      </w:tcPr>
    </w:tblStylePr>
    <w:tblStylePr w:type="band1Horz">
      <w:tblPr/>
      <w:tcPr>
        <w:shd w:val="clear" w:color="auto" w:fill="F5F1EC" w:themeFill="accent6" w:themeFillTint="7F"/>
      </w:tcPr>
    </w:tblStylePr>
    <w:tblStylePr w:type="neCell">
      <w:rPr>
        <w:color w:val="232222" w:themeColor="text1"/>
      </w:rPr>
    </w:tblStylePr>
    <w:tblStylePr w:type="nwCell">
      <w:rPr>
        <w:color w:val="232222" w:themeColor="text1"/>
      </w:rPr>
    </w:tblStylePr>
  </w:style>
  <w:style w:type="table" w:styleId="DarkList">
    <w:name w:val="Dark List"/>
    <w:basedOn w:val="TableNormal"/>
    <w:uiPriority w:val="70"/>
    <w:semiHidden/>
    <w:rsid w:val="0058629F"/>
    <w:rPr>
      <w:color w:val="FFFFFF" w:themeColor="background1"/>
    </w:rPr>
    <w:tblPr>
      <w:tblStyleRowBandSize w:val="1"/>
      <w:tblStyleColBandSize w:val="1"/>
    </w:tblPr>
    <w:tcPr>
      <w:shd w:val="clear" w:color="auto" w:fill="232222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232222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111111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A1919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A1919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1919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1919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rsid w:val="0058629F"/>
    <w:rPr>
      <w:color w:val="FFFFFF" w:themeColor="background1"/>
    </w:rPr>
    <w:tblPr>
      <w:tblStyleRowBandSize w:val="1"/>
      <w:tblStyleColBandSize w:val="1"/>
    </w:tblPr>
    <w:tcPr>
      <w:shd w:val="clear" w:color="auto" w:fill="00573F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232222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2B1F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412E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412E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412E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412E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rsid w:val="0058629F"/>
    <w:rPr>
      <w:color w:val="FFFFFF" w:themeColor="background1"/>
    </w:rPr>
    <w:tblPr>
      <w:tblStyleRowBandSize w:val="1"/>
      <w:tblStyleColBandSize w:val="1"/>
    </w:tblPr>
    <w:tcPr>
      <w:shd w:val="clear" w:color="auto" w:fill="DDD4C2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232222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84714A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B7A47F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B7A47F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7A47F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7A47F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rsid w:val="0058629F"/>
    <w:rPr>
      <w:color w:val="FFFFFF" w:themeColor="background1"/>
    </w:rPr>
    <w:tblPr>
      <w:tblStyleRowBandSize w:val="1"/>
      <w:tblStyleColBandSize w:val="1"/>
    </w:tblPr>
    <w:tcPr>
      <w:shd w:val="clear" w:color="auto" w:fill="00B2A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232222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5853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857E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857E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857E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857E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rsid w:val="0058629F"/>
    <w:rPr>
      <w:color w:val="FFFFFF" w:themeColor="background1"/>
    </w:rPr>
    <w:tblPr>
      <w:tblStyleRowBandSize w:val="1"/>
      <w:tblStyleColBandSize w:val="1"/>
    </w:tblPr>
    <w:tcPr>
      <w:shd w:val="clear" w:color="auto" w:fill="201547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232222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F0A23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70F34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70F34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70F34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70F34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rsid w:val="0058629F"/>
    <w:rPr>
      <w:color w:val="FFFFFF" w:themeColor="background1"/>
    </w:rPr>
    <w:tblPr>
      <w:tblStyleRowBandSize w:val="1"/>
      <w:tblStyleColBandSize w:val="1"/>
    </w:tblPr>
    <w:tcPr>
      <w:shd w:val="clear" w:color="auto" w:fill="669A8C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232222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24C45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4C7368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4C7368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7368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7368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rsid w:val="0058629F"/>
    <w:rPr>
      <w:color w:val="FFFFFF" w:themeColor="background1"/>
    </w:rPr>
    <w:tblPr>
      <w:tblStyleRowBandSize w:val="1"/>
      <w:tblStyleColBandSize w:val="1"/>
    </w:tblPr>
    <w:tcPr>
      <w:shd w:val="clear" w:color="auto" w:fill="EBE5DA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232222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27A4F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C3B190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C3B190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3B190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3B190" w:themeFill="accent6" w:themeFillShade="BF"/>
      </w:tcPr>
    </w:tblStylePr>
  </w:style>
  <w:style w:type="table" w:styleId="GridTable1Light">
    <w:name w:val="Grid Table 1 Light"/>
    <w:basedOn w:val="TableNormal"/>
    <w:uiPriority w:val="46"/>
    <w:semiHidden/>
    <w:rsid w:val="0058629F"/>
    <w:tblPr>
      <w:tblStyleRowBandSize w:val="1"/>
      <w:tblStyleColBandSize w:val="1"/>
      <w:tblBorders>
        <w:top w:val="single" w:sz="4" w:space="0" w:color="A8A5A5" w:themeColor="text1" w:themeTint="66"/>
        <w:left w:val="single" w:sz="4" w:space="0" w:color="A8A5A5" w:themeColor="text1" w:themeTint="66"/>
        <w:bottom w:val="single" w:sz="4" w:space="0" w:color="A8A5A5" w:themeColor="text1" w:themeTint="66"/>
        <w:right w:val="single" w:sz="4" w:space="0" w:color="A8A5A5" w:themeColor="text1" w:themeTint="66"/>
        <w:insideH w:val="single" w:sz="4" w:space="0" w:color="A8A5A5" w:themeColor="text1" w:themeTint="66"/>
        <w:insideV w:val="single" w:sz="4" w:space="0" w:color="A8A5A5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7C7979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7C7979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semiHidden/>
    <w:rsid w:val="0058629F"/>
    <w:tblPr>
      <w:tblStyleRowBandSize w:val="1"/>
      <w:tblStyleColBandSize w:val="1"/>
      <w:tblBorders>
        <w:top w:val="single" w:sz="4" w:space="0" w:color="55FFCF" w:themeColor="accent1" w:themeTint="66"/>
        <w:left w:val="single" w:sz="4" w:space="0" w:color="55FFCF" w:themeColor="accent1" w:themeTint="66"/>
        <w:bottom w:val="single" w:sz="4" w:space="0" w:color="55FFCF" w:themeColor="accent1" w:themeTint="66"/>
        <w:right w:val="single" w:sz="4" w:space="0" w:color="55FFCF" w:themeColor="accent1" w:themeTint="66"/>
        <w:insideH w:val="single" w:sz="4" w:space="0" w:color="55FFCF" w:themeColor="accent1" w:themeTint="66"/>
        <w:insideV w:val="single" w:sz="4" w:space="0" w:color="55FFCF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01FFB8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01FFB8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semiHidden/>
    <w:rsid w:val="0058629F"/>
    <w:tblPr>
      <w:tblStyleRowBandSize w:val="1"/>
      <w:tblStyleColBandSize w:val="1"/>
      <w:tblBorders>
        <w:top w:val="single" w:sz="4" w:space="0" w:color="F1EDE6" w:themeColor="accent2" w:themeTint="66"/>
        <w:left w:val="single" w:sz="4" w:space="0" w:color="F1EDE6" w:themeColor="accent2" w:themeTint="66"/>
        <w:bottom w:val="single" w:sz="4" w:space="0" w:color="F1EDE6" w:themeColor="accent2" w:themeTint="66"/>
        <w:right w:val="single" w:sz="4" w:space="0" w:color="F1EDE6" w:themeColor="accent2" w:themeTint="66"/>
        <w:insideH w:val="single" w:sz="4" w:space="0" w:color="F1EDE6" w:themeColor="accent2" w:themeTint="66"/>
        <w:insideV w:val="single" w:sz="4" w:space="0" w:color="F1EDE6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AE5DA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AE5DA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semiHidden/>
    <w:rsid w:val="0058629F"/>
    <w:tblPr>
      <w:tblStyleRowBandSize w:val="1"/>
      <w:tblStyleColBandSize w:val="1"/>
      <w:tblBorders>
        <w:top w:val="single" w:sz="4" w:space="0" w:color="7AFFF8" w:themeColor="accent3" w:themeTint="66"/>
        <w:left w:val="single" w:sz="4" w:space="0" w:color="7AFFF8" w:themeColor="accent3" w:themeTint="66"/>
        <w:bottom w:val="single" w:sz="4" w:space="0" w:color="7AFFF8" w:themeColor="accent3" w:themeTint="66"/>
        <w:right w:val="single" w:sz="4" w:space="0" w:color="7AFFF8" w:themeColor="accent3" w:themeTint="66"/>
        <w:insideH w:val="single" w:sz="4" w:space="0" w:color="7AFFF8" w:themeColor="accent3" w:themeTint="66"/>
        <w:insideV w:val="single" w:sz="4" w:space="0" w:color="7AFFF8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37FFF4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37FFF4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semiHidden/>
    <w:rsid w:val="0058629F"/>
    <w:tblPr>
      <w:tblStyleRowBandSize w:val="1"/>
      <w:tblStyleColBandSize w:val="1"/>
      <w:tblBorders>
        <w:top w:val="single" w:sz="4" w:space="0" w:color="917DD8" w:themeColor="accent4" w:themeTint="66"/>
        <w:left w:val="single" w:sz="4" w:space="0" w:color="917DD8" w:themeColor="accent4" w:themeTint="66"/>
        <w:bottom w:val="single" w:sz="4" w:space="0" w:color="917DD8" w:themeColor="accent4" w:themeTint="66"/>
        <w:right w:val="single" w:sz="4" w:space="0" w:color="917DD8" w:themeColor="accent4" w:themeTint="66"/>
        <w:insideH w:val="single" w:sz="4" w:space="0" w:color="917DD8" w:themeColor="accent4" w:themeTint="66"/>
        <w:insideV w:val="single" w:sz="4" w:space="0" w:color="917DD8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5B3DC5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5B3DC5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semiHidden/>
    <w:rsid w:val="0058629F"/>
    <w:tblPr>
      <w:tblStyleRowBandSize w:val="1"/>
      <w:tblStyleColBandSize w:val="1"/>
      <w:tblBorders>
        <w:top w:val="single" w:sz="4" w:space="0" w:color="C1D6D0" w:themeColor="accent5" w:themeTint="66"/>
        <w:left w:val="single" w:sz="4" w:space="0" w:color="C1D6D0" w:themeColor="accent5" w:themeTint="66"/>
        <w:bottom w:val="single" w:sz="4" w:space="0" w:color="C1D6D0" w:themeColor="accent5" w:themeTint="66"/>
        <w:right w:val="single" w:sz="4" w:space="0" w:color="C1D6D0" w:themeColor="accent5" w:themeTint="66"/>
        <w:insideH w:val="single" w:sz="4" w:space="0" w:color="C1D6D0" w:themeColor="accent5" w:themeTint="66"/>
        <w:insideV w:val="single" w:sz="4" w:space="0" w:color="C1D6D0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3C2B9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3C2B9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semiHidden/>
    <w:rsid w:val="0058629F"/>
    <w:tblPr>
      <w:tblStyleRowBandSize w:val="1"/>
      <w:tblStyleColBandSize w:val="1"/>
      <w:tblBorders>
        <w:top w:val="single" w:sz="4" w:space="0" w:color="F7F4F0" w:themeColor="accent6" w:themeTint="66"/>
        <w:left w:val="single" w:sz="4" w:space="0" w:color="F7F4F0" w:themeColor="accent6" w:themeTint="66"/>
        <w:bottom w:val="single" w:sz="4" w:space="0" w:color="F7F4F0" w:themeColor="accent6" w:themeTint="66"/>
        <w:right w:val="single" w:sz="4" w:space="0" w:color="F7F4F0" w:themeColor="accent6" w:themeTint="66"/>
        <w:insideH w:val="single" w:sz="4" w:space="0" w:color="F7F4F0" w:themeColor="accent6" w:themeTint="66"/>
        <w:insideV w:val="single" w:sz="4" w:space="0" w:color="F7F4F0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3EFE8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3EFE8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semiHidden/>
    <w:rsid w:val="0058629F"/>
    <w:tblPr>
      <w:tblStyleRowBandSize w:val="1"/>
      <w:tblStyleColBandSize w:val="1"/>
      <w:tblBorders>
        <w:top w:val="single" w:sz="2" w:space="0" w:color="7C7979" w:themeColor="text1" w:themeTint="99"/>
        <w:bottom w:val="single" w:sz="2" w:space="0" w:color="7C7979" w:themeColor="text1" w:themeTint="99"/>
        <w:insideH w:val="single" w:sz="2" w:space="0" w:color="7C7979" w:themeColor="text1" w:themeTint="99"/>
        <w:insideV w:val="single" w:sz="2" w:space="0" w:color="7C7979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7C7979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7C7979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2D2" w:themeFill="text1" w:themeFillTint="33"/>
      </w:tcPr>
    </w:tblStylePr>
    <w:tblStylePr w:type="band1Horz">
      <w:tblPr/>
      <w:tcPr>
        <w:shd w:val="clear" w:color="auto" w:fill="D3D2D2" w:themeFill="text1" w:themeFillTint="33"/>
      </w:tcPr>
    </w:tblStylePr>
  </w:style>
  <w:style w:type="table" w:styleId="GridTable2-Accent1">
    <w:name w:val="Grid Table 2 Accent 1"/>
    <w:basedOn w:val="TableNormal"/>
    <w:uiPriority w:val="47"/>
    <w:semiHidden/>
    <w:rsid w:val="0058629F"/>
    <w:tblPr>
      <w:tblStyleRowBandSize w:val="1"/>
      <w:tblStyleColBandSize w:val="1"/>
      <w:tblBorders>
        <w:top w:val="single" w:sz="2" w:space="0" w:color="01FFB8" w:themeColor="accent1" w:themeTint="99"/>
        <w:bottom w:val="single" w:sz="2" w:space="0" w:color="01FFB8" w:themeColor="accent1" w:themeTint="99"/>
        <w:insideH w:val="single" w:sz="2" w:space="0" w:color="01FFB8" w:themeColor="accent1" w:themeTint="99"/>
        <w:insideV w:val="single" w:sz="2" w:space="0" w:color="01FFB8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01FFB8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01FFB8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AFFE7" w:themeFill="accent1" w:themeFillTint="33"/>
      </w:tcPr>
    </w:tblStylePr>
    <w:tblStylePr w:type="band1Horz">
      <w:tblPr/>
      <w:tcPr>
        <w:shd w:val="clear" w:color="auto" w:fill="AAFFE7" w:themeFill="accent1" w:themeFillTint="33"/>
      </w:tcPr>
    </w:tblStylePr>
  </w:style>
  <w:style w:type="table" w:styleId="GridTable2-Accent2">
    <w:name w:val="Grid Table 2 Accent 2"/>
    <w:basedOn w:val="TableNormal"/>
    <w:uiPriority w:val="47"/>
    <w:semiHidden/>
    <w:rsid w:val="0058629F"/>
    <w:tblPr>
      <w:tblStyleRowBandSize w:val="1"/>
      <w:tblStyleColBandSize w:val="1"/>
      <w:tblBorders>
        <w:top w:val="single" w:sz="2" w:space="0" w:color="EAE5DA" w:themeColor="accent2" w:themeTint="99"/>
        <w:bottom w:val="single" w:sz="2" w:space="0" w:color="EAE5DA" w:themeColor="accent2" w:themeTint="99"/>
        <w:insideH w:val="single" w:sz="2" w:space="0" w:color="EAE5DA" w:themeColor="accent2" w:themeTint="99"/>
        <w:insideV w:val="single" w:sz="2" w:space="0" w:color="EAE5DA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AE5DA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AE5DA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6F2" w:themeFill="accent2" w:themeFillTint="33"/>
      </w:tcPr>
    </w:tblStylePr>
    <w:tblStylePr w:type="band1Horz">
      <w:tblPr/>
      <w:tcPr>
        <w:shd w:val="clear" w:color="auto" w:fill="F8F6F2" w:themeFill="accent2" w:themeFillTint="33"/>
      </w:tcPr>
    </w:tblStylePr>
  </w:style>
  <w:style w:type="table" w:styleId="GridTable2-Accent3">
    <w:name w:val="Grid Table 2 Accent 3"/>
    <w:basedOn w:val="TableNormal"/>
    <w:uiPriority w:val="47"/>
    <w:semiHidden/>
    <w:rsid w:val="0058629F"/>
    <w:tblPr>
      <w:tblStyleRowBandSize w:val="1"/>
      <w:tblStyleColBandSize w:val="1"/>
      <w:tblBorders>
        <w:top w:val="single" w:sz="2" w:space="0" w:color="37FFF4" w:themeColor="accent3" w:themeTint="99"/>
        <w:bottom w:val="single" w:sz="2" w:space="0" w:color="37FFF4" w:themeColor="accent3" w:themeTint="99"/>
        <w:insideH w:val="single" w:sz="2" w:space="0" w:color="37FFF4" w:themeColor="accent3" w:themeTint="99"/>
        <w:insideV w:val="single" w:sz="2" w:space="0" w:color="37FFF4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37FFF4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37FFF4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CFFFB" w:themeFill="accent3" w:themeFillTint="33"/>
      </w:tcPr>
    </w:tblStylePr>
    <w:tblStylePr w:type="band1Horz">
      <w:tblPr/>
      <w:tcPr>
        <w:shd w:val="clear" w:color="auto" w:fill="BCFFFB" w:themeFill="accent3" w:themeFillTint="33"/>
      </w:tcPr>
    </w:tblStylePr>
  </w:style>
  <w:style w:type="table" w:styleId="GridTable2-Accent4">
    <w:name w:val="Grid Table 2 Accent 4"/>
    <w:basedOn w:val="TableNormal"/>
    <w:uiPriority w:val="47"/>
    <w:semiHidden/>
    <w:rsid w:val="0058629F"/>
    <w:tblPr>
      <w:tblStyleRowBandSize w:val="1"/>
      <w:tblStyleColBandSize w:val="1"/>
      <w:tblBorders>
        <w:top w:val="single" w:sz="2" w:space="0" w:color="5B3DC5" w:themeColor="accent4" w:themeTint="99"/>
        <w:bottom w:val="single" w:sz="2" w:space="0" w:color="5B3DC5" w:themeColor="accent4" w:themeTint="99"/>
        <w:insideH w:val="single" w:sz="2" w:space="0" w:color="5B3DC5" w:themeColor="accent4" w:themeTint="99"/>
        <w:insideV w:val="single" w:sz="2" w:space="0" w:color="5B3DC5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5B3DC5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5B3DC5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BEEC" w:themeFill="accent4" w:themeFillTint="33"/>
      </w:tcPr>
    </w:tblStylePr>
    <w:tblStylePr w:type="band1Horz">
      <w:tblPr/>
      <w:tcPr>
        <w:shd w:val="clear" w:color="auto" w:fill="C8BEEC" w:themeFill="accent4" w:themeFillTint="33"/>
      </w:tcPr>
    </w:tblStylePr>
  </w:style>
  <w:style w:type="table" w:styleId="GridTable2-Accent5">
    <w:name w:val="Grid Table 2 Accent 5"/>
    <w:basedOn w:val="TableNormal"/>
    <w:uiPriority w:val="47"/>
    <w:semiHidden/>
    <w:rsid w:val="0058629F"/>
    <w:tblPr>
      <w:tblStyleRowBandSize w:val="1"/>
      <w:tblStyleColBandSize w:val="1"/>
      <w:tblBorders>
        <w:top w:val="single" w:sz="2" w:space="0" w:color="A3C2B9" w:themeColor="accent5" w:themeTint="99"/>
        <w:bottom w:val="single" w:sz="2" w:space="0" w:color="A3C2B9" w:themeColor="accent5" w:themeTint="99"/>
        <w:insideH w:val="single" w:sz="2" w:space="0" w:color="A3C2B9" w:themeColor="accent5" w:themeTint="99"/>
        <w:insideV w:val="single" w:sz="2" w:space="0" w:color="A3C2B9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3C2B9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3C2B9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0EAE7" w:themeFill="accent5" w:themeFillTint="33"/>
      </w:tcPr>
    </w:tblStylePr>
    <w:tblStylePr w:type="band1Horz">
      <w:tblPr/>
      <w:tcPr>
        <w:shd w:val="clear" w:color="auto" w:fill="E0EAE7" w:themeFill="accent5" w:themeFillTint="33"/>
      </w:tcPr>
    </w:tblStylePr>
  </w:style>
  <w:style w:type="table" w:styleId="GridTable2-Accent6">
    <w:name w:val="Grid Table 2 Accent 6"/>
    <w:basedOn w:val="TableNormal"/>
    <w:uiPriority w:val="47"/>
    <w:semiHidden/>
    <w:rsid w:val="0058629F"/>
    <w:tblPr>
      <w:tblStyleRowBandSize w:val="1"/>
      <w:tblStyleColBandSize w:val="1"/>
      <w:tblBorders>
        <w:top w:val="single" w:sz="2" w:space="0" w:color="F3EFE8" w:themeColor="accent6" w:themeTint="99"/>
        <w:bottom w:val="single" w:sz="2" w:space="0" w:color="F3EFE8" w:themeColor="accent6" w:themeTint="99"/>
        <w:insideH w:val="single" w:sz="2" w:space="0" w:color="F3EFE8" w:themeColor="accent6" w:themeTint="99"/>
        <w:insideV w:val="single" w:sz="2" w:space="0" w:color="F3EFE8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3EFE8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3EFE8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9F7" w:themeFill="accent6" w:themeFillTint="33"/>
      </w:tcPr>
    </w:tblStylePr>
    <w:tblStylePr w:type="band1Horz">
      <w:tblPr/>
      <w:tcPr>
        <w:shd w:val="clear" w:color="auto" w:fill="FBF9F7" w:themeFill="accent6" w:themeFillTint="33"/>
      </w:tcPr>
    </w:tblStylePr>
  </w:style>
  <w:style w:type="table" w:styleId="GridTable3">
    <w:name w:val="Grid Table 3"/>
    <w:basedOn w:val="TableNormal"/>
    <w:uiPriority w:val="48"/>
    <w:semiHidden/>
    <w:rsid w:val="0058629F"/>
    <w:tblPr>
      <w:tblStyleRowBandSize w:val="1"/>
      <w:tblStyleColBandSize w:val="1"/>
      <w:tblBorders>
        <w:top w:val="single" w:sz="4" w:space="0" w:color="7C7979" w:themeColor="text1" w:themeTint="99"/>
        <w:left w:val="single" w:sz="4" w:space="0" w:color="7C7979" w:themeColor="text1" w:themeTint="99"/>
        <w:bottom w:val="single" w:sz="4" w:space="0" w:color="7C7979" w:themeColor="text1" w:themeTint="99"/>
        <w:right w:val="single" w:sz="4" w:space="0" w:color="7C7979" w:themeColor="text1" w:themeTint="99"/>
        <w:insideH w:val="single" w:sz="4" w:space="0" w:color="7C7979" w:themeColor="text1" w:themeTint="99"/>
        <w:insideV w:val="single" w:sz="4" w:space="0" w:color="7C7979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3D2D2" w:themeFill="text1" w:themeFillTint="33"/>
      </w:tcPr>
    </w:tblStylePr>
    <w:tblStylePr w:type="band1Horz">
      <w:tblPr/>
      <w:tcPr>
        <w:shd w:val="clear" w:color="auto" w:fill="D3D2D2" w:themeFill="text1" w:themeFillTint="33"/>
      </w:tcPr>
    </w:tblStylePr>
    <w:tblStylePr w:type="neCell">
      <w:tblPr/>
      <w:tcPr>
        <w:tcBorders>
          <w:bottom w:val="single" w:sz="4" w:space="0" w:color="7C7979" w:themeColor="text1" w:themeTint="99"/>
        </w:tcBorders>
      </w:tcPr>
    </w:tblStylePr>
    <w:tblStylePr w:type="nwCell">
      <w:tblPr/>
      <w:tcPr>
        <w:tcBorders>
          <w:bottom w:val="single" w:sz="4" w:space="0" w:color="7C7979" w:themeColor="text1" w:themeTint="99"/>
        </w:tcBorders>
      </w:tcPr>
    </w:tblStylePr>
    <w:tblStylePr w:type="seCell">
      <w:tblPr/>
      <w:tcPr>
        <w:tcBorders>
          <w:top w:val="single" w:sz="4" w:space="0" w:color="7C7979" w:themeColor="text1" w:themeTint="99"/>
        </w:tcBorders>
      </w:tcPr>
    </w:tblStylePr>
    <w:tblStylePr w:type="swCell">
      <w:tblPr/>
      <w:tcPr>
        <w:tcBorders>
          <w:top w:val="single" w:sz="4" w:space="0" w:color="7C7979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semiHidden/>
    <w:rsid w:val="0058629F"/>
    <w:tblPr>
      <w:tblStyleRowBandSize w:val="1"/>
      <w:tblStyleColBandSize w:val="1"/>
      <w:tblBorders>
        <w:top w:val="single" w:sz="4" w:space="0" w:color="01FFB8" w:themeColor="accent1" w:themeTint="99"/>
        <w:left w:val="single" w:sz="4" w:space="0" w:color="01FFB8" w:themeColor="accent1" w:themeTint="99"/>
        <w:bottom w:val="single" w:sz="4" w:space="0" w:color="01FFB8" w:themeColor="accent1" w:themeTint="99"/>
        <w:right w:val="single" w:sz="4" w:space="0" w:color="01FFB8" w:themeColor="accent1" w:themeTint="99"/>
        <w:insideH w:val="single" w:sz="4" w:space="0" w:color="01FFB8" w:themeColor="accent1" w:themeTint="99"/>
        <w:insideV w:val="single" w:sz="4" w:space="0" w:color="01FFB8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AAFFE7" w:themeFill="accent1" w:themeFillTint="33"/>
      </w:tcPr>
    </w:tblStylePr>
    <w:tblStylePr w:type="band1Horz">
      <w:tblPr/>
      <w:tcPr>
        <w:shd w:val="clear" w:color="auto" w:fill="AAFFE7" w:themeFill="accent1" w:themeFillTint="33"/>
      </w:tcPr>
    </w:tblStylePr>
    <w:tblStylePr w:type="neCell">
      <w:tblPr/>
      <w:tcPr>
        <w:tcBorders>
          <w:bottom w:val="single" w:sz="4" w:space="0" w:color="01FFB8" w:themeColor="accent1" w:themeTint="99"/>
        </w:tcBorders>
      </w:tcPr>
    </w:tblStylePr>
    <w:tblStylePr w:type="nwCell">
      <w:tblPr/>
      <w:tcPr>
        <w:tcBorders>
          <w:bottom w:val="single" w:sz="4" w:space="0" w:color="01FFB8" w:themeColor="accent1" w:themeTint="99"/>
        </w:tcBorders>
      </w:tcPr>
    </w:tblStylePr>
    <w:tblStylePr w:type="seCell">
      <w:tblPr/>
      <w:tcPr>
        <w:tcBorders>
          <w:top w:val="single" w:sz="4" w:space="0" w:color="01FFB8" w:themeColor="accent1" w:themeTint="99"/>
        </w:tcBorders>
      </w:tcPr>
    </w:tblStylePr>
    <w:tblStylePr w:type="swCell">
      <w:tblPr/>
      <w:tcPr>
        <w:tcBorders>
          <w:top w:val="single" w:sz="4" w:space="0" w:color="01FFB8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semiHidden/>
    <w:rsid w:val="0058629F"/>
    <w:tblPr>
      <w:tblStyleRowBandSize w:val="1"/>
      <w:tblStyleColBandSize w:val="1"/>
      <w:tblBorders>
        <w:top w:val="single" w:sz="4" w:space="0" w:color="EAE5DA" w:themeColor="accent2" w:themeTint="99"/>
        <w:left w:val="single" w:sz="4" w:space="0" w:color="EAE5DA" w:themeColor="accent2" w:themeTint="99"/>
        <w:bottom w:val="single" w:sz="4" w:space="0" w:color="EAE5DA" w:themeColor="accent2" w:themeTint="99"/>
        <w:right w:val="single" w:sz="4" w:space="0" w:color="EAE5DA" w:themeColor="accent2" w:themeTint="99"/>
        <w:insideH w:val="single" w:sz="4" w:space="0" w:color="EAE5DA" w:themeColor="accent2" w:themeTint="99"/>
        <w:insideV w:val="single" w:sz="4" w:space="0" w:color="EAE5DA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6F2" w:themeFill="accent2" w:themeFillTint="33"/>
      </w:tcPr>
    </w:tblStylePr>
    <w:tblStylePr w:type="band1Horz">
      <w:tblPr/>
      <w:tcPr>
        <w:shd w:val="clear" w:color="auto" w:fill="F8F6F2" w:themeFill="accent2" w:themeFillTint="33"/>
      </w:tcPr>
    </w:tblStylePr>
    <w:tblStylePr w:type="neCell">
      <w:tblPr/>
      <w:tcPr>
        <w:tcBorders>
          <w:bottom w:val="single" w:sz="4" w:space="0" w:color="EAE5DA" w:themeColor="accent2" w:themeTint="99"/>
        </w:tcBorders>
      </w:tcPr>
    </w:tblStylePr>
    <w:tblStylePr w:type="nwCell">
      <w:tblPr/>
      <w:tcPr>
        <w:tcBorders>
          <w:bottom w:val="single" w:sz="4" w:space="0" w:color="EAE5DA" w:themeColor="accent2" w:themeTint="99"/>
        </w:tcBorders>
      </w:tcPr>
    </w:tblStylePr>
    <w:tblStylePr w:type="seCell">
      <w:tblPr/>
      <w:tcPr>
        <w:tcBorders>
          <w:top w:val="single" w:sz="4" w:space="0" w:color="EAE5DA" w:themeColor="accent2" w:themeTint="99"/>
        </w:tcBorders>
      </w:tcPr>
    </w:tblStylePr>
    <w:tblStylePr w:type="swCell">
      <w:tblPr/>
      <w:tcPr>
        <w:tcBorders>
          <w:top w:val="single" w:sz="4" w:space="0" w:color="EAE5DA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semiHidden/>
    <w:rsid w:val="0058629F"/>
    <w:tblPr>
      <w:tblStyleRowBandSize w:val="1"/>
      <w:tblStyleColBandSize w:val="1"/>
      <w:tblBorders>
        <w:top w:val="single" w:sz="4" w:space="0" w:color="37FFF4" w:themeColor="accent3" w:themeTint="99"/>
        <w:left w:val="single" w:sz="4" w:space="0" w:color="37FFF4" w:themeColor="accent3" w:themeTint="99"/>
        <w:bottom w:val="single" w:sz="4" w:space="0" w:color="37FFF4" w:themeColor="accent3" w:themeTint="99"/>
        <w:right w:val="single" w:sz="4" w:space="0" w:color="37FFF4" w:themeColor="accent3" w:themeTint="99"/>
        <w:insideH w:val="single" w:sz="4" w:space="0" w:color="37FFF4" w:themeColor="accent3" w:themeTint="99"/>
        <w:insideV w:val="single" w:sz="4" w:space="0" w:color="37FFF4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BCFFFB" w:themeFill="accent3" w:themeFillTint="33"/>
      </w:tcPr>
    </w:tblStylePr>
    <w:tblStylePr w:type="band1Horz">
      <w:tblPr/>
      <w:tcPr>
        <w:shd w:val="clear" w:color="auto" w:fill="BCFFFB" w:themeFill="accent3" w:themeFillTint="33"/>
      </w:tcPr>
    </w:tblStylePr>
    <w:tblStylePr w:type="neCell">
      <w:tblPr/>
      <w:tcPr>
        <w:tcBorders>
          <w:bottom w:val="single" w:sz="4" w:space="0" w:color="37FFF4" w:themeColor="accent3" w:themeTint="99"/>
        </w:tcBorders>
      </w:tcPr>
    </w:tblStylePr>
    <w:tblStylePr w:type="nwCell">
      <w:tblPr/>
      <w:tcPr>
        <w:tcBorders>
          <w:bottom w:val="single" w:sz="4" w:space="0" w:color="37FFF4" w:themeColor="accent3" w:themeTint="99"/>
        </w:tcBorders>
      </w:tcPr>
    </w:tblStylePr>
    <w:tblStylePr w:type="seCell">
      <w:tblPr/>
      <w:tcPr>
        <w:tcBorders>
          <w:top w:val="single" w:sz="4" w:space="0" w:color="37FFF4" w:themeColor="accent3" w:themeTint="99"/>
        </w:tcBorders>
      </w:tcPr>
    </w:tblStylePr>
    <w:tblStylePr w:type="swCell">
      <w:tblPr/>
      <w:tcPr>
        <w:tcBorders>
          <w:top w:val="single" w:sz="4" w:space="0" w:color="37FFF4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semiHidden/>
    <w:rsid w:val="0058629F"/>
    <w:tblPr>
      <w:tblStyleRowBandSize w:val="1"/>
      <w:tblStyleColBandSize w:val="1"/>
      <w:tblBorders>
        <w:top w:val="single" w:sz="4" w:space="0" w:color="5B3DC5" w:themeColor="accent4" w:themeTint="99"/>
        <w:left w:val="single" w:sz="4" w:space="0" w:color="5B3DC5" w:themeColor="accent4" w:themeTint="99"/>
        <w:bottom w:val="single" w:sz="4" w:space="0" w:color="5B3DC5" w:themeColor="accent4" w:themeTint="99"/>
        <w:right w:val="single" w:sz="4" w:space="0" w:color="5B3DC5" w:themeColor="accent4" w:themeTint="99"/>
        <w:insideH w:val="single" w:sz="4" w:space="0" w:color="5B3DC5" w:themeColor="accent4" w:themeTint="99"/>
        <w:insideV w:val="single" w:sz="4" w:space="0" w:color="5B3DC5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8BEEC" w:themeFill="accent4" w:themeFillTint="33"/>
      </w:tcPr>
    </w:tblStylePr>
    <w:tblStylePr w:type="band1Horz">
      <w:tblPr/>
      <w:tcPr>
        <w:shd w:val="clear" w:color="auto" w:fill="C8BEEC" w:themeFill="accent4" w:themeFillTint="33"/>
      </w:tcPr>
    </w:tblStylePr>
    <w:tblStylePr w:type="neCell">
      <w:tblPr/>
      <w:tcPr>
        <w:tcBorders>
          <w:bottom w:val="single" w:sz="4" w:space="0" w:color="5B3DC5" w:themeColor="accent4" w:themeTint="99"/>
        </w:tcBorders>
      </w:tcPr>
    </w:tblStylePr>
    <w:tblStylePr w:type="nwCell">
      <w:tblPr/>
      <w:tcPr>
        <w:tcBorders>
          <w:bottom w:val="single" w:sz="4" w:space="0" w:color="5B3DC5" w:themeColor="accent4" w:themeTint="99"/>
        </w:tcBorders>
      </w:tcPr>
    </w:tblStylePr>
    <w:tblStylePr w:type="seCell">
      <w:tblPr/>
      <w:tcPr>
        <w:tcBorders>
          <w:top w:val="single" w:sz="4" w:space="0" w:color="5B3DC5" w:themeColor="accent4" w:themeTint="99"/>
        </w:tcBorders>
      </w:tcPr>
    </w:tblStylePr>
    <w:tblStylePr w:type="swCell">
      <w:tblPr/>
      <w:tcPr>
        <w:tcBorders>
          <w:top w:val="single" w:sz="4" w:space="0" w:color="5B3DC5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semiHidden/>
    <w:rsid w:val="0058629F"/>
    <w:tblPr>
      <w:tblStyleRowBandSize w:val="1"/>
      <w:tblStyleColBandSize w:val="1"/>
      <w:tblBorders>
        <w:top w:val="single" w:sz="4" w:space="0" w:color="A3C2B9" w:themeColor="accent5" w:themeTint="99"/>
        <w:left w:val="single" w:sz="4" w:space="0" w:color="A3C2B9" w:themeColor="accent5" w:themeTint="99"/>
        <w:bottom w:val="single" w:sz="4" w:space="0" w:color="A3C2B9" w:themeColor="accent5" w:themeTint="99"/>
        <w:right w:val="single" w:sz="4" w:space="0" w:color="A3C2B9" w:themeColor="accent5" w:themeTint="99"/>
        <w:insideH w:val="single" w:sz="4" w:space="0" w:color="A3C2B9" w:themeColor="accent5" w:themeTint="99"/>
        <w:insideV w:val="single" w:sz="4" w:space="0" w:color="A3C2B9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0EAE7" w:themeFill="accent5" w:themeFillTint="33"/>
      </w:tcPr>
    </w:tblStylePr>
    <w:tblStylePr w:type="band1Horz">
      <w:tblPr/>
      <w:tcPr>
        <w:shd w:val="clear" w:color="auto" w:fill="E0EAE7" w:themeFill="accent5" w:themeFillTint="33"/>
      </w:tcPr>
    </w:tblStylePr>
    <w:tblStylePr w:type="neCell">
      <w:tblPr/>
      <w:tcPr>
        <w:tcBorders>
          <w:bottom w:val="single" w:sz="4" w:space="0" w:color="A3C2B9" w:themeColor="accent5" w:themeTint="99"/>
        </w:tcBorders>
      </w:tcPr>
    </w:tblStylePr>
    <w:tblStylePr w:type="nwCell">
      <w:tblPr/>
      <w:tcPr>
        <w:tcBorders>
          <w:bottom w:val="single" w:sz="4" w:space="0" w:color="A3C2B9" w:themeColor="accent5" w:themeTint="99"/>
        </w:tcBorders>
      </w:tcPr>
    </w:tblStylePr>
    <w:tblStylePr w:type="seCell">
      <w:tblPr/>
      <w:tcPr>
        <w:tcBorders>
          <w:top w:val="single" w:sz="4" w:space="0" w:color="A3C2B9" w:themeColor="accent5" w:themeTint="99"/>
        </w:tcBorders>
      </w:tcPr>
    </w:tblStylePr>
    <w:tblStylePr w:type="swCell">
      <w:tblPr/>
      <w:tcPr>
        <w:tcBorders>
          <w:top w:val="single" w:sz="4" w:space="0" w:color="A3C2B9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semiHidden/>
    <w:rsid w:val="0058629F"/>
    <w:tblPr>
      <w:tblStyleRowBandSize w:val="1"/>
      <w:tblStyleColBandSize w:val="1"/>
      <w:tblBorders>
        <w:top w:val="single" w:sz="4" w:space="0" w:color="F3EFE8" w:themeColor="accent6" w:themeTint="99"/>
        <w:left w:val="single" w:sz="4" w:space="0" w:color="F3EFE8" w:themeColor="accent6" w:themeTint="99"/>
        <w:bottom w:val="single" w:sz="4" w:space="0" w:color="F3EFE8" w:themeColor="accent6" w:themeTint="99"/>
        <w:right w:val="single" w:sz="4" w:space="0" w:color="F3EFE8" w:themeColor="accent6" w:themeTint="99"/>
        <w:insideH w:val="single" w:sz="4" w:space="0" w:color="F3EFE8" w:themeColor="accent6" w:themeTint="99"/>
        <w:insideV w:val="single" w:sz="4" w:space="0" w:color="F3EFE8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BF9F7" w:themeFill="accent6" w:themeFillTint="33"/>
      </w:tcPr>
    </w:tblStylePr>
    <w:tblStylePr w:type="band1Horz">
      <w:tblPr/>
      <w:tcPr>
        <w:shd w:val="clear" w:color="auto" w:fill="FBF9F7" w:themeFill="accent6" w:themeFillTint="33"/>
      </w:tcPr>
    </w:tblStylePr>
    <w:tblStylePr w:type="neCell">
      <w:tblPr/>
      <w:tcPr>
        <w:tcBorders>
          <w:bottom w:val="single" w:sz="4" w:space="0" w:color="F3EFE8" w:themeColor="accent6" w:themeTint="99"/>
        </w:tcBorders>
      </w:tcPr>
    </w:tblStylePr>
    <w:tblStylePr w:type="nwCell">
      <w:tblPr/>
      <w:tcPr>
        <w:tcBorders>
          <w:bottom w:val="single" w:sz="4" w:space="0" w:color="F3EFE8" w:themeColor="accent6" w:themeTint="99"/>
        </w:tcBorders>
      </w:tcPr>
    </w:tblStylePr>
    <w:tblStylePr w:type="seCell">
      <w:tblPr/>
      <w:tcPr>
        <w:tcBorders>
          <w:top w:val="single" w:sz="4" w:space="0" w:color="F3EFE8" w:themeColor="accent6" w:themeTint="99"/>
        </w:tcBorders>
      </w:tcPr>
    </w:tblStylePr>
    <w:tblStylePr w:type="swCell">
      <w:tblPr/>
      <w:tcPr>
        <w:tcBorders>
          <w:top w:val="single" w:sz="4" w:space="0" w:color="F3EFE8" w:themeColor="accent6" w:themeTint="99"/>
        </w:tcBorders>
      </w:tcPr>
    </w:tblStylePr>
  </w:style>
  <w:style w:type="table" w:styleId="GridTable4">
    <w:name w:val="Grid Table 4"/>
    <w:basedOn w:val="TableNormal"/>
    <w:uiPriority w:val="49"/>
    <w:semiHidden/>
    <w:rsid w:val="0058629F"/>
    <w:tblPr>
      <w:tblStyleRowBandSize w:val="1"/>
      <w:tblStyleColBandSize w:val="1"/>
      <w:tblBorders>
        <w:top w:val="single" w:sz="4" w:space="0" w:color="7C7979" w:themeColor="text1" w:themeTint="99"/>
        <w:left w:val="single" w:sz="4" w:space="0" w:color="7C7979" w:themeColor="text1" w:themeTint="99"/>
        <w:bottom w:val="single" w:sz="4" w:space="0" w:color="7C7979" w:themeColor="text1" w:themeTint="99"/>
        <w:right w:val="single" w:sz="4" w:space="0" w:color="7C7979" w:themeColor="text1" w:themeTint="99"/>
        <w:insideH w:val="single" w:sz="4" w:space="0" w:color="7C7979" w:themeColor="text1" w:themeTint="99"/>
        <w:insideV w:val="single" w:sz="4" w:space="0" w:color="7C7979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232222" w:themeColor="text1"/>
          <w:left w:val="single" w:sz="4" w:space="0" w:color="232222" w:themeColor="text1"/>
          <w:bottom w:val="single" w:sz="4" w:space="0" w:color="232222" w:themeColor="text1"/>
          <w:right w:val="single" w:sz="4" w:space="0" w:color="232222" w:themeColor="text1"/>
          <w:insideH w:val="nil"/>
          <w:insideV w:val="nil"/>
        </w:tcBorders>
        <w:shd w:val="clear" w:color="auto" w:fill="232222" w:themeFill="text1"/>
      </w:tcPr>
    </w:tblStylePr>
    <w:tblStylePr w:type="lastRow">
      <w:rPr>
        <w:b/>
        <w:bCs/>
      </w:rPr>
      <w:tblPr/>
      <w:tcPr>
        <w:tcBorders>
          <w:top w:val="double" w:sz="4" w:space="0" w:color="232222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2D2" w:themeFill="text1" w:themeFillTint="33"/>
      </w:tcPr>
    </w:tblStylePr>
    <w:tblStylePr w:type="band1Horz">
      <w:tblPr/>
      <w:tcPr>
        <w:shd w:val="clear" w:color="auto" w:fill="D3D2D2" w:themeFill="text1" w:themeFillTint="33"/>
      </w:tcPr>
    </w:tblStylePr>
  </w:style>
  <w:style w:type="table" w:styleId="GridTable4-Accent1">
    <w:name w:val="Grid Table 4 Accent 1"/>
    <w:basedOn w:val="TableNormal"/>
    <w:uiPriority w:val="49"/>
    <w:semiHidden/>
    <w:rsid w:val="0058629F"/>
    <w:tblPr>
      <w:tblStyleRowBandSize w:val="1"/>
      <w:tblStyleColBandSize w:val="1"/>
      <w:tblBorders>
        <w:top w:val="single" w:sz="4" w:space="0" w:color="01FFB8" w:themeColor="accent1" w:themeTint="99"/>
        <w:left w:val="single" w:sz="4" w:space="0" w:color="01FFB8" w:themeColor="accent1" w:themeTint="99"/>
        <w:bottom w:val="single" w:sz="4" w:space="0" w:color="01FFB8" w:themeColor="accent1" w:themeTint="99"/>
        <w:right w:val="single" w:sz="4" w:space="0" w:color="01FFB8" w:themeColor="accent1" w:themeTint="99"/>
        <w:insideH w:val="single" w:sz="4" w:space="0" w:color="01FFB8" w:themeColor="accent1" w:themeTint="99"/>
        <w:insideV w:val="single" w:sz="4" w:space="0" w:color="01FFB8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573F" w:themeColor="accent1"/>
          <w:left w:val="single" w:sz="4" w:space="0" w:color="00573F" w:themeColor="accent1"/>
          <w:bottom w:val="single" w:sz="4" w:space="0" w:color="00573F" w:themeColor="accent1"/>
          <w:right w:val="single" w:sz="4" w:space="0" w:color="00573F" w:themeColor="accent1"/>
          <w:insideH w:val="nil"/>
          <w:insideV w:val="nil"/>
        </w:tcBorders>
        <w:shd w:val="clear" w:color="auto" w:fill="00573F" w:themeFill="accent1"/>
      </w:tcPr>
    </w:tblStylePr>
    <w:tblStylePr w:type="lastRow">
      <w:rPr>
        <w:b/>
        <w:bCs/>
      </w:rPr>
      <w:tblPr/>
      <w:tcPr>
        <w:tcBorders>
          <w:top w:val="double" w:sz="4" w:space="0" w:color="00573F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AFFE7" w:themeFill="accent1" w:themeFillTint="33"/>
      </w:tcPr>
    </w:tblStylePr>
    <w:tblStylePr w:type="band1Horz">
      <w:tblPr/>
      <w:tcPr>
        <w:shd w:val="clear" w:color="auto" w:fill="AAFFE7" w:themeFill="accent1" w:themeFillTint="33"/>
      </w:tcPr>
    </w:tblStylePr>
  </w:style>
  <w:style w:type="table" w:styleId="GridTable4-Accent2">
    <w:name w:val="Grid Table 4 Accent 2"/>
    <w:basedOn w:val="TableNormal"/>
    <w:uiPriority w:val="49"/>
    <w:semiHidden/>
    <w:rsid w:val="0058629F"/>
    <w:tblPr>
      <w:tblStyleRowBandSize w:val="1"/>
      <w:tblStyleColBandSize w:val="1"/>
      <w:tblBorders>
        <w:top w:val="single" w:sz="4" w:space="0" w:color="EAE5DA" w:themeColor="accent2" w:themeTint="99"/>
        <w:left w:val="single" w:sz="4" w:space="0" w:color="EAE5DA" w:themeColor="accent2" w:themeTint="99"/>
        <w:bottom w:val="single" w:sz="4" w:space="0" w:color="EAE5DA" w:themeColor="accent2" w:themeTint="99"/>
        <w:right w:val="single" w:sz="4" w:space="0" w:color="EAE5DA" w:themeColor="accent2" w:themeTint="99"/>
        <w:insideH w:val="single" w:sz="4" w:space="0" w:color="EAE5DA" w:themeColor="accent2" w:themeTint="99"/>
        <w:insideV w:val="single" w:sz="4" w:space="0" w:color="EAE5DA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DD4C2" w:themeColor="accent2"/>
          <w:left w:val="single" w:sz="4" w:space="0" w:color="DDD4C2" w:themeColor="accent2"/>
          <w:bottom w:val="single" w:sz="4" w:space="0" w:color="DDD4C2" w:themeColor="accent2"/>
          <w:right w:val="single" w:sz="4" w:space="0" w:color="DDD4C2" w:themeColor="accent2"/>
          <w:insideH w:val="nil"/>
          <w:insideV w:val="nil"/>
        </w:tcBorders>
        <w:shd w:val="clear" w:color="auto" w:fill="DDD4C2" w:themeFill="accent2"/>
      </w:tcPr>
    </w:tblStylePr>
    <w:tblStylePr w:type="lastRow">
      <w:rPr>
        <w:b/>
        <w:bCs/>
      </w:rPr>
      <w:tblPr/>
      <w:tcPr>
        <w:tcBorders>
          <w:top w:val="double" w:sz="4" w:space="0" w:color="DDD4C2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6F2" w:themeFill="accent2" w:themeFillTint="33"/>
      </w:tcPr>
    </w:tblStylePr>
    <w:tblStylePr w:type="band1Horz">
      <w:tblPr/>
      <w:tcPr>
        <w:shd w:val="clear" w:color="auto" w:fill="F8F6F2" w:themeFill="accent2" w:themeFillTint="33"/>
      </w:tcPr>
    </w:tblStylePr>
  </w:style>
  <w:style w:type="table" w:styleId="GridTable4-Accent3">
    <w:name w:val="Grid Table 4 Accent 3"/>
    <w:basedOn w:val="TableNormal"/>
    <w:uiPriority w:val="49"/>
    <w:semiHidden/>
    <w:rsid w:val="0058629F"/>
    <w:tblPr>
      <w:tblStyleRowBandSize w:val="1"/>
      <w:tblStyleColBandSize w:val="1"/>
      <w:tblBorders>
        <w:top w:val="single" w:sz="4" w:space="0" w:color="37FFF4" w:themeColor="accent3" w:themeTint="99"/>
        <w:left w:val="single" w:sz="4" w:space="0" w:color="37FFF4" w:themeColor="accent3" w:themeTint="99"/>
        <w:bottom w:val="single" w:sz="4" w:space="0" w:color="37FFF4" w:themeColor="accent3" w:themeTint="99"/>
        <w:right w:val="single" w:sz="4" w:space="0" w:color="37FFF4" w:themeColor="accent3" w:themeTint="99"/>
        <w:insideH w:val="single" w:sz="4" w:space="0" w:color="37FFF4" w:themeColor="accent3" w:themeTint="99"/>
        <w:insideV w:val="single" w:sz="4" w:space="0" w:color="37FFF4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B2A9" w:themeColor="accent3"/>
          <w:left w:val="single" w:sz="4" w:space="0" w:color="00B2A9" w:themeColor="accent3"/>
          <w:bottom w:val="single" w:sz="4" w:space="0" w:color="00B2A9" w:themeColor="accent3"/>
          <w:right w:val="single" w:sz="4" w:space="0" w:color="00B2A9" w:themeColor="accent3"/>
          <w:insideH w:val="nil"/>
          <w:insideV w:val="nil"/>
        </w:tcBorders>
        <w:shd w:val="clear" w:color="auto" w:fill="00B2A9" w:themeFill="accent3"/>
      </w:tcPr>
    </w:tblStylePr>
    <w:tblStylePr w:type="lastRow">
      <w:rPr>
        <w:b/>
        <w:bCs/>
      </w:rPr>
      <w:tblPr/>
      <w:tcPr>
        <w:tcBorders>
          <w:top w:val="double" w:sz="4" w:space="0" w:color="00B2A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CFFFB" w:themeFill="accent3" w:themeFillTint="33"/>
      </w:tcPr>
    </w:tblStylePr>
    <w:tblStylePr w:type="band1Horz">
      <w:tblPr/>
      <w:tcPr>
        <w:shd w:val="clear" w:color="auto" w:fill="BCFFFB" w:themeFill="accent3" w:themeFillTint="33"/>
      </w:tcPr>
    </w:tblStylePr>
  </w:style>
  <w:style w:type="table" w:styleId="GridTable4-Accent4">
    <w:name w:val="Grid Table 4 Accent 4"/>
    <w:basedOn w:val="TableNormal"/>
    <w:uiPriority w:val="49"/>
    <w:semiHidden/>
    <w:rsid w:val="0058629F"/>
    <w:tblPr>
      <w:tblStyleRowBandSize w:val="1"/>
      <w:tblStyleColBandSize w:val="1"/>
      <w:tblBorders>
        <w:top w:val="single" w:sz="4" w:space="0" w:color="5B3DC5" w:themeColor="accent4" w:themeTint="99"/>
        <w:left w:val="single" w:sz="4" w:space="0" w:color="5B3DC5" w:themeColor="accent4" w:themeTint="99"/>
        <w:bottom w:val="single" w:sz="4" w:space="0" w:color="5B3DC5" w:themeColor="accent4" w:themeTint="99"/>
        <w:right w:val="single" w:sz="4" w:space="0" w:color="5B3DC5" w:themeColor="accent4" w:themeTint="99"/>
        <w:insideH w:val="single" w:sz="4" w:space="0" w:color="5B3DC5" w:themeColor="accent4" w:themeTint="99"/>
        <w:insideV w:val="single" w:sz="4" w:space="0" w:color="5B3DC5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201547" w:themeColor="accent4"/>
          <w:left w:val="single" w:sz="4" w:space="0" w:color="201547" w:themeColor="accent4"/>
          <w:bottom w:val="single" w:sz="4" w:space="0" w:color="201547" w:themeColor="accent4"/>
          <w:right w:val="single" w:sz="4" w:space="0" w:color="201547" w:themeColor="accent4"/>
          <w:insideH w:val="nil"/>
          <w:insideV w:val="nil"/>
        </w:tcBorders>
        <w:shd w:val="clear" w:color="auto" w:fill="201547" w:themeFill="accent4"/>
      </w:tcPr>
    </w:tblStylePr>
    <w:tblStylePr w:type="lastRow">
      <w:rPr>
        <w:b/>
        <w:bCs/>
      </w:rPr>
      <w:tblPr/>
      <w:tcPr>
        <w:tcBorders>
          <w:top w:val="double" w:sz="4" w:space="0" w:color="201547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BEEC" w:themeFill="accent4" w:themeFillTint="33"/>
      </w:tcPr>
    </w:tblStylePr>
    <w:tblStylePr w:type="band1Horz">
      <w:tblPr/>
      <w:tcPr>
        <w:shd w:val="clear" w:color="auto" w:fill="C8BEEC" w:themeFill="accent4" w:themeFillTint="33"/>
      </w:tcPr>
    </w:tblStylePr>
  </w:style>
  <w:style w:type="table" w:styleId="GridTable4-Accent5">
    <w:name w:val="Grid Table 4 Accent 5"/>
    <w:basedOn w:val="TableNormal"/>
    <w:uiPriority w:val="49"/>
    <w:semiHidden/>
    <w:rsid w:val="0058629F"/>
    <w:tblPr>
      <w:tblStyleRowBandSize w:val="1"/>
      <w:tblStyleColBandSize w:val="1"/>
      <w:tblBorders>
        <w:top w:val="single" w:sz="4" w:space="0" w:color="A3C2B9" w:themeColor="accent5" w:themeTint="99"/>
        <w:left w:val="single" w:sz="4" w:space="0" w:color="A3C2B9" w:themeColor="accent5" w:themeTint="99"/>
        <w:bottom w:val="single" w:sz="4" w:space="0" w:color="A3C2B9" w:themeColor="accent5" w:themeTint="99"/>
        <w:right w:val="single" w:sz="4" w:space="0" w:color="A3C2B9" w:themeColor="accent5" w:themeTint="99"/>
        <w:insideH w:val="single" w:sz="4" w:space="0" w:color="A3C2B9" w:themeColor="accent5" w:themeTint="99"/>
        <w:insideV w:val="single" w:sz="4" w:space="0" w:color="A3C2B9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669A8C" w:themeColor="accent5"/>
          <w:left w:val="single" w:sz="4" w:space="0" w:color="669A8C" w:themeColor="accent5"/>
          <w:bottom w:val="single" w:sz="4" w:space="0" w:color="669A8C" w:themeColor="accent5"/>
          <w:right w:val="single" w:sz="4" w:space="0" w:color="669A8C" w:themeColor="accent5"/>
          <w:insideH w:val="nil"/>
          <w:insideV w:val="nil"/>
        </w:tcBorders>
        <w:shd w:val="clear" w:color="auto" w:fill="669A8C" w:themeFill="accent5"/>
      </w:tcPr>
    </w:tblStylePr>
    <w:tblStylePr w:type="lastRow">
      <w:rPr>
        <w:b/>
        <w:bCs/>
      </w:rPr>
      <w:tblPr/>
      <w:tcPr>
        <w:tcBorders>
          <w:top w:val="double" w:sz="4" w:space="0" w:color="669A8C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0EAE7" w:themeFill="accent5" w:themeFillTint="33"/>
      </w:tcPr>
    </w:tblStylePr>
    <w:tblStylePr w:type="band1Horz">
      <w:tblPr/>
      <w:tcPr>
        <w:shd w:val="clear" w:color="auto" w:fill="E0EAE7" w:themeFill="accent5" w:themeFillTint="33"/>
      </w:tcPr>
    </w:tblStylePr>
  </w:style>
  <w:style w:type="table" w:styleId="GridTable4-Accent6">
    <w:name w:val="Grid Table 4 Accent 6"/>
    <w:basedOn w:val="TableNormal"/>
    <w:uiPriority w:val="49"/>
    <w:semiHidden/>
    <w:rsid w:val="0058629F"/>
    <w:tblPr>
      <w:tblStyleRowBandSize w:val="1"/>
      <w:tblStyleColBandSize w:val="1"/>
      <w:tblBorders>
        <w:top w:val="single" w:sz="4" w:space="0" w:color="F3EFE8" w:themeColor="accent6" w:themeTint="99"/>
        <w:left w:val="single" w:sz="4" w:space="0" w:color="F3EFE8" w:themeColor="accent6" w:themeTint="99"/>
        <w:bottom w:val="single" w:sz="4" w:space="0" w:color="F3EFE8" w:themeColor="accent6" w:themeTint="99"/>
        <w:right w:val="single" w:sz="4" w:space="0" w:color="F3EFE8" w:themeColor="accent6" w:themeTint="99"/>
        <w:insideH w:val="single" w:sz="4" w:space="0" w:color="F3EFE8" w:themeColor="accent6" w:themeTint="99"/>
        <w:insideV w:val="single" w:sz="4" w:space="0" w:color="F3EFE8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BE5DA" w:themeColor="accent6"/>
          <w:left w:val="single" w:sz="4" w:space="0" w:color="EBE5DA" w:themeColor="accent6"/>
          <w:bottom w:val="single" w:sz="4" w:space="0" w:color="EBE5DA" w:themeColor="accent6"/>
          <w:right w:val="single" w:sz="4" w:space="0" w:color="EBE5DA" w:themeColor="accent6"/>
          <w:insideH w:val="nil"/>
          <w:insideV w:val="nil"/>
        </w:tcBorders>
        <w:shd w:val="clear" w:color="auto" w:fill="EBE5DA" w:themeFill="accent6"/>
      </w:tcPr>
    </w:tblStylePr>
    <w:tblStylePr w:type="lastRow">
      <w:rPr>
        <w:b/>
        <w:bCs/>
      </w:rPr>
      <w:tblPr/>
      <w:tcPr>
        <w:tcBorders>
          <w:top w:val="double" w:sz="4" w:space="0" w:color="EBE5DA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9F7" w:themeFill="accent6" w:themeFillTint="33"/>
      </w:tcPr>
    </w:tblStylePr>
    <w:tblStylePr w:type="band1Horz">
      <w:tblPr/>
      <w:tcPr>
        <w:shd w:val="clear" w:color="auto" w:fill="FBF9F7" w:themeFill="accent6" w:themeFillTint="33"/>
      </w:tcPr>
    </w:tblStylePr>
  </w:style>
  <w:style w:type="table" w:styleId="GridTable5Dark">
    <w:name w:val="Grid Table 5 Dark"/>
    <w:basedOn w:val="TableNormal"/>
    <w:uiPriority w:val="50"/>
    <w:semiHidden/>
    <w:rsid w:val="0058629F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3D2D2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232222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232222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232222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232222" w:themeFill="text1"/>
      </w:tcPr>
    </w:tblStylePr>
    <w:tblStylePr w:type="band1Vert">
      <w:tblPr/>
      <w:tcPr>
        <w:shd w:val="clear" w:color="auto" w:fill="A8A5A5" w:themeFill="text1" w:themeFillTint="66"/>
      </w:tcPr>
    </w:tblStylePr>
    <w:tblStylePr w:type="band1Horz">
      <w:tblPr/>
      <w:tcPr>
        <w:shd w:val="clear" w:color="auto" w:fill="A8A5A5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semiHidden/>
    <w:rsid w:val="0058629F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AAFFE7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573F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573F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573F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573F" w:themeFill="accent1"/>
      </w:tcPr>
    </w:tblStylePr>
    <w:tblStylePr w:type="band1Vert">
      <w:tblPr/>
      <w:tcPr>
        <w:shd w:val="clear" w:color="auto" w:fill="55FFCF" w:themeFill="accent1" w:themeFillTint="66"/>
      </w:tcPr>
    </w:tblStylePr>
    <w:tblStylePr w:type="band1Horz">
      <w:tblPr/>
      <w:tcPr>
        <w:shd w:val="clear" w:color="auto" w:fill="55FFCF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semiHidden/>
    <w:rsid w:val="0058629F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6F2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DD4C2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DD4C2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DD4C2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DD4C2" w:themeFill="accent2"/>
      </w:tcPr>
    </w:tblStylePr>
    <w:tblStylePr w:type="band1Vert">
      <w:tblPr/>
      <w:tcPr>
        <w:shd w:val="clear" w:color="auto" w:fill="F1EDE6" w:themeFill="accent2" w:themeFillTint="66"/>
      </w:tcPr>
    </w:tblStylePr>
    <w:tblStylePr w:type="band1Horz">
      <w:tblPr/>
      <w:tcPr>
        <w:shd w:val="clear" w:color="auto" w:fill="F1EDE6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semiHidden/>
    <w:rsid w:val="0058629F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BCFFFB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B2A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B2A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B2A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B2A9" w:themeFill="accent3"/>
      </w:tcPr>
    </w:tblStylePr>
    <w:tblStylePr w:type="band1Vert">
      <w:tblPr/>
      <w:tcPr>
        <w:shd w:val="clear" w:color="auto" w:fill="7AFFF8" w:themeFill="accent3" w:themeFillTint="66"/>
      </w:tcPr>
    </w:tblStylePr>
    <w:tblStylePr w:type="band1Horz">
      <w:tblPr/>
      <w:tcPr>
        <w:shd w:val="clear" w:color="auto" w:fill="7AFFF8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semiHidden/>
    <w:rsid w:val="0058629F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8BE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201547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201547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201547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201547" w:themeFill="accent4"/>
      </w:tcPr>
    </w:tblStylePr>
    <w:tblStylePr w:type="band1Vert">
      <w:tblPr/>
      <w:tcPr>
        <w:shd w:val="clear" w:color="auto" w:fill="917DD8" w:themeFill="accent4" w:themeFillTint="66"/>
      </w:tcPr>
    </w:tblStylePr>
    <w:tblStylePr w:type="band1Horz">
      <w:tblPr/>
      <w:tcPr>
        <w:shd w:val="clear" w:color="auto" w:fill="917DD8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semiHidden/>
    <w:rsid w:val="0058629F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0EAE7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669A8C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669A8C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669A8C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669A8C" w:themeFill="accent5"/>
      </w:tcPr>
    </w:tblStylePr>
    <w:tblStylePr w:type="band1Vert">
      <w:tblPr/>
      <w:tcPr>
        <w:shd w:val="clear" w:color="auto" w:fill="C1D6D0" w:themeFill="accent5" w:themeFillTint="66"/>
      </w:tcPr>
    </w:tblStylePr>
    <w:tblStylePr w:type="band1Horz">
      <w:tblPr/>
      <w:tcPr>
        <w:shd w:val="clear" w:color="auto" w:fill="C1D6D0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semiHidden/>
    <w:rsid w:val="0058629F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9F7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BE5DA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BE5DA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BE5DA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BE5DA" w:themeFill="accent6"/>
      </w:tcPr>
    </w:tblStylePr>
    <w:tblStylePr w:type="band1Vert">
      <w:tblPr/>
      <w:tcPr>
        <w:shd w:val="clear" w:color="auto" w:fill="F7F4F0" w:themeFill="accent6" w:themeFillTint="66"/>
      </w:tcPr>
    </w:tblStylePr>
    <w:tblStylePr w:type="band1Horz">
      <w:tblPr/>
      <w:tcPr>
        <w:shd w:val="clear" w:color="auto" w:fill="F7F4F0" w:themeFill="accent6" w:themeFillTint="66"/>
      </w:tcPr>
    </w:tblStylePr>
  </w:style>
  <w:style w:type="table" w:styleId="GridTable6Colorful">
    <w:name w:val="Grid Table 6 Colorful"/>
    <w:basedOn w:val="TableNormal"/>
    <w:uiPriority w:val="51"/>
    <w:semiHidden/>
    <w:rsid w:val="0058629F"/>
    <w:tblPr>
      <w:tblStyleRowBandSize w:val="1"/>
      <w:tblStyleColBandSize w:val="1"/>
      <w:tblBorders>
        <w:top w:val="single" w:sz="4" w:space="0" w:color="7C7979" w:themeColor="text1" w:themeTint="99"/>
        <w:left w:val="single" w:sz="4" w:space="0" w:color="7C7979" w:themeColor="text1" w:themeTint="99"/>
        <w:bottom w:val="single" w:sz="4" w:space="0" w:color="7C7979" w:themeColor="text1" w:themeTint="99"/>
        <w:right w:val="single" w:sz="4" w:space="0" w:color="7C7979" w:themeColor="text1" w:themeTint="99"/>
        <w:insideH w:val="single" w:sz="4" w:space="0" w:color="7C7979" w:themeColor="text1" w:themeTint="99"/>
        <w:insideV w:val="single" w:sz="4" w:space="0" w:color="7C7979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7C7979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7C7979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2D2" w:themeFill="text1" w:themeFillTint="33"/>
      </w:tcPr>
    </w:tblStylePr>
    <w:tblStylePr w:type="band1Horz">
      <w:tblPr/>
      <w:tcPr>
        <w:shd w:val="clear" w:color="auto" w:fill="D3D2D2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semiHidden/>
    <w:rsid w:val="0058629F"/>
    <w:rPr>
      <w:color w:val="00412E" w:themeColor="accent1" w:themeShade="BF"/>
    </w:rPr>
    <w:tblPr>
      <w:tblStyleRowBandSize w:val="1"/>
      <w:tblStyleColBandSize w:val="1"/>
      <w:tblBorders>
        <w:top w:val="single" w:sz="4" w:space="0" w:color="01FFB8" w:themeColor="accent1" w:themeTint="99"/>
        <w:left w:val="single" w:sz="4" w:space="0" w:color="01FFB8" w:themeColor="accent1" w:themeTint="99"/>
        <w:bottom w:val="single" w:sz="4" w:space="0" w:color="01FFB8" w:themeColor="accent1" w:themeTint="99"/>
        <w:right w:val="single" w:sz="4" w:space="0" w:color="01FFB8" w:themeColor="accent1" w:themeTint="99"/>
        <w:insideH w:val="single" w:sz="4" w:space="0" w:color="01FFB8" w:themeColor="accent1" w:themeTint="99"/>
        <w:insideV w:val="single" w:sz="4" w:space="0" w:color="01FFB8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01FFB8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01FFB8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AFFE7" w:themeFill="accent1" w:themeFillTint="33"/>
      </w:tcPr>
    </w:tblStylePr>
    <w:tblStylePr w:type="band1Horz">
      <w:tblPr/>
      <w:tcPr>
        <w:shd w:val="clear" w:color="auto" w:fill="AAFFE7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semiHidden/>
    <w:rsid w:val="0058629F"/>
    <w:rPr>
      <w:color w:val="B7A47F" w:themeColor="accent2" w:themeShade="BF"/>
    </w:rPr>
    <w:tblPr>
      <w:tblStyleRowBandSize w:val="1"/>
      <w:tblStyleColBandSize w:val="1"/>
      <w:tblBorders>
        <w:top w:val="single" w:sz="4" w:space="0" w:color="EAE5DA" w:themeColor="accent2" w:themeTint="99"/>
        <w:left w:val="single" w:sz="4" w:space="0" w:color="EAE5DA" w:themeColor="accent2" w:themeTint="99"/>
        <w:bottom w:val="single" w:sz="4" w:space="0" w:color="EAE5DA" w:themeColor="accent2" w:themeTint="99"/>
        <w:right w:val="single" w:sz="4" w:space="0" w:color="EAE5DA" w:themeColor="accent2" w:themeTint="99"/>
        <w:insideH w:val="single" w:sz="4" w:space="0" w:color="EAE5DA" w:themeColor="accent2" w:themeTint="99"/>
        <w:insideV w:val="single" w:sz="4" w:space="0" w:color="EAE5DA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AE5DA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AE5DA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6F2" w:themeFill="accent2" w:themeFillTint="33"/>
      </w:tcPr>
    </w:tblStylePr>
    <w:tblStylePr w:type="band1Horz">
      <w:tblPr/>
      <w:tcPr>
        <w:shd w:val="clear" w:color="auto" w:fill="F8F6F2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semiHidden/>
    <w:rsid w:val="0058629F"/>
    <w:rPr>
      <w:color w:val="00857E" w:themeColor="accent3" w:themeShade="BF"/>
    </w:rPr>
    <w:tblPr>
      <w:tblStyleRowBandSize w:val="1"/>
      <w:tblStyleColBandSize w:val="1"/>
      <w:tblBorders>
        <w:top w:val="single" w:sz="4" w:space="0" w:color="37FFF4" w:themeColor="accent3" w:themeTint="99"/>
        <w:left w:val="single" w:sz="4" w:space="0" w:color="37FFF4" w:themeColor="accent3" w:themeTint="99"/>
        <w:bottom w:val="single" w:sz="4" w:space="0" w:color="37FFF4" w:themeColor="accent3" w:themeTint="99"/>
        <w:right w:val="single" w:sz="4" w:space="0" w:color="37FFF4" w:themeColor="accent3" w:themeTint="99"/>
        <w:insideH w:val="single" w:sz="4" w:space="0" w:color="37FFF4" w:themeColor="accent3" w:themeTint="99"/>
        <w:insideV w:val="single" w:sz="4" w:space="0" w:color="37FFF4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37FFF4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37FFF4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CFFFB" w:themeFill="accent3" w:themeFillTint="33"/>
      </w:tcPr>
    </w:tblStylePr>
    <w:tblStylePr w:type="band1Horz">
      <w:tblPr/>
      <w:tcPr>
        <w:shd w:val="clear" w:color="auto" w:fill="BCFFFB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semiHidden/>
    <w:rsid w:val="0058629F"/>
    <w:rPr>
      <w:color w:val="170F34" w:themeColor="accent4" w:themeShade="BF"/>
    </w:rPr>
    <w:tblPr>
      <w:tblStyleRowBandSize w:val="1"/>
      <w:tblStyleColBandSize w:val="1"/>
      <w:tblBorders>
        <w:top w:val="single" w:sz="4" w:space="0" w:color="5B3DC5" w:themeColor="accent4" w:themeTint="99"/>
        <w:left w:val="single" w:sz="4" w:space="0" w:color="5B3DC5" w:themeColor="accent4" w:themeTint="99"/>
        <w:bottom w:val="single" w:sz="4" w:space="0" w:color="5B3DC5" w:themeColor="accent4" w:themeTint="99"/>
        <w:right w:val="single" w:sz="4" w:space="0" w:color="5B3DC5" w:themeColor="accent4" w:themeTint="99"/>
        <w:insideH w:val="single" w:sz="4" w:space="0" w:color="5B3DC5" w:themeColor="accent4" w:themeTint="99"/>
        <w:insideV w:val="single" w:sz="4" w:space="0" w:color="5B3DC5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5B3DC5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5B3DC5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BEEC" w:themeFill="accent4" w:themeFillTint="33"/>
      </w:tcPr>
    </w:tblStylePr>
    <w:tblStylePr w:type="band1Horz">
      <w:tblPr/>
      <w:tcPr>
        <w:shd w:val="clear" w:color="auto" w:fill="C8BE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semiHidden/>
    <w:rsid w:val="0058629F"/>
    <w:rPr>
      <w:color w:val="4C7368" w:themeColor="accent5" w:themeShade="BF"/>
    </w:rPr>
    <w:tblPr>
      <w:tblStyleRowBandSize w:val="1"/>
      <w:tblStyleColBandSize w:val="1"/>
      <w:tblBorders>
        <w:top w:val="single" w:sz="4" w:space="0" w:color="A3C2B9" w:themeColor="accent5" w:themeTint="99"/>
        <w:left w:val="single" w:sz="4" w:space="0" w:color="A3C2B9" w:themeColor="accent5" w:themeTint="99"/>
        <w:bottom w:val="single" w:sz="4" w:space="0" w:color="A3C2B9" w:themeColor="accent5" w:themeTint="99"/>
        <w:right w:val="single" w:sz="4" w:space="0" w:color="A3C2B9" w:themeColor="accent5" w:themeTint="99"/>
        <w:insideH w:val="single" w:sz="4" w:space="0" w:color="A3C2B9" w:themeColor="accent5" w:themeTint="99"/>
        <w:insideV w:val="single" w:sz="4" w:space="0" w:color="A3C2B9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3C2B9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3C2B9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0EAE7" w:themeFill="accent5" w:themeFillTint="33"/>
      </w:tcPr>
    </w:tblStylePr>
    <w:tblStylePr w:type="band1Horz">
      <w:tblPr/>
      <w:tcPr>
        <w:shd w:val="clear" w:color="auto" w:fill="E0EAE7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semiHidden/>
    <w:rsid w:val="0058629F"/>
    <w:rPr>
      <w:color w:val="C3B190" w:themeColor="accent6" w:themeShade="BF"/>
    </w:rPr>
    <w:tblPr>
      <w:tblStyleRowBandSize w:val="1"/>
      <w:tblStyleColBandSize w:val="1"/>
      <w:tblBorders>
        <w:top w:val="single" w:sz="4" w:space="0" w:color="F3EFE8" w:themeColor="accent6" w:themeTint="99"/>
        <w:left w:val="single" w:sz="4" w:space="0" w:color="F3EFE8" w:themeColor="accent6" w:themeTint="99"/>
        <w:bottom w:val="single" w:sz="4" w:space="0" w:color="F3EFE8" w:themeColor="accent6" w:themeTint="99"/>
        <w:right w:val="single" w:sz="4" w:space="0" w:color="F3EFE8" w:themeColor="accent6" w:themeTint="99"/>
        <w:insideH w:val="single" w:sz="4" w:space="0" w:color="F3EFE8" w:themeColor="accent6" w:themeTint="99"/>
        <w:insideV w:val="single" w:sz="4" w:space="0" w:color="F3EFE8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3EFE8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3EFE8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9F7" w:themeFill="accent6" w:themeFillTint="33"/>
      </w:tcPr>
    </w:tblStylePr>
    <w:tblStylePr w:type="band1Horz">
      <w:tblPr/>
      <w:tcPr>
        <w:shd w:val="clear" w:color="auto" w:fill="FBF9F7" w:themeFill="accent6" w:themeFillTint="33"/>
      </w:tcPr>
    </w:tblStylePr>
  </w:style>
  <w:style w:type="table" w:styleId="GridTable7Colorful">
    <w:name w:val="Grid Table 7 Colorful"/>
    <w:basedOn w:val="TableNormal"/>
    <w:uiPriority w:val="52"/>
    <w:semiHidden/>
    <w:rsid w:val="0058629F"/>
    <w:tblPr>
      <w:tblStyleRowBandSize w:val="1"/>
      <w:tblStyleColBandSize w:val="1"/>
      <w:tblBorders>
        <w:top w:val="single" w:sz="4" w:space="0" w:color="7C7979" w:themeColor="text1" w:themeTint="99"/>
        <w:left w:val="single" w:sz="4" w:space="0" w:color="7C7979" w:themeColor="text1" w:themeTint="99"/>
        <w:bottom w:val="single" w:sz="4" w:space="0" w:color="7C7979" w:themeColor="text1" w:themeTint="99"/>
        <w:right w:val="single" w:sz="4" w:space="0" w:color="7C7979" w:themeColor="text1" w:themeTint="99"/>
        <w:insideH w:val="single" w:sz="4" w:space="0" w:color="7C7979" w:themeColor="text1" w:themeTint="99"/>
        <w:insideV w:val="single" w:sz="4" w:space="0" w:color="7C7979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3D2D2" w:themeFill="text1" w:themeFillTint="33"/>
      </w:tcPr>
    </w:tblStylePr>
    <w:tblStylePr w:type="band1Horz">
      <w:tblPr/>
      <w:tcPr>
        <w:shd w:val="clear" w:color="auto" w:fill="D3D2D2" w:themeFill="text1" w:themeFillTint="33"/>
      </w:tcPr>
    </w:tblStylePr>
    <w:tblStylePr w:type="neCell">
      <w:tblPr/>
      <w:tcPr>
        <w:tcBorders>
          <w:bottom w:val="single" w:sz="4" w:space="0" w:color="7C7979" w:themeColor="text1" w:themeTint="99"/>
        </w:tcBorders>
      </w:tcPr>
    </w:tblStylePr>
    <w:tblStylePr w:type="nwCell">
      <w:tblPr/>
      <w:tcPr>
        <w:tcBorders>
          <w:bottom w:val="single" w:sz="4" w:space="0" w:color="7C7979" w:themeColor="text1" w:themeTint="99"/>
        </w:tcBorders>
      </w:tcPr>
    </w:tblStylePr>
    <w:tblStylePr w:type="seCell">
      <w:tblPr/>
      <w:tcPr>
        <w:tcBorders>
          <w:top w:val="single" w:sz="4" w:space="0" w:color="7C7979" w:themeColor="text1" w:themeTint="99"/>
        </w:tcBorders>
      </w:tcPr>
    </w:tblStylePr>
    <w:tblStylePr w:type="swCell">
      <w:tblPr/>
      <w:tcPr>
        <w:tcBorders>
          <w:top w:val="single" w:sz="4" w:space="0" w:color="7C7979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semiHidden/>
    <w:rsid w:val="0058629F"/>
    <w:rPr>
      <w:color w:val="00412E" w:themeColor="accent1" w:themeShade="BF"/>
    </w:rPr>
    <w:tblPr>
      <w:tblStyleRowBandSize w:val="1"/>
      <w:tblStyleColBandSize w:val="1"/>
      <w:tblBorders>
        <w:top w:val="single" w:sz="4" w:space="0" w:color="01FFB8" w:themeColor="accent1" w:themeTint="99"/>
        <w:left w:val="single" w:sz="4" w:space="0" w:color="01FFB8" w:themeColor="accent1" w:themeTint="99"/>
        <w:bottom w:val="single" w:sz="4" w:space="0" w:color="01FFB8" w:themeColor="accent1" w:themeTint="99"/>
        <w:right w:val="single" w:sz="4" w:space="0" w:color="01FFB8" w:themeColor="accent1" w:themeTint="99"/>
        <w:insideH w:val="single" w:sz="4" w:space="0" w:color="01FFB8" w:themeColor="accent1" w:themeTint="99"/>
        <w:insideV w:val="single" w:sz="4" w:space="0" w:color="01FFB8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AAFFE7" w:themeFill="accent1" w:themeFillTint="33"/>
      </w:tcPr>
    </w:tblStylePr>
    <w:tblStylePr w:type="band1Horz">
      <w:tblPr/>
      <w:tcPr>
        <w:shd w:val="clear" w:color="auto" w:fill="AAFFE7" w:themeFill="accent1" w:themeFillTint="33"/>
      </w:tcPr>
    </w:tblStylePr>
    <w:tblStylePr w:type="neCell">
      <w:tblPr/>
      <w:tcPr>
        <w:tcBorders>
          <w:bottom w:val="single" w:sz="4" w:space="0" w:color="01FFB8" w:themeColor="accent1" w:themeTint="99"/>
        </w:tcBorders>
      </w:tcPr>
    </w:tblStylePr>
    <w:tblStylePr w:type="nwCell">
      <w:tblPr/>
      <w:tcPr>
        <w:tcBorders>
          <w:bottom w:val="single" w:sz="4" w:space="0" w:color="01FFB8" w:themeColor="accent1" w:themeTint="99"/>
        </w:tcBorders>
      </w:tcPr>
    </w:tblStylePr>
    <w:tblStylePr w:type="seCell">
      <w:tblPr/>
      <w:tcPr>
        <w:tcBorders>
          <w:top w:val="single" w:sz="4" w:space="0" w:color="01FFB8" w:themeColor="accent1" w:themeTint="99"/>
        </w:tcBorders>
      </w:tcPr>
    </w:tblStylePr>
    <w:tblStylePr w:type="swCell">
      <w:tblPr/>
      <w:tcPr>
        <w:tcBorders>
          <w:top w:val="single" w:sz="4" w:space="0" w:color="01FFB8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semiHidden/>
    <w:rsid w:val="0058629F"/>
    <w:rPr>
      <w:color w:val="B7A47F" w:themeColor="accent2" w:themeShade="BF"/>
    </w:rPr>
    <w:tblPr>
      <w:tblStyleRowBandSize w:val="1"/>
      <w:tblStyleColBandSize w:val="1"/>
      <w:tblBorders>
        <w:top w:val="single" w:sz="4" w:space="0" w:color="EAE5DA" w:themeColor="accent2" w:themeTint="99"/>
        <w:left w:val="single" w:sz="4" w:space="0" w:color="EAE5DA" w:themeColor="accent2" w:themeTint="99"/>
        <w:bottom w:val="single" w:sz="4" w:space="0" w:color="EAE5DA" w:themeColor="accent2" w:themeTint="99"/>
        <w:right w:val="single" w:sz="4" w:space="0" w:color="EAE5DA" w:themeColor="accent2" w:themeTint="99"/>
        <w:insideH w:val="single" w:sz="4" w:space="0" w:color="EAE5DA" w:themeColor="accent2" w:themeTint="99"/>
        <w:insideV w:val="single" w:sz="4" w:space="0" w:color="EAE5DA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6F2" w:themeFill="accent2" w:themeFillTint="33"/>
      </w:tcPr>
    </w:tblStylePr>
    <w:tblStylePr w:type="band1Horz">
      <w:tblPr/>
      <w:tcPr>
        <w:shd w:val="clear" w:color="auto" w:fill="F8F6F2" w:themeFill="accent2" w:themeFillTint="33"/>
      </w:tcPr>
    </w:tblStylePr>
    <w:tblStylePr w:type="neCell">
      <w:tblPr/>
      <w:tcPr>
        <w:tcBorders>
          <w:bottom w:val="single" w:sz="4" w:space="0" w:color="EAE5DA" w:themeColor="accent2" w:themeTint="99"/>
        </w:tcBorders>
      </w:tcPr>
    </w:tblStylePr>
    <w:tblStylePr w:type="nwCell">
      <w:tblPr/>
      <w:tcPr>
        <w:tcBorders>
          <w:bottom w:val="single" w:sz="4" w:space="0" w:color="EAE5DA" w:themeColor="accent2" w:themeTint="99"/>
        </w:tcBorders>
      </w:tcPr>
    </w:tblStylePr>
    <w:tblStylePr w:type="seCell">
      <w:tblPr/>
      <w:tcPr>
        <w:tcBorders>
          <w:top w:val="single" w:sz="4" w:space="0" w:color="EAE5DA" w:themeColor="accent2" w:themeTint="99"/>
        </w:tcBorders>
      </w:tcPr>
    </w:tblStylePr>
    <w:tblStylePr w:type="swCell">
      <w:tblPr/>
      <w:tcPr>
        <w:tcBorders>
          <w:top w:val="single" w:sz="4" w:space="0" w:color="EAE5DA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semiHidden/>
    <w:rsid w:val="0058629F"/>
    <w:rPr>
      <w:color w:val="00857E" w:themeColor="accent3" w:themeShade="BF"/>
    </w:rPr>
    <w:tblPr>
      <w:tblStyleRowBandSize w:val="1"/>
      <w:tblStyleColBandSize w:val="1"/>
      <w:tblBorders>
        <w:top w:val="single" w:sz="4" w:space="0" w:color="37FFF4" w:themeColor="accent3" w:themeTint="99"/>
        <w:left w:val="single" w:sz="4" w:space="0" w:color="37FFF4" w:themeColor="accent3" w:themeTint="99"/>
        <w:bottom w:val="single" w:sz="4" w:space="0" w:color="37FFF4" w:themeColor="accent3" w:themeTint="99"/>
        <w:right w:val="single" w:sz="4" w:space="0" w:color="37FFF4" w:themeColor="accent3" w:themeTint="99"/>
        <w:insideH w:val="single" w:sz="4" w:space="0" w:color="37FFF4" w:themeColor="accent3" w:themeTint="99"/>
        <w:insideV w:val="single" w:sz="4" w:space="0" w:color="37FFF4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BCFFFB" w:themeFill="accent3" w:themeFillTint="33"/>
      </w:tcPr>
    </w:tblStylePr>
    <w:tblStylePr w:type="band1Horz">
      <w:tblPr/>
      <w:tcPr>
        <w:shd w:val="clear" w:color="auto" w:fill="BCFFFB" w:themeFill="accent3" w:themeFillTint="33"/>
      </w:tcPr>
    </w:tblStylePr>
    <w:tblStylePr w:type="neCell">
      <w:tblPr/>
      <w:tcPr>
        <w:tcBorders>
          <w:bottom w:val="single" w:sz="4" w:space="0" w:color="37FFF4" w:themeColor="accent3" w:themeTint="99"/>
        </w:tcBorders>
      </w:tcPr>
    </w:tblStylePr>
    <w:tblStylePr w:type="nwCell">
      <w:tblPr/>
      <w:tcPr>
        <w:tcBorders>
          <w:bottom w:val="single" w:sz="4" w:space="0" w:color="37FFF4" w:themeColor="accent3" w:themeTint="99"/>
        </w:tcBorders>
      </w:tcPr>
    </w:tblStylePr>
    <w:tblStylePr w:type="seCell">
      <w:tblPr/>
      <w:tcPr>
        <w:tcBorders>
          <w:top w:val="single" w:sz="4" w:space="0" w:color="37FFF4" w:themeColor="accent3" w:themeTint="99"/>
        </w:tcBorders>
      </w:tcPr>
    </w:tblStylePr>
    <w:tblStylePr w:type="swCell">
      <w:tblPr/>
      <w:tcPr>
        <w:tcBorders>
          <w:top w:val="single" w:sz="4" w:space="0" w:color="37FFF4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semiHidden/>
    <w:rsid w:val="0058629F"/>
    <w:rPr>
      <w:color w:val="170F34" w:themeColor="accent4" w:themeShade="BF"/>
    </w:rPr>
    <w:tblPr>
      <w:tblStyleRowBandSize w:val="1"/>
      <w:tblStyleColBandSize w:val="1"/>
      <w:tblBorders>
        <w:top w:val="single" w:sz="4" w:space="0" w:color="5B3DC5" w:themeColor="accent4" w:themeTint="99"/>
        <w:left w:val="single" w:sz="4" w:space="0" w:color="5B3DC5" w:themeColor="accent4" w:themeTint="99"/>
        <w:bottom w:val="single" w:sz="4" w:space="0" w:color="5B3DC5" w:themeColor="accent4" w:themeTint="99"/>
        <w:right w:val="single" w:sz="4" w:space="0" w:color="5B3DC5" w:themeColor="accent4" w:themeTint="99"/>
        <w:insideH w:val="single" w:sz="4" w:space="0" w:color="5B3DC5" w:themeColor="accent4" w:themeTint="99"/>
        <w:insideV w:val="single" w:sz="4" w:space="0" w:color="5B3DC5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8BEEC" w:themeFill="accent4" w:themeFillTint="33"/>
      </w:tcPr>
    </w:tblStylePr>
    <w:tblStylePr w:type="band1Horz">
      <w:tblPr/>
      <w:tcPr>
        <w:shd w:val="clear" w:color="auto" w:fill="C8BEEC" w:themeFill="accent4" w:themeFillTint="33"/>
      </w:tcPr>
    </w:tblStylePr>
    <w:tblStylePr w:type="neCell">
      <w:tblPr/>
      <w:tcPr>
        <w:tcBorders>
          <w:bottom w:val="single" w:sz="4" w:space="0" w:color="5B3DC5" w:themeColor="accent4" w:themeTint="99"/>
        </w:tcBorders>
      </w:tcPr>
    </w:tblStylePr>
    <w:tblStylePr w:type="nwCell">
      <w:tblPr/>
      <w:tcPr>
        <w:tcBorders>
          <w:bottom w:val="single" w:sz="4" w:space="0" w:color="5B3DC5" w:themeColor="accent4" w:themeTint="99"/>
        </w:tcBorders>
      </w:tcPr>
    </w:tblStylePr>
    <w:tblStylePr w:type="seCell">
      <w:tblPr/>
      <w:tcPr>
        <w:tcBorders>
          <w:top w:val="single" w:sz="4" w:space="0" w:color="5B3DC5" w:themeColor="accent4" w:themeTint="99"/>
        </w:tcBorders>
      </w:tcPr>
    </w:tblStylePr>
    <w:tblStylePr w:type="swCell">
      <w:tblPr/>
      <w:tcPr>
        <w:tcBorders>
          <w:top w:val="single" w:sz="4" w:space="0" w:color="5B3DC5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semiHidden/>
    <w:rsid w:val="0058629F"/>
    <w:rPr>
      <w:color w:val="4C7368" w:themeColor="accent5" w:themeShade="BF"/>
    </w:rPr>
    <w:tblPr>
      <w:tblStyleRowBandSize w:val="1"/>
      <w:tblStyleColBandSize w:val="1"/>
      <w:tblBorders>
        <w:top w:val="single" w:sz="4" w:space="0" w:color="A3C2B9" w:themeColor="accent5" w:themeTint="99"/>
        <w:left w:val="single" w:sz="4" w:space="0" w:color="A3C2B9" w:themeColor="accent5" w:themeTint="99"/>
        <w:bottom w:val="single" w:sz="4" w:space="0" w:color="A3C2B9" w:themeColor="accent5" w:themeTint="99"/>
        <w:right w:val="single" w:sz="4" w:space="0" w:color="A3C2B9" w:themeColor="accent5" w:themeTint="99"/>
        <w:insideH w:val="single" w:sz="4" w:space="0" w:color="A3C2B9" w:themeColor="accent5" w:themeTint="99"/>
        <w:insideV w:val="single" w:sz="4" w:space="0" w:color="A3C2B9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0EAE7" w:themeFill="accent5" w:themeFillTint="33"/>
      </w:tcPr>
    </w:tblStylePr>
    <w:tblStylePr w:type="band1Horz">
      <w:tblPr/>
      <w:tcPr>
        <w:shd w:val="clear" w:color="auto" w:fill="E0EAE7" w:themeFill="accent5" w:themeFillTint="33"/>
      </w:tcPr>
    </w:tblStylePr>
    <w:tblStylePr w:type="neCell">
      <w:tblPr/>
      <w:tcPr>
        <w:tcBorders>
          <w:bottom w:val="single" w:sz="4" w:space="0" w:color="A3C2B9" w:themeColor="accent5" w:themeTint="99"/>
        </w:tcBorders>
      </w:tcPr>
    </w:tblStylePr>
    <w:tblStylePr w:type="nwCell">
      <w:tblPr/>
      <w:tcPr>
        <w:tcBorders>
          <w:bottom w:val="single" w:sz="4" w:space="0" w:color="A3C2B9" w:themeColor="accent5" w:themeTint="99"/>
        </w:tcBorders>
      </w:tcPr>
    </w:tblStylePr>
    <w:tblStylePr w:type="seCell">
      <w:tblPr/>
      <w:tcPr>
        <w:tcBorders>
          <w:top w:val="single" w:sz="4" w:space="0" w:color="A3C2B9" w:themeColor="accent5" w:themeTint="99"/>
        </w:tcBorders>
      </w:tcPr>
    </w:tblStylePr>
    <w:tblStylePr w:type="swCell">
      <w:tblPr/>
      <w:tcPr>
        <w:tcBorders>
          <w:top w:val="single" w:sz="4" w:space="0" w:color="A3C2B9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semiHidden/>
    <w:rsid w:val="0058629F"/>
    <w:rPr>
      <w:color w:val="C3B190" w:themeColor="accent6" w:themeShade="BF"/>
    </w:rPr>
    <w:tblPr>
      <w:tblStyleRowBandSize w:val="1"/>
      <w:tblStyleColBandSize w:val="1"/>
      <w:tblBorders>
        <w:top w:val="single" w:sz="4" w:space="0" w:color="F3EFE8" w:themeColor="accent6" w:themeTint="99"/>
        <w:left w:val="single" w:sz="4" w:space="0" w:color="F3EFE8" w:themeColor="accent6" w:themeTint="99"/>
        <w:bottom w:val="single" w:sz="4" w:space="0" w:color="F3EFE8" w:themeColor="accent6" w:themeTint="99"/>
        <w:right w:val="single" w:sz="4" w:space="0" w:color="F3EFE8" w:themeColor="accent6" w:themeTint="99"/>
        <w:insideH w:val="single" w:sz="4" w:space="0" w:color="F3EFE8" w:themeColor="accent6" w:themeTint="99"/>
        <w:insideV w:val="single" w:sz="4" w:space="0" w:color="F3EFE8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BF9F7" w:themeFill="accent6" w:themeFillTint="33"/>
      </w:tcPr>
    </w:tblStylePr>
    <w:tblStylePr w:type="band1Horz">
      <w:tblPr/>
      <w:tcPr>
        <w:shd w:val="clear" w:color="auto" w:fill="FBF9F7" w:themeFill="accent6" w:themeFillTint="33"/>
      </w:tcPr>
    </w:tblStylePr>
    <w:tblStylePr w:type="neCell">
      <w:tblPr/>
      <w:tcPr>
        <w:tcBorders>
          <w:bottom w:val="single" w:sz="4" w:space="0" w:color="F3EFE8" w:themeColor="accent6" w:themeTint="99"/>
        </w:tcBorders>
      </w:tcPr>
    </w:tblStylePr>
    <w:tblStylePr w:type="nwCell">
      <w:tblPr/>
      <w:tcPr>
        <w:tcBorders>
          <w:bottom w:val="single" w:sz="4" w:space="0" w:color="F3EFE8" w:themeColor="accent6" w:themeTint="99"/>
        </w:tcBorders>
      </w:tcPr>
    </w:tblStylePr>
    <w:tblStylePr w:type="seCell">
      <w:tblPr/>
      <w:tcPr>
        <w:tcBorders>
          <w:top w:val="single" w:sz="4" w:space="0" w:color="F3EFE8" w:themeColor="accent6" w:themeTint="99"/>
        </w:tcBorders>
      </w:tcPr>
    </w:tblStylePr>
    <w:tblStylePr w:type="swCell">
      <w:tblPr/>
      <w:tcPr>
        <w:tcBorders>
          <w:top w:val="single" w:sz="4" w:space="0" w:color="F3EFE8" w:themeColor="accent6" w:themeTint="99"/>
        </w:tcBorders>
      </w:tcPr>
    </w:tblStylePr>
  </w:style>
  <w:style w:type="table" w:styleId="LightGrid">
    <w:name w:val="Light Grid"/>
    <w:basedOn w:val="TableNormal"/>
    <w:uiPriority w:val="62"/>
    <w:semiHidden/>
    <w:rsid w:val="0058629F"/>
    <w:tblPr>
      <w:tblStyleRowBandSize w:val="1"/>
      <w:tblStyleColBandSize w:val="1"/>
      <w:tblBorders>
        <w:top w:val="single" w:sz="8" w:space="0" w:color="232222" w:themeColor="text1"/>
        <w:left w:val="single" w:sz="8" w:space="0" w:color="232222" w:themeColor="text1"/>
        <w:bottom w:val="single" w:sz="8" w:space="0" w:color="232222" w:themeColor="text1"/>
        <w:right w:val="single" w:sz="8" w:space="0" w:color="232222" w:themeColor="text1"/>
        <w:insideH w:val="single" w:sz="8" w:space="0" w:color="232222" w:themeColor="text1"/>
        <w:insideV w:val="single" w:sz="8" w:space="0" w:color="232222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232222" w:themeColor="text1"/>
          <w:left w:val="single" w:sz="8" w:space="0" w:color="232222" w:themeColor="text1"/>
          <w:bottom w:val="single" w:sz="18" w:space="0" w:color="232222" w:themeColor="text1"/>
          <w:right w:val="single" w:sz="8" w:space="0" w:color="232222" w:themeColor="text1"/>
          <w:insideH w:val="nil"/>
          <w:insideV w:val="single" w:sz="8" w:space="0" w:color="232222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232222" w:themeColor="text1"/>
          <w:left w:val="single" w:sz="8" w:space="0" w:color="232222" w:themeColor="text1"/>
          <w:bottom w:val="single" w:sz="8" w:space="0" w:color="232222" w:themeColor="text1"/>
          <w:right w:val="single" w:sz="8" w:space="0" w:color="232222" w:themeColor="text1"/>
          <w:insideH w:val="nil"/>
          <w:insideV w:val="single" w:sz="8" w:space="0" w:color="232222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232222" w:themeColor="text1"/>
          <w:left w:val="single" w:sz="8" w:space="0" w:color="232222" w:themeColor="text1"/>
          <w:bottom w:val="single" w:sz="8" w:space="0" w:color="232222" w:themeColor="text1"/>
          <w:right w:val="single" w:sz="8" w:space="0" w:color="232222" w:themeColor="text1"/>
        </w:tcBorders>
      </w:tcPr>
    </w:tblStylePr>
    <w:tblStylePr w:type="band1Vert">
      <w:tblPr/>
      <w:tcPr>
        <w:tcBorders>
          <w:top w:val="single" w:sz="8" w:space="0" w:color="232222" w:themeColor="text1"/>
          <w:left w:val="single" w:sz="8" w:space="0" w:color="232222" w:themeColor="text1"/>
          <w:bottom w:val="single" w:sz="8" w:space="0" w:color="232222" w:themeColor="text1"/>
          <w:right w:val="single" w:sz="8" w:space="0" w:color="232222" w:themeColor="text1"/>
        </w:tcBorders>
        <w:shd w:val="clear" w:color="auto" w:fill="C9C7C7" w:themeFill="text1" w:themeFillTint="3F"/>
      </w:tcPr>
    </w:tblStylePr>
    <w:tblStylePr w:type="band1Horz">
      <w:tblPr/>
      <w:tcPr>
        <w:tcBorders>
          <w:top w:val="single" w:sz="8" w:space="0" w:color="232222" w:themeColor="text1"/>
          <w:left w:val="single" w:sz="8" w:space="0" w:color="232222" w:themeColor="text1"/>
          <w:bottom w:val="single" w:sz="8" w:space="0" w:color="232222" w:themeColor="text1"/>
          <w:right w:val="single" w:sz="8" w:space="0" w:color="232222" w:themeColor="text1"/>
          <w:insideV w:val="single" w:sz="8" w:space="0" w:color="232222" w:themeColor="text1"/>
        </w:tcBorders>
        <w:shd w:val="clear" w:color="auto" w:fill="C9C7C7" w:themeFill="text1" w:themeFillTint="3F"/>
      </w:tcPr>
    </w:tblStylePr>
    <w:tblStylePr w:type="band2Horz">
      <w:tblPr/>
      <w:tcPr>
        <w:tcBorders>
          <w:top w:val="single" w:sz="8" w:space="0" w:color="232222" w:themeColor="text1"/>
          <w:left w:val="single" w:sz="8" w:space="0" w:color="232222" w:themeColor="text1"/>
          <w:bottom w:val="single" w:sz="8" w:space="0" w:color="232222" w:themeColor="text1"/>
          <w:right w:val="single" w:sz="8" w:space="0" w:color="232222" w:themeColor="text1"/>
          <w:insideV w:val="single" w:sz="8" w:space="0" w:color="232222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rsid w:val="0058629F"/>
    <w:tblPr>
      <w:tblStyleRowBandSize w:val="1"/>
      <w:tblStyleColBandSize w:val="1"/>
      <w:tblBorders>
        <w:top w:val="single" w:sz="8" w:space="0" w:color="00573F" w:themeColor="accent1"/>
        <w:left w:val="single" w:sz="8" w:space="0" w:color="00573F" w:themeColor="accent1"/>
        <w:bottom w:val="single" w:sz="8" w:space="0" w:color="00573F" w:themeColor="accent1"/>
        <w:right w:val="single" w:sz="8" w:space="0" w:color="00573F" w:themeColor="accent1"/>
        <w:insideH w:val="single" w:sz="8" w:space="0" w:color="00573F" w:themeColor="accent1"/>
        <w:insideV w:val="single" w:sz="8" w:space="0" w:color="00573F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573F" w:themeColor="accent1"/>
          <w:left w:val="single" w:sz="8" w:space="0" w:color="00573F" w:themeColor="accent1"/>
          <w:bottom w:val="single" w:sz="18" w:space="0" w:color="00573F" w:themeColor="accent1"/>
          <w:right w:val="single" w:sz="8" w:space="0" w:color="00573F" w:themeColor="accent1"/>
          <w:insideH w:val="nil"/>
          <w:insideV w:val="single" w:sz="8" w:space="0" w:color="00573F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573F" w:themeColor="accent1"/>
          <w:left w:val="single" w:sz="8" w:space="0" w:color="00573F" w:themeColor="accent1"/>
          <w:bottom w:val="single" w:sz="8" w:space="0" w:color="00573F" w:themeColor="accent1"/>
          <w:right w:val="single" w:sz="8" w:space="0" w:color="00573F" w:themeColor="accent1"/>
          <w:insideH w:val="nil"/>
          <w:insideV w:val="single" w:sz="8" w:space="0" w:color="00573F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573F" w:themeColor="accent1"/>
          <w:left w:val="single" w:sz="8" w:space="0" w:color="00573F" w:themeColor="accent1"/>
          <w:bottom w:val="single" w:sz="8" w:space="0" w:color="00573F" w:themeColor="accent1"/>
          <w:right w:val="single" w:sz="8" w:space="0" w:color="00573F" w:themeColor="accent1"/>
        </w:tcBorders>
      </w:tcPr>
    </w:tblStylePr>
    <w:tblStylePr w:type="band1Vert">
      <w:tblPr/>
      <w:tcPr>
        <w:tcBorders>
          <w:top w:val="single" w:sz="8" w:space="0" w:color="00573F" w:themeColor="accent1"/>
          <w:left w:val="single" w:sz="8" w:space="0" w:color="00573F" w:themeColor="accent1"/>
          <w:bottom w:val="single" w:sz="8" w:space="0" w:color="00573F" w:themeColor="accent1"/>
          <w:right w:val="single" w:sz="8" w:space="0" w:color="00573F" w:themeColor="accent1"/>
        </w:tcBorders>
        <w:shd w:val="clear" w:color="auto" w:fill="96FFE1" w:themeFill="accent1" w:themeFillTint="3F"/>
      </w:tcPr>
    </w:tblStylePr>
    <w:tblStylePr w:type="band1Horz">
      <w:tblPr/>
      <w:tcPr>
        <w:tcBorders>
          <w:top w:val="single" w:sz="8" w:space="0" w:color="00573F" w:themeColor="accent1"/>
          <w:left w:val="single" w:sz="8" w:space="0" w:color="00573F" w:themeColor="accent1"/>
          <w:bottom w:val="single" w:sz="8" w:space="0" w:color="00573F" w:themeColor="accent1"/>
          <w:right w:val="single" w:sz="8" w:space="0" w:color="00573F" w:themeColor="accent1"/>
          <w:insideV w:val="single" w:sz="8" w:space="0" w:color="00573F" w:themeColor="accent1"/>
        </w:tcBorders>
        <w:shd w:val="clear" w:color="auto" w:fill="96FFE1" w:themeFill="accent1" w:themeFillTint="3F"/>
      </w:tcPr>
    </w:tblStylePr>
    <w:tblStylePr w:type="band2Horz">
      <w:tblPr/>
      <w:tcPr>
        <w:tcBorders>
          <w:top w:val="single" w:sz="8" w:space="0" w:color="00573F" w:themeColor="accent1"/>
          <w:left w:val="single" w:sz="8" w:space="0" w:color="00573F" w:themeColor="accent1"/>
          <w:bottom w:val="single" w:sz="8" w:space="0" w:color="00573F" w:themeColor="accent1"/>
          <w:right w:val="single" w:sz="8" w:space="0" w:color="00573F" w:themeColor="accent1"/>
          <w:insideV w:val="single" w:sz="8" w:space="0" w:color="00573F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rsid w:val="0058629F"/>
    <w:tblPr>
      <w:tblStyleRowBandSize w:val="1"/>
      <w:tblStyleColBandSize w:val="1"/>
      <w:tblBorders>
        <w:top w:val="single" w:sz="8" w:space="0" w:color="DDD4C2" w:themeColor="accent2"/>
        <w:left w:val="single" w:sz="8" w:space="0" w:color="DDD4C2" w:themeColor="accent2"/>
        <w:bottom w:val="single" w:sz="8" w:space="0" w:color="DDD4C2" w:themeColor="accent2"/>
        <w:right w:val="single" w:sz="8" w:space="0" w:color="DDD4C2" w:themeColor="accent2"/>
        <w:insideH w:val="single" w:sz="8" w:space="0" w:color="DDD4C2" w:themeColor="accent2"/>
        <w:insideV w:val="single" w:sz="8" w:space="0" w:color="DDD4C2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DD4C2" w:themeColor="accent2"/>
          <w:left w:val="single" w:sz="8" w:space="0" w:color="DDD4C2" w:themeColor="accent2"/>
          <w:bottom w:val="single" w:sz="18" w:space="0" w:color="DDD4C2" w:themeColor="accent2"/>
          <w:right w:val="single" w:sz="8" w:space="0" w:color="DDD4C2" w:themeColor="accent2"/>
          <w:insideH w:val="nil"/>
          <w:insideV w:val="single" w:sz="8" w:space="0" w:color="DDD4C2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DD4C2" w:themeColor="accent2"/>
          <w:left w:val="single" w:sz="8" w:space="0" w:color="DDD4C2" w:themeColor="accent2"/>
          <w:bottom w:val="single" w:sz="8" w:space="0" w:color="DDD4C2" w:themeColor="accent2"/>
          <w:right w:val="single" w:sz="8" w:space="0" w:color="DDD4C2" w:themeColor="accent2"/>
          <w:insideH w:val="nil"/>
          <w:insideV w:val="single" w:sz="8" w:space="0" w:color="DDD4C2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DD4C2" w:themeColor="accent2"/>
          <w:left w:val="single" w:sz="8" w:space="0" w:color="DDD4C2" w:themeColor="accent2"/>
          <w:bottom w:val="single" w:sz="8" w:space="0" w:color="DDD4C2" w:themeColor="accent2"/>
          <w:right w:val="single" w:sz="8" w:space="0" w:color="DDD4C2" w:themeColor="accent2"/>
        </w:tcBorders>
      </w:tcPr>
    </w:tblStylePr>
    <w:tblStylePr w:type="band1Vert">
      <w:tblPr/>
      <w:tcPr>
        <w:tcBorders>
          <w:top w:val="single" w:sz="8" w:space="0" w:color="DDD4C2" w:themeColor="accent2"/>
          <w:left w:val="single" w:sz="8" w:space="0" w:color="DDD4C2" w:themeColor="accent2"/>
          <w:bottom w:val="single" w:sz="8" w:space="0" w:color="DDD4C2" w:themeColor="accent2"/>
          <w:right w:val="single" w:sz="8" w:space="0" w:color="DDD4C2" w:themeColor="accent2"/>
        </w:tcBorders>
        <w:shd w:val="clear" w:color="auto" w:fill="F6F4EF" w:themeFill="accent2" w:themeFillTint="3F"/>
      </w:tcPr>
    </w:tblStylePr>
    <w:tblStylePr w:type="band1Horz">
      <w:tblPr/>
      <w:tcPr>
        <w:tcBorders>
          <w:top w:val="single" w:sz="8" w:space="0" w:color="DDD4C2" w:themeColor="accent2"/>
          <w:left w:val="single" w:sz="8" w:space="0" w:color="DDD4C2" w:themeColor="accent2"/>
          <w:bottom w:val="single" w:sz="8" w:space="0" w:color="DDD4C2" w:themeColor="accent2"/>
          <w:right w:val="single" w:sz="8" w:space="0" w:color="DDD4C2" w:themeColor="accent2"/>
          <w:insideV w:val="single" w:sz="8" w:space="0" w:color="DDD4C2" w:themeColor="accent2"/>
        </w:tcBorders>
        <w:shd w:val="clear" w:color="auto" w:fill="F6F4EF" w:themeFill="accent2" w:themeFillTint="3F"/>
      </w:tcPr>
    </w:tblStylePr>
    <w:tblStylePr w:type="band2Horz">
      <w:tblPr/>
      <w:tcPr>
        <w:tcBorders>
          <w:top w:val="single" w:sz="8" w:space="0" w:color="DDD4C2" w:themeColor="accent2"/>
          <w:left w:val="single" w:sz="8" w:space="0" w:color="DDD4C2" w:themeColor="accent2"/>
          <w:bottom w:val="single" w:sz="8" w:space="0" w:color="DDD4C2" w:themeColor="accent2"/>
          <w:right w:val="single" w:sz="8" w:space="0" w:color="DDD4C2" w:themeColor="accent2"/>
          <w:insideV w:val="single" w:sz="8" w:space="0" w:color="DDD4C2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rsid w:val="0058629F"/>
    <w:tblPr>
      <w:tblStyleRowBandSize w:val="1"/>
      <w:tblStyleColBandSize w:val="1"/>
      <w:tblBorders>
        <w:top w:val="single" w:sz="8" w:space="0" w:color="00B2A9" w:themeColor="accent3"/>
        <w:left w:val="single" w:sz="8" w:space="0" w:color="00B2A9" w:themeColor="accent3"/>
        <w:bottom w:val="single" w:sz="8" w:space="0" w:color="00B2A9" w:themeColor="accent3"/>
        <w:right w:val="single" w:sz="8" w:space="0" w:color="00B2A9" w:themeColor="accent3"/>
        <w:insideH w:val="single" w:sz="8" w:space="0" w:color="00B2A9" w:themeColor="accent3"/>
        <w:insideV w:val="single" w:sz="8" w:space="0" w:color="00B2A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B2A9" w:themeColor="accent3"/>
          <w:left w:val="single" w:sz="8" w:space="0" w:color="00B2A9" w:themeColor="accent3"/>
          <w:bottom w:val="single" w:sz="18" w:space="0" w:color="00B2A9" w:themeColor="accent3"/>
          <w:right w:val="single" w:sz="8" w:space="0" w:color="00B2A9" w:themeColor="accent3"/>
          <w:insideH w:val="nil"/>
          <w:insideV w:val="single" w:sz="8" w:space="0" w:color="00B2A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B2A9" w:themeColor="accent3"/>
          <w:left w:val="single" w:sz="8" w:space="0" w:color="00B2A9" w:themeColor="accent3"/>
          <w:bottom w:val="single" w:sz="8" w:space="0" w:color="00B2A9" w:themeColor="accent3"/>
          <w:right w:val="single" w:sz="8" w:space="0" w:color="00B2A9" w:themeColor="accent3"/>
          <w:insideH w:val="nil"/>
          <w:insideV w:val="single" w:sz="8" w:space="0" w:color="00B2A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B2A9" w:themeColor="accent3"/>
          <w:left w:val="single" w:sz="8" w:space="0" w:color="00B2A9" w:themeColor="accent3"/>
          <w:bottom w:val="single" w:sz="8" w:space="0" w:color="00B2A9" w:themeColor="accent3"/>
          <w:right w:val="single" w:sz="8" w:space="0" w:color="00B2A9" w:themeColor="accent3"/>
        </w:tcBorders>
      </w:tcPr>
    </w:tblStylePr>
    <w:tblStylePr w:type="band1Vert">
      <w:tblPr/>
      <w:tcPr>
        <w:tcBorders>
          <w:top w:val="single" w:sz="8" w:space="0" w:color="00B2A9" w:themeColor="accent3"/>
          <w:left w:val="single" w:sz="8" w:space="0" w:color="00B2A9" w:themeColor="accent3"/>
          <w:bottom w:val="single" w:sz="8" w:space="0" w:color="00B2A9" w:themeColor="accent3"/>
          <w:right w:val="single" w:sz="8" w:space="0" w:color="00B2A9" w:themeColor="accent3"/>
        </w:tcBorders>
        <w:shd w:val="clear" w:color="auto" w:fill="ACFFFA" w:themeFill="accent3" w:themeFillTint="3F"/>
      </w:tcPr>
    </w:tblStylePr>
    <w:tblStylePr w:type="band1Horz">
      <w:tblPr/>
      <w:tcPr>
        <w:tcBorders>
          <w:top w:val="single" w:sz="8" w:space="0" w:color="00B2A9" w:themeColor="accent3"/>
          <w:left w:val="single" w:sz="8" w:space="0" w:color="00B2A9" w:themeColor="accent3"/>
          <w:bottom w:val="single" w:sz="8" w:space="0" w:color="00B2A9" w:themeColor="accent3"/>
          <w:right w:val="single" w:sz="8" w:space="0" w:color="00B2A9" w:themeColor="accent3"/>
          <w:insideV w:val="single" w:sz="8" w:space="0" w:color="00B2A9" w:themeColor="accent3"/>
        </w:tcBorders>
        <w:shd w:val="clear" w:color="auto" w:fill="ACFFFA" w:themeFill="accent3" w:themeFillTint="3F"/>
      </w:tcPr>
    </w:tblStylePr>
    <w:tblStylePr w:type="band2Horz">
      <w:tblPr/>
      <w:tcPr>
        <w:tcBorders>
          <w:top w:val="single" w:sz="8" w:space="0" w:color="00B2A9" w:themeColor="accent3"/>
          <w:left w:val="single" w:sz="8" w:space="0" w:color="00B2A9" w:themeColor="accent3"/>
          <w:bottom w:val="single" w:sz="8" w:space="0" w:color="00B2A9" w:themeColor="accent3"/>
          <w:right w:val="single" w:sz="8" w:space="0" w:color="00B2A9" w:themeColor="accent3"/>
          <w:insideV w:val="single" w:sz="8" w:space="0" w:color="00B2A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rsid w:val="0058629F"/>
    <w:tblPr>
      <w:tblStyleRowBandSize w:val="1"/>
      <w:tblStyleColBandSize w:val="1"/>
      <w:tblBorders>
        <w:top w:val="single" w:sz="8" w:space="0" w:color="201547" w:themeColor="accent4"/>
        <w:left w:val="single" w:sz="8" w:space="0" w:color="201547" w:themeColor="accent4"/>
        <w:bottom w:val="single" w:sz="8" w:space="0" w:color="201547" w:themeColor="accent4"/>
        <w:right w:val="single" w:sz="8" w:space="0" w:color="201547" w:themeColor="accent4"/>
        <w:insideH w:val="single" w:sz="8" w:space="0" w:color="201547" w:themeColor="accent4"/>
        <w:insideV w:val="single" w:sz="8" w:space="0" w:color="201547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201547" w:themeColor="accent4"/>
          <w:left w:val="single" w:sz="8" w:space="0" w:color="201547" w:themeColor="accent4"/>
          <w:bottom w:val="single" w:sz="18" w:space="0" w:color="201547" w:themeColor="accent4"/>
          <w:right w:val="single" w:sz="8" w:space="0" w:color="201547" w:themeColor="accent4"/>
          <w:insideH w:val="nil"/>
          <w:insideV w:val="single" w:sz="8" w:space="0" w:color="201547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201547" w:themeColor="accent4"/>
          <w:left w:val="single" w:sz="8" w:space="0" w:color="201547" w:themeColor="accent4"/>
          <w:bottom w:val="single" w:sz="8" w:space="0" w:color="201547" w:themeColor="accent4"/>
          <w:right w:val="single" w:sz="8" w:space="0" w:color="201547" w:themeColor="accent4"/>
          <w:insideH w:val="nil"/>
          <w:insideV w:val="single" w:sz="8" w:space="0" w:color="201547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201547" w:themeColor="accent4"/>
          <w:left w:val="single" w:sz="8" w:space="0" w:color="201547" w:themeColor="accent4"/>
          <w:bottom w:val="single" w:sz="8" w:space="0" w:color="201547" w:themeColor="accent4"/>
          <w:right w:val="single" w:sz="8" w:space="0" w:color="201547" w:themeColor="accent4"/>
        </w:tcBorders>
      </w:tcPr>
    </w:tblStylePr>
    <w:tblStylePr w:type="band1Vert">
      <w:tblPr/>
      <w:tcPr>
        <w:tcBorders>
          <w:top w:val="single" w:sz="8" w:space="0" w:color="201547" w:themeColor="accent4"/>
          <w:left w:val="single" w:sz="8" w:space="0" w:color="201547" w:themeColor="accent4"/>
          <w:bottom w:val="single" w:sz="8" w:space="0" w:color="201547" w:themeColor="accent4"/>
          <w:right w:val="single" w:sz="8" w:space="0" w:color="201547" w:themeColor="accent4"/>
        </w:tcBorders>
        <w:shd w:val="clear" w:color="auto" w:fill="BBAFE7" w:themeFill="accent4" w:themeFillTint="3F"/>
      </w:tcPr>
    </w:tblStylePr>
    <w:tblStylePr w:type="band1Horz">
      <w:tblPr/>
      <w:tcPr>
        <w:tcBorders>
          <w:top w:val="single" w:sz="8" w:space="0" w:color="201547" w:themeColor="accent4"/>
          <w:left w:val="single" w:sz="8" w:space="0" w:color="201547" w:themeColor="accent4"/>
          <w:bottom w:val="single" w:sz="8" w:space="0" w:color="201547" w:themeColor="accent4"/>
          <w:right w:val="single" w:sz="8" w:space="0" w:color="201547" w:themeColor="accent4"/>
          <w:insideV w:val="single" w:sz="8" w:space="0" w:color="201547" w:themeColor="accent4"/>
        </w:tcBorders>
        <w:shd w:val="clear" w:color="auto" w:fill="BBAFE7" w:themeFill="accent4" w:themeFillTint="3F"/>
      </w:tcPr>
    </w:tblStylePr>
    <w:tblStylePr w:type="band2Horz">
      <w:tblPr/>
      <w:tcPr>
        <w:tcBorders>
          <w:top w:val="single" w:sz="8" w:space="0" w:color="201547" w:themeColor="accent4"/>
          <w:left w:val="single" w:sz="8" w:space="0" w:color="201547" w:themeColor="accent4"/>
          <w:bottom w:val="single" w:sz="8" w:space="0" w:color="201547" w:themeColor="accent4"/>
          <w:right w:val="single" w:sz="8" w:space="0" w:color="201547" w:themeColor="accent4"/>
          <w:insideV w:val="single" w:sz="8" w:space="0" w:color="201547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rsid w:val="0058629F"/>
    <w:tblPr>
      <w:tblStyleRowBandSize w:val="1"/>
      <w:tblStyleColBandSize w:val="1"/>
      <w:tblBorders>
        <w:top w:val="single" w:sz="8" w:space="0" w:color="669A8C" w:themeColor="accent5"/>
        <w:left w:val="single" w:sz="8" w:space="0" w:color="669A8C" w:themeColor="accent5"/>
        <w:bottom w:val="single" w:sz="8" w:space="0" w:color="669A8C" w:themeColor="accent5"/>
        <w:right w:val="single" w:sz="8" w:space="0" w:color="669A8C" w:themeColor="accent5"/>
        <w:insideH w:val="single" w:sz="8" w:space="0" w:color="669A8C" w:themeColor="accent5"/>
        <w:insideV w:val="single" w:sz="8" w:space="0" w:color="669A8C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669A8C" w:themeColor="accent5"/>
          <w:left w:val="single" w:sz="8" w:space="0" w:color="669A8C" w:themeColor="accent5"/>
          <w:bottom w:val="single" w:sz="18" w:space="0" w:color="669A8C" w:themeColor="accent5"/>
          <w:right w:val="single" w:sz="8" w:space="0" w:color="669A8C" w:themeColor="accent5"/>
          <w:insideH w:val="nil"/>
          <w:insideV w:val="single" w:sz="8" w:space="0" w:color="669A8C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669A8C" w:themeColor="accent5"/>
          <w:left w:val="single" w:sz="8" w:space="0" w:color="669A8C" w:themeColor="accent5"/>
          <w:bottom w:val="single" w:sz="8" w:space="0" w:color="669A8C" w:themeColor="accent5"/>
          <w:right w:val="single" w:sz="8" w:space="0" w:color="669A8C" w:themeColor="accent5"/>
          <w:insideH w:val="nil"/>
          <w:insideV w:val="single" w:sz="8" w:space="0" w:color="669A8C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669A8C" w:themeColor="accent5"/>
          <w:left w:val="single" w:sz="8" w:space="0" w:color="669A8C" w:themeColor="accent5"/>
          <w:bottom w:val="single" w:sz="8" w:space="0" w:color="669A8C" w:themeColor="accent5"/>
          <w:right w:val="single" w:sz="8" w:space="0" w:color="669A8C" w:themeColor="accent5"/>
        </w:tcBorders>
      </w:tcPr>
    </w:tblStylePr>
    <w:tblStylePr w:type="band1Vert">
      <w:tblPr/>
      <w:tcPr>
        <w:tcBorders>
          <w:top w:val="single" w:sz="8" w:space="0" w:color="669A8C" w:themeColor="accent5"/>
          <w:left w:val="single" w:sz="8" w:space="0" w:color="669A8C" w:themeColor="accent5"/>
          <w:bottom w:val="single" w:sz="8" w:space="0" w:color="669A8C" w:themeColor="accent5"/>
          <w:right w:val="single" w:sz="8" w:space="0" w:color="669A8C" w:themeColor="accent5"/>
        </w:tcBorders>
        <w:shd w:val="clear" w:color="auto" w:fill="D9E6E2" w:themeFill="accent5" w:themeFillTint="3F"/>
      </w:tcPr>
    </w:tblStylePr>
    <w:tblStylePr w:type="band1Horz">
      <w:tblPr/>
      <w:tcPr>
        <w:tcBorders>
          <w:top w:val="single" w:sz="8" w:space="0" w:color="669A8C" w:themeColor="accent5"/>
          <w:left w:val="single" w:sz="8" w:space="0" w:color="669A8C" w:themeColor="accent5"/>
          <w:bottom w:val="single" w:sz="8" w:space="0" w:color="669A8C" w:themeColor="accent5"/>
          <w:right w:val="single" w:sz="8" w:space="0" w:color="669A8C" w:themeColor="accent5"/>
          <w:insideV w:val="single" w:sz="8" w:space="0" w:color="669A8C" w:themeColor="accent5"/>
        </w:tcBorders>
        <w:shd w:val="clear" w:color="auto" w:fill="D9E6E2" w:themeFill="accent5" w:themeFillTint="3F"/>
      </w:tcPr>
    </w:tblStylePr>
    <w:tblStylePr w:type="band2Horz">
      <w:tblPr/>
      <w:tcPr>
        <w:tcBorders>
          <w:top w:val="single" w:sz="8" w:space="0" w:color="669A8C" w:themeColor="accent5"/>
          <w:left w:val="single" w:sz="8" w:space="0" w:color="669A8C" w:themeColor="accent5"/>
          <w:bottom w:val="single" w:sz="8" w:space="0" w:color="669A8C" w:themeColor="accent5"/>
          <w:right w:val="single" w:sz="8" w:space="0" w:color="669A8C" w:themeColor="accent5"/>
          <w:insideV w:val="single" w:sz="8" w:space="0" w:color="669A8C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rsid w:val="0058629F"/>
    <w:tblPr>
      <w:tblStyleRowBandSize w:val="1"/>
      <w:tblStyleColBandSize w:val="1"/>
      <w:tblBorders>
        <w:top w:val="single" w:sz="8" w:space="0" w:color="EBE5DA" w:themeColor="accent6"/>
        <w:left w:val="single" w:sz="8" w:space="0" w:color="EBE5DA" w:themeColor="accent6"/>
        <w:bottom w:val="single" w:sz="8" w:space="0" w:color="EBE5DA" w:themeColor="accent6"/>
        <w:right w:val="single" w:sz="8" w:space="0" w:color="EBE5DA" w:themeColor="accent6"/>
        <w:insideH w:val="single" w:sz="8" w:space="0" w:color="EBE5DA" w:themeColor="accent6"/>
        <w:insideV w:val="single" w:sz="8" w:space="0" w:color="EBE5DA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BE5DA" w:themeColor="accent6"/>
          <w:left w:val="single" w:sz="8" w:space="0" w:color="EBE5DA" w:themeColor="accent6"/>
          <w:bottom w:val="single" w:sz="18" w:space="0" w:color="EBE5DA" w:themeColor="accent6"/>
          <w:right w:val="single" w:sz="8" w:space="0" w:color="EBE5DA" w:themeColor="accent6"/>
          <w:insideH w:val="nil"/>
          <w:insideV w:val="single" w:sz="8" w:space="0" w:color="EBE5DA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BE5DA" w:themeColor="accent6"/>
          <w:left w:val="single" w:sz="8" w:space="0" w:color="EBE5DA" w:themeColor="accent6"/>
          <w:bottom w:val="single" w:sz="8" w:space="0" w:color="EBE5DA" w:themeColor="accent6"/>
          <w:right w:val="single" w:sz="8" w:space="0" w:color="EBE5DA" w:themeColor="accent6"/>
          <w:insideH w:val="nil"/>
          <w:insideV w:val="single" w:sz="8" w:space="0" w:color="EBE5DA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BE5DA" w:themeColor="accent6"/>
          <w:left w:val="single" w:sz="8" w:space="0" w:color="EBE5DA" w:themeColor="accent6"/>
          <w:bottom w:val="single" w:sz="8" w:space="0" w:color="EBE5DA" w:themeColor="accent6"/>
          <w:right w:val="single" w:sz="8" w:space="0" w:color="EBE5DA" w:themeColor="accent6"/>
        </w:tcBorders>
      </w:tcPr>
    </w:tblStylePr>
    <w:tblStylePr w:type="band1Vert">
      <w:tblPr/>
      <w:tcPr>
        <w:tcBorders>
          <w:top w:val="single" w:sz="8" w:space="0" w:color="EBE5DA" w:themeColor="accent6"/>
          <w:left w:val="single" w:sz="8" w:space="0" w:color="EBE5DA" w:themeColor="accent6"/>
          <w:bottom w:val="single" w:sz="8" w:space="0" w:color="EBE5DA" w:themeColor="accent6"/>
          <w:right w:val="single" w:sz="8" w:space="0" w:color="EBE5DA" w:themeColor="accent6"/>
        </w:tcBorders>
        <w:shd w:val="clear" w:color="auto" w:fill="FAF8F5" w:themeFill="accent6" w:themeFillTint="3F"/>
      </w:tcPr>
    </w:tblStylePr>
    <w:tblStylePr w:type="band1Horz">
      <w:tblPr/>
      <w:tcPr>
        <w:tcBorders>
          <w:top w:val="single" w:sz="8" w:space="0" w:color="EBE5DA" w:themeColor="accent6"/>
          <w:left w:val="single" w:sz="8" w:space="0" w:color="EBE5DA" w:themeColor="accent6"/>
          <w:bottom w:val="single" w:sz="8" w:space="0" w:color="EBE5DA" w:themeColor="accent6"/>
          <w:right w:val="single" w:sz="8" w:space="0" w:color="EBE5DA" w:themeColor="accent6"/>
          <w:insideV w:val="single" w:sz="8" w:space="0" w:color="EBE5DA" w:themeColor="accent6"/>
        </w:tcBorders>
        <w:shd w:val="clear" w:color="auto" w:fill="FAF8F5" w:themeFill="accent6" w:themeFillTint="3F"/>
      </w:tcPr>
    </w:tblStylePr>
    <w:tblStylePr w:type="band2Horz">
      <w:tblPr/>
      <w:tcPr>
        <w:tcBorders>
          <w:top w:val="single" w:sz="8" w:space="0" w:color="EBE5DA" w:themeColor="accent6"/>
          <w:left w:val="single" w:sz="8" w:space="0" w:color="EBE5DA" w:themeColor="accent6"/>
          <w:bottom w:val="single" w:sz="8" w:space="0" w:color="EBE5DA" w:themeColor="accent6"/>
          <w:right w:val="single" w:sz="8" w:space="0" w:color="EBE5DA" w:themeColor="accent6"/>
          <w:insideV w:val="single" w:sz="8" w:space="0" w:color="EBE5DA" w:themeColor="accent6"/>
        </w:tcBorders>
      </w:tcPr>
    </w:tblStylePr>
  </w:style>
  <w:style w:type="table" w:styleId="LightList">
    <w:name w:val="Light List"/>
    <w:basedOn w:val="TableNormal"/>
    <w:uiPriority w:val="61"/>
    <w:semiHidden/>
    <w:rsid w:val="0058629F"/>
    <w:tblPr>
      <w:tblStyleRowBandSize w:val="1"/>
      <w:tblStyleColBandSize w:val="1"/>
      <w:tblBorders>
        <w:top w:val="single" w:sz="8" w:space="0" w:color="232222" w:themeColor="text1"/>
        <w:left w:val="single" w:sz="8" w:space="0" w:color="232222" w:themeColor="text1"/>
        <w:bottom w:val="single" w:sz="8" w:space="0" w:color="232222" w:themeColor="text1"/>
        <w:right w:val="single" w:sz="8" w:space="0" w:color="232222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232222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232222" w:themeColor="text1"/>
          <w:left w:val="single" w:sz="8" w:space="0" w:color="232222" w:themeColor="text1"/>
          <w:bottom w:val="single" w:sz="8" w:space="0" w:color="232222" w:themeColor="text1"/>
          <w:right w:val="single" w:sz="8" w:space="0" w:color="232222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232222" w:themeColor="text1"/>
          <w:left w:val="single" w:sz="8" w:space="0" w:color="232222" w:themeColor="text1"/>
          <w:bottom w:val="single" w:sz="8" w:space="0" w:color="232222" w:themeColor="text1"/>
          <w:right w:val="single" w:sz="8" w:space="0" w:color="232222" w:themeColor="text1"/>
        </w:tcBorders>
      </w:tcPr>
    </w:tblStylePr>
    <w:tblStylePr w:type="band1Horz">
      <w:tblPr/>
      <w:tcPr>
        <w:tcBorders>
          <w:top w:val="single" w:sz="8" w:space="0" w:color="232222" w:themeColor="text1"/>
          <w:left w:val="single" w:sz="8" w:space="0" w:color="232222" w:themeColor="text1"/>
          <w:bottom w:val="single" w:sz="8" w:space="0" w:color="232222" w:themeColor="text1"/>
          <w:right w:val="single" w:sz="8" w:space="0" w:color="232222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rsid w:val="0058629F"/>
    <w:tblPr>
      <w:tblStyleRowBandSize w:val="1"/>
      <w:tblStyleColBandSize w:val="1"/>
      <w:tblBorders>
        <w:top w:val="single" w:sz="8" w:space="0" w:color="00573F" w:themeColor="accent1"/>
        <w:left w:val="single" w:sz="8" w:space="0" w:color="00573F" w:themeColor="accent1"/>
        <w:bottom w:val="single" w:sz="8" w:space="0" w:color="00573F" w:themeColor="accent1"/>
        <w:right w:val="single" w:sz="8" w:space="0" w:color="00573F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573F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573F" w:themeColor="accent1"/>
          <w:left w:val="single" w:sz="8" w:space="0" w:color="00573F" w:themeColor="accent1"/>
          <w:bottom w:val="single" w:sz="8" w:space="0" w:color="00573F" w:themeColor="accent1"/>
          <w:right w:val="single" w:sz="8" w:space="0" w:color="00573F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573F" w:themeColor="accent1"/>
          <w:left w:val="single" w:sz="8" w:space="0" w:color="00573F" w:themeColor="accent1"/>
          <w:bottom w:val="single" w:sz="8" w:space="0" w:color="00573F" w:themeColor="accent1"/>
          <w:right w:val="single" w:sz="8" w:space="0" w:color="00573F" w:themeColor="accent1"/>
        </w:tcBorders>
      </w:tcPr>
    </w:tblStylePr>
    <w:tblStylePr w:type="band1Horz">
      <w:tblPr/>
      <w:tcPr>
        <w:tcBorders>
          <w:top w:val="single" w:sz="8" w:space="0" w:color="00573F" w:themeColor="accent1"/>
          <w:left w:val="single" w:sz="8" w:space="0" w:color="00573F" w:themeColor="accent1"/>
          <w:bottom w:val="single" w:sz="8" w:space="0" w:color="00573F" w:themeColor="accent1"/>
          <w:right w:val="single" w:sz="8" w:space="0" w:color="00573F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rsid w:val="0058629F"/>
    <w:tblPr>
      <w:tblStyleRowBandSize w:val="1"/>
      <w:tblStyleColBandSize w:val="1"/>
      <w:tblBorders>
        <w:top w:val="single" w:sz="8" w:space="0" w:color="DDD4C2" w:themeColor="accent2"/>
        <w:left w:val="single" w:sz="8" w:space="0" w:color="DDD4C2" w:themeColor="accent2"/>
        <w:bottom w:val="single" w:sz="8" w:space="0" w:color="DDD4C2" w:themeColor="accent2"/>
        <w:right w:val="single" w:sz="8" w:space="0" w:color="DDD4C2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DD4C2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DD4C2" w:themeColor="accent2"/>
          <w:left w:val="single" w:sz="8" w:space="0" w:color="DDD4C2" w:themeColor="accent2"/>
          <w:bottom w:val="single" w:sz="8" w:space="0" w:color="DDD4C2" w:themeColor="accent2"/>
          <w:right w:val="single" w:sz="8" w:space="0" w:color="DDD4C2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DD4C2" w:themeColor="accent2"/>
          <w:left w:val="single" w:sz="8" w:space="0" w:color="DDD4C2" w:themeColor="accent2"/>
          <w:bottom w:val="single" w:sz="8" w:space="0" w:color="DDD4C2" w:themeColor="accent2"/>
          <w:right w:val="single" w:sz="8" w:space="0" w:color="DDD4C2" w:themeColor="accent2"/>
        </w:tcBorders>
      </w:tcPr>
    </w:tblStylePr>
    <w:tblStylePr w:type="band1Horz">
      <w:tblPr/>
      <w:tcPr>
        <w:tcBorders>
          <w:top w:val="single" w:sz="8" w:space="0" w:color="DDD4C2" w:themeColor="accent2"/>
          <w:left w:val="single" w:sz="8" w:space="0" w:color="DDD4C2" w:themeColor="accent2"/>
          <w:bottom w:val="single" w:sz="8" w:space="0" w:color="DDD4C2" w:themeColor="accent2"/>
          <w:right w:val="single" w:sz="8" w:space="0" w:color="DDD4C2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rsid w:val="0058629F"/>
    <w:tblPr>
      <w:tblStyleRowBandSize w:val="1"/>
      <w:tblStyleColBandSize w:val="1"/>
      <w:tblBorders>
        <w:top w:val="single" w:sz="8" w:space="0" w:color="00B2A9" w:themeColor="accent3"/>
        <w:left w:val="single" w:sz="8" w:space="0" w:color="00B2A9" w:themeColor="accent3"/>
        <w:bottom w:val="single" w:sz="8" w:space="0" w:color="00B2A9" w:themeColor="accent3"/>
        <w:right w:val="single" w:sz="8" w:space="0" w:color="00B2A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B2A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B2A9" w:themeColor="accent3"/>
          <w:left w:val="single" w:sz="8" w:space="0" w:color="00B2A9" w:themeColor="accent3"/>
          <w:bottom w:val="single" w:sz="8" w:space="0" w:color="00B2A9" w:themeColor="accent3"/>
          <w:right w:val="single" w:sz="8" w:space="0" w:color="00B2A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B2A9" w:themeColor="accent3"/>
          <w:left w:val="single" w:sz="8" w:space="0" w:color="00B2A9" w:themeColor="accent3"/>
          <w:bottom w:val="single" w:sz="8" w:space="0" w:color="00B2A9" w:themeColor="accent3"/>
          <w:right w:val="single" w:sz="8" w:space="0" w:color="00B2A9" w:themeColor="accent3"/>
        </w:tcBorders>
      </w:tcPr>
    </w:tblStylePr>
    <w:tblStylePr w:type="band1Horz">
      <w:tblPr/>
      <w:tcPr>
        <w:tcBorders>
          <w:top w:val="single" w:sz="8" w:space="0" w:color="00B2A9" w:themeColor="accent3"/>
          <w:left w:val="single" w:sz="8" w:space="0" w:color="00B2A9" w:themeColor="accent3"/>
          <w:bottom w:val="single" w:sz="8" w:space="0" w:color="00B2A9" w:themeColor="accent3"/>
          <w:right w:val="single" w:sz="8" w:space="0" w:color="00B2A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rsid w:val="0058629F"/>
    <w:tblPr>
      <w:tblStyleRowBandSize w:val="1"/>
      <w:tblStyleColBandSize w:val="1"/>
      <w:tblBorders>
        <w:top w:val="single" w:sz="8" w:space="0" w:color="201547" w:themeColor="accent4"/>
        <w:left w:val="single" w:sz="8" w:space="0" w:color="201547" w:themeColor="accent4"/>
        <w:bottom w:val="single" w:sz="8" w:space="0" w:color="201547" w:themeColor="accent4"/>
        <w:right w:val="single" w:sz="8" w:space="0" w:color="201547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201547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201547" w:themeColor="accent4"/>
          <w:left w:val="single" w:sz="8" w:space="0" w:color="201547" w:themeColor="accent4"/>
          <w:bottom w:val="single" w:sz="8" w:space="0" w:color="201547" w:themeColor="accent4"/>
          <w:right w:val="single" w:sz="8" w:space="0" w:color="201547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201547" w:themeColor="accent4"/>
          <w:left w:val="single" w:sz="8" w:space="0" w:color="201547" w:themeColor="accent4"/>
          <w:bottom w:val="single" w:sz="8" w:space="0" w:color="201547" w:themeColor="accent4"/>
          <w:right w:val="single" w:sz="8" w:space="0" w:color="201547" w:themeColor="accent4"/>
        </w:tcBorders>
      </w:tcPr>
    </w:tblStylePr>
    <w:tblStylePr w:type="band1Horz">
      <w:tblPr/>
      <w:tcPr>
        <w:tcBorders>
          <w:top w:val="single" w:sz="8" w:space="0" w:color="201547" w:themeColor="accent4"/>
          <w:left w:val="single" w:sz="8" w:space="0" w:color="201547" w:themeColor="accent4"/>
          <w:bottom w:val="single" w:sz="8" w:space="0" w:color="201547" w:themeColor="accent4"/>
          <w:right w:val="single" w:sz="8" w:space="0" w:color="201547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rsid w:val="0058629F"/>
    <w:tblPr>
      <w:tblStyleRowBandSize w:val="1"/>
      <w:tblStyleColBandSize w:val="1"/>
      <w:tblBorders>
        <w:top w:val="single" w:sz="8" w:space="0" w:color="669A8C" w:themeColor="accent5"/>
        <w:left w:val="single" w:sz="8" w:space="0" w:color="669A8C" w:themeColor="accent5"/>
        <w:bottom w:val="single" w:sz="8" w:space="0" w:color="669A8C" w:themeColor="accent5"/>
        <w:right w:val="single" w:sz="8" w:space="0" w:color="669A8C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669A8C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69A8C" w:themeColor="accent5"/>
          <w:left w:val="single" w:sz="8" w:space="0" w:color="669A8C" w:themeColor="accent5"/>
          <w:bottom w:val="single" w:sz="8" w:space="0" w:color="669A8C" w:themeColor="accent5"/>
          <w:right w:val="single" w:sz="8" w:space="0" w:color="669A8C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669A8C" w:themeColor="accent5"/>
          <w:left w:val="single" w:sz="8" w:space="0" w:color="669A8C" w:themeColor="accent5"/>
          <w:bottom w:val="single" w:sz="8" w:space="0" w:color="669A8C" w:themeColor="accent5"/>
          <w:right w:val="single" w:sz="8" w:space="0" w:color="669A8C" w:themeColor="accent5"/>
        </w:tcBorders>
      </w:tcPr>
    </w:tblStylePr>
    <w:tblStylePr w:type="band1Horz">
      <w:tblPr/>
      <w:tcPr>
        <w:tcBorders>
          <w:top w:val="single" w:sz="8" w:space="0" w:color="669A8C" w:themeColor="accent5"/>
          <w:left w:val="single" w:sz="8" w:space="0" w:color="669A8C" w:themeColor="accent5"/>
          <w:bottom w:val="single" w:sz="8" w:space="0" w:color="669A8C" w:themeColor="accent5"/>
          <w:right w:val="single" w:sz="8" w:space="0" w:color="669A8C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rsid w:val="0058629F"/>
    <w:tblPr>
      <w:tblStyleRowBandSize w:val="1"/>
      <w:tblStyleColBandSize w:val="1"/>
      <w:tblBorders>
        <w:top w:val="single" w:sz="8" w:space="0" w:color="EBE5DA" w:themeColor="accent6"/>
        <w:left w:val="single" w:sz="8" w:space="0" w:color="EBE5DA" w:themeColor="accent6"/>
        <w:bottom w:val="single" w:sz="8" w:space="0" w:color="EBE5DA" w:themeColor="accent6"/>
        <w:right w:val="single" w:sz="8" w:space="0" w:color="EBE5DA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BE5DA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BE5DA" w:themeColor="accent6"/>
          <w:left w:val="single" w:sz="8" w:space="0" w:color="EBE5DA" w:themeColor="accent6"/>
          <w:bottom w:val="single" w:sz="8" w:space="0" w:color="EBE5DA" w:themeColor="accent6"/>
          <w:right w:val="single" w:sz="8" w:space="0" w:color="EBE5DA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BE5DA" w:themeColor="accent6"/>
          <w:left w:val="single" w:sz="8" w:space="0" w:color="EBE5DA" w:themeColor="accent6"/>
          <w:bottom w:val="single" w:sz="8" w:space="0" w:color="EBE5DA" w:themeColor="accent6"/>
          <w:right w:val="single" w:sz="8" w:space="0" w:color="EBE5DA" w:themeColor="accent6"/>
        </w:tcBorders>
      </w:tcPr>
    </w:tblStylePr>
    <w:tblStylePr w:type="band1Horz">
      <w:tblPr/>
      <w:tcPr>
        <w:tcBorders>
          <w:top w:val="single" w:sz="8" w:space="0" w:color="EBE5DA" w:themeColor="accent6"/>
          <w:left w:val="single" w:sz="8" w:space="0" w:color="EBE5DA" w:themeColor="accent6"/>
          <w:bottom w:val="single" w:sz="8" w:space="0" w:color="EBE5DA" w:themeColor="accent6"/>
          <w:right w:val="single" w:sz="8" w:space="0" w:color="EBE5DA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rsid w:val="0058629F"/>
    <w:rPr>
      <w:color w:val="1A1919" w:themeColor="text1" w:themeShade="BF"/>
    </w:rPr>
    <w:tblPr>
      <w:tblStyleRowBandSize w:val="1"/>
      <w:tblStyleColBandSize w:val="1"/>
      <w:tblBorders>
        <w:top w:val="single" w:sz="8" w:space="0" w:color="232222" w:themeColor="text1"/>
        <w:bottom w:val="single" w:sz="8" w:space="0" w:color="232222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232222" w:themeColor="text1"/>
          <w:left w:val="nil"/>
          <w:bottom w:val="single" w:sz="8" w:space="0" w:color="232222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232222" w:themeColor="text1"/>
          <w:left w:val="nil"/>
          <w:bottom w:val="single" w:sz="8" w:space="0" w:color="232222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9C7C7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9C7C7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rsid w:val="0058629F"/>
    <w:rPr>
      <w:color w:val="00412E" w:themeColor="accent1" w:themeShade="BF"/>
    </w:rPr>
    <w:tblPr>
      <w:tblStyleRowBandSize w:val="1"/>
      <w:tblStyleColBandSize w:val="1"/>
      <w:tblBorders>
        <w:top w:val="single" w:sz="8" w:space="0" w:color="00573F" w:themeColor="accent1"/>
        <w:bottom w:val="single" w:sz="8" w:space="0" w:color="00573F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573F" w:themeColor="accent1"/>
          <w:left w:val="nil"/>
          <w:bottom w:val="single" w:sz="8" w:space="0" w:color="00573F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573F" w:themeColor="accent1"/>
          <w:left w:val="nil"/>
          <w:bottom w:val="single" w:sz="8" w:space="0" w:color="00573F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96FFE1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96FFE1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rsid w:val="0058629F"/>
    <w:rPr>
      <w:color w:val="B7A47F" w:themeColor="accent2" w:themeShade="BF"/>
    </w:rPr>
    <w:tblPr>
      <w:tblStyleRowBandSize w:val="1"/>
      <w:tblStyleColBandSize w:val="1"/>
      <w:tblBorders>
        <w:top w:val="single" w:sz="8" w:space="0" w:color="DDD4C2" w:themeColor="accent2"/>
        <w:bottom w:val="single" w:sz="8" w:space="0" w:color="DDD4C2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DD4C2" w:themeColor="accent2"/>
          <w:left w:val="nil"/>
          <w:bottom w:val="single" w:sz="8" w:space="0" w:color="DDD4C2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DD4C2" w:themeColor="accent2"/>
          <w:left w:val="nil"/>
          <w:bottom w:val="single" w:sz="8" w:space="0" w:color="DDD4C2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6F4EF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6F4EF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rsid w:val="0058629F"/>
    <w:rPr>
      <w:color w:val="00857E" w:themeColor="accent3" w:themeShade="BF"/>
    </w:rPr>
    <w:tblPr>
      <w:tblStyleRowBandSize w:val="1"/>
      <w:tblStyleColBandSize w:val="1"/>
      <w:tblBorders>
        <w:top w:val="single" w:sz="8" w:space="0" w:color="00B2A9" w:themeColor="accent3"/>
        <w:bottom w:val="single" w:sz="8" w:space="0" w:color="00B2A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B2A9" w:themeColor="accent3"/>
          <w:left w:val="nil"/>
          <w:bottom w:val="single" w:sz="8" w:space="0" w:color="00B2A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B2A9" w:themeColor="accent3"/>
          <w:left w:val="nil"/>
          <w:bottom w:val="single" w:sz="8" w:space="0" w:color="00B2A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ACFFFA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ACFFFA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rsid w:val="0058629F"/>
    <w:rPr>
      <w:color w:val="170F34" w:themeColor="accent4" w:themeShade="BF"/>
    </w:rPr>
    <w:tblPr>
      <w:tblStyleRowBandSize w:val="1"/>
      <w:tblStyleColBandSize w:val="1"/>
      <w:tblBorders>
        <w:top w:val="single" w:sz="8" w:space="0" w:color="201547" w:themeColor="accent4"/>
        <w:bottom w:val="single" w:sz="8" w:space="0" w:color="201547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201547" w:themeColor="accent4"/>
          <w:left w:val="nil"/>
          <w:bottom w:val="single" w:sz="8" w:space="0" w:color="201547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201547" w:themeColor="accent4"/>
          <w:left w:val="nil"/>
          <w:bottom w:val="single" w:sz="8" w:space="0" w:color="201547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BAFE7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BAFE7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rsid w:val="0058629F"/>
    <w:rPr>
      <w:color w:val="4C7368" w:themeColor="accent5" w:themeShade="BF"/>
    </w:rPr>
    <w:tblPr>
      <w:tblStyleRowBandSize w:val="1"/>
      <w:tblStyleColBandSize w:val="1"/>
      <w:tblBorders>
        <w:top w:val="single" w:sz="8" w:space="0" w:color="669A8C" w:themeColor="accent5"/>
        <w:bottom w:val="single" w:sz="8" w:space="0" w:color="669A8C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669A8C" w:themeColor="accent5"/>
          <w:left w:val="nil"/>
          <w:bottom w:val="single" w:sz="8" w:space="0" w:color="669A8C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669A8C" w:themeColor="accent5"/>
          <w:left w:val="nil"/>
          <w:bottom w:val="single" w:sz="8" w:space="0" w:color="669A8C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9E6E2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9E6E2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rsid w:val="0058629F"/>
    <w:rPr>
      <w:color w:val="C3B190" w:themeColor="accent6" w:themeShade="BF"/>
    </w:rPr>
    <w:tblPr>
      <w:tblStyleRowBandSize w:val="1"/>
      <w:tblStyleColBandSize w:val="1"/>
      <w:tblBorders>
        <w:top w:val="single" w:sz="8" w:space="0" w:color="EBE5DA" w:themeColor="accent6"/>
        <w:bottom w:val="single" w:sz="8" w:space="0" w:color="EBE5DA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BE5DA" w:themeColor="accent6"/>
          <w:left w:val="nil"/>
          <w:bottom w:val="single" w:sz="8" w:space="0" w:color="EBE5DA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BE5DA" w:themeColor="accent6"/>
          <w:left w:val="nil"/>
          <w:bottom w:val="single" w:sz="8" w:space="0" w:color="EBE5DA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AF8F5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AF8F5" w:themeFill="accent6" w:themeFillTint="3F"/>
      </w:tcPr>
    </w:tblStylePr>
  </w:style>
  <w:style w:type="table" w:styleId="ListTable1Light">
    <w:name w:val="List Table 1 Light"/>
    <w:basedOn w:val="TableNormal"/>
    <w:uiPriority w:val="46"/>
    <w:semiHidden/>
    <w:rsid w:val="0058629F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7C7979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7C7979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2D2" w:themeFill="text1" w:themeFillTint="33"/>
      </w:tcPr>
    </w:tblStylePr>
    <w:tblStylePr w:type="band1Horz">
      <w:tblPr/>
      <w:tcPr>
        <w:shd w:val="clear" w:color="auto" w:fill="D3D2D2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semiHidden/>
    <w:rsid w:val="0058629F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01FFB8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01FFB8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AFFE7" w:themeFill="accent1" w:themeFillTint="33"/>
      </w:tcPr>
    </w:tblStylePr>
    <w:tblStylePr w:type="band1Horz">
      <w:tblPr/>
      <w:tcPr>
        <w:shd w:val="clear" w:color="auto" w:fill="AAFFE7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semiHidden/>
    <w:rsid w:val="0058629F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AE5DA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AE5DA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6F2" w:themeFill="accent2" w:themeFillTint="33"/>
      </w:tcPr>
    </w:tblStylePr>
    <w:tblStylePr w:type="band1Horz">
      <w:tblPr/>
      <w:tcPr>
        <w:shd w:val="clear" w:color="auto" w:fill="F8F6F2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semiHidden/>
    <w:rsid w:val="0058629F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37FFF4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37FFF4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CFFFB" w:themeFill="accent3" w:themeFillTint="33"/>
      </w:tcPr>
    </w:tblStylePr>
    <w:tblStylePr w:type="band1Horz">
      <w:tblPr/>
      <w:tcPr>
        <w:shd w:val="clear" w:color="auto" w:fill="BCFFFB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semiHidden/>
    <w:rsid w:val="0058629F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5B3DC5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5B3DC5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BEEC" w:themeFill="accent4" w:themeFillTint="33"/>
      </w:tcPr>
    </w:tblStylePr>
    <w:tblStylePr w:type="band1Horz">
      <w:tblPr/>
      <w:tcPr>
        <w:shd w:val="clear" w:color="auto" w:fill="C8BE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semiHidden/>
    <w:rsid w:val="0058629F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3C2B9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3C2B9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0EAE7" w:themeFill="accent5" w:themeFillTint="33"/>
      </w:tcPr>
    </w:tblStylePr>
    <w:tblStylePr w:type="band1Horz">
      <w:tblPr/>
      <w:tcPr>
        <w:shd w:val="clear" w:color="auto" w:fill="E0EAE7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semiHidden/>
    <w:rsid w:val="0058629F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3EFE8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3EFE8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9F7" w:themeFill="accent6" w:themeFillTint="33"/>
      </w:tcPr>
    </w:tblStylePr>
    <w:tblStylePr w:type="band1Horz">
      <w:tblPr/>
      <w:tcPr>
        <w:shd w:val="clear" w:color="auto" w:fill="FBF9F7" w:themeFill="accent6" w:themeFillTint="33"/>
      </w:tcPr>
    </w:tblStylePr>
  </w:style>
  <w:style w:type="table" w:styleId="ListTable2">
    <w:name w:val="List Table 2"/>
    <w:basedOn w:val="TableNormal"/>
    <w:uiPriority w:val="47"/>
    <w:semiHidden/>
    <w:rsid w:val="0058629F"/>
    <w:tblPr>
      <w:tblStyleRowBandSize w:val="1"/>
      <w:tblStyleColBandSize w:val="1"/>
      <w:tblBorders>
        <w:top w:val="single" w:sz="4" w:space="0" w:color="7C7979" w:themeColor="text1" w:themeTint="99"/>
        <w:bottom w:val="single" w:sz="4" w:space="0" w:color="7C7979" w:themeColor="text1" w:themeTint="99"/>
        <w:insideH w:val="single" w:sz="4" w:space="0" w:color="7C7979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2D2" w:themeFill="text1" w:themeFillTint="33"/>
      </w:tcPr>
    </w:tblStylePr>
    <w:tblStylePr w:type="band1Horz">
      <w:tblPr/>
      <w:tcPr>
        <w:shd w:val="clear" w:color="auto" w:fill="D3D2D2" w:themeFill="text1" w:themeFillTint="33"/>
      </w:tcPr>
    </w:tblStylePr>
  </w:style>
  <w:style w:type="table" w:styleId="ListTable2-Accent1">
    <w:name w:val="List Table 2 Accent 1"/>
    <w:basedOn w:val="TableNormal"/>
    <w:uiPriority w:val="47"/>
    <w:semiHidden/>
    <w:rsid w:val="0058629F"/>
    <w:tblPr>
      <w:tblStyleRowBandSize w:val="1"/>
      <w:tblStyleColBandSize w:val="1"/>
      <w:tblBorders>
        <w:top w:val="single" w:sz="4" w:space="0" w:color="01FFB8" w:themeColor="accent1" w:themeTint="99"/>
        <w:bottom w:val="single" w:sz="4" w:space="0" w:color="01FFB8" w:themeColor="accent1" w:themeTint="99"/>
        <w:insideH w:val="single" w:sz="4" w:space="0" w:color="01FFB8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AFFE7" w:themeFill="accent1" w:themeFillTint="33"/>
      </w:tcPr>
    </w:tblStylePr>
    <w:tblStylePr w:type="band1Horz">
      <w:tblPr/>
      <w:tcPr>
        <w:shd w:val="clear" w:color="auto" w:fill="AAFFE7" w:themeFill="accent1" w:themeFillTint="33"/>
      </w:tcPr>
    </w:tblStylePr>
  </w:style>
  <w:style w:type="table" w:styleId="ListTable2-Accent2">
    <w:name w:val="List Table 2 Accent 2"/>
    <w:basedOn w:val="TableNormal"/>
    <w:uiPriority w:val="47"/>
    <w:semiHidden/>
    <w:rsid w:val="0058629F"/>
    <w:tblPr>
      <w:tblStyleRowBandSize w:val="1"/>
      <w:tblStyleColBandSize w:val="1"/>
      <w:tblBorders>
        <w:top w:val="single" w:sz="4" w:space="0" w:color="EAE5DA" w:themeColor="accent2" w:themeTint="99"/>
        <w:bottom w:val="single" w:sz="4" w:space="0" w:color="EAE5DA" w:themeColor="accent2" w:themeTint="99"/>
        <w:insideH w:val="single" w:sz="4" w:space="0" w:color="EAE5DA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6F2" w:themeFill="accent2" w:themeFillTint="33"/>
      </w:tcPr>
    </w:tblStylePr>
    <w:tblStylePr w:type="band1Horz">
      <w:tblPr/>
      <w:tcPr>
        <w:shd w:val="clear" w:color="auto" w:fill="F8F6F2" w:themeFill="accent2" w:themeFillTint="33"/>
      </w:tcPr>
    </w:tblStylePr>
  </w:style>
  <w:style w:type="table" w:styleId="ListTable2-Accent3">
    <w:name w:val="List Table 2 Accent 3"/>
    <w:basedOn w:val="TableNormal"/>
    <w:uiPriority w:val="47"/>
    <w:semiHidden/>
    <w:rsid w:val="0058629F"/>
    <w:tblPr>
      <w:tblStyleRowBandSize w:val="1"/>
      <w:tblStyleColBandSize w:val="1"/>
      <w:tblBorders>
        <w:top w:val="single" w:sz="4" w:space="0" w:color="37FFF4" w:themeColor="accent3" w:themeTint="99"/>
        <w:bottom w:val="single" w:sz="4" w:space="0" w:color="37FFF4" w:themeColor="accent3" w:themeTint="99"/>
        <w:insideH w:val="single" w:sz="4" w:space="0" w:color="37FFF4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CFFFB" w:themeFill="accent3" w:themeFillTint="33"/>
      </w:tcPr>
    </w:tblStylePr>
    <w:tblStylePr w:type="band1Horz">
      <w:tblPr/>
      <w:tcPr>
        <w:shd w:val="clear" w:color="auto" w:fill="BCFFFB" w:themeFill="accent3" w:themeFillTint="33"/>
      </w:tcPr>
    </w:tblStylePr>
  </w:style>
  <w:style w:type="table" w:styleId="ListTable2-Accent4">
    <w:name w:val="List Table 2 Accent 4"/>
    <w:basedOn w:val="TableNormal"/>
    <w:uiPriority w:val="47"/>
    <w:semiHidden/>
    <w:rsid w:val="0058629F"/>
    <w:tblPr>
      <w:tblStyleRowBandSize w:val="1"/>
      <w:tblStyleColBandSize w:val="1"/>
      <w:tblBorders>
        <w:top w:val="single" w:sz="4" w:space="0" w:color="5B3DC5" w:themeColor="accent4" w:themeTint="99"/>
        <w:bottom w:val="single" w:sz="4" w:space="0" w:color="5B3DC5" w:themeColor="accent4" w:themeTint="99"/>
        <w:insideH w:val="single" w:sz="4" w:space="0" w:color="5B3DC5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BEEC" w:themeFill="accent4" w:themeFillTint="33"/>
      </w:tcPr>
    </w:tblStylePr>
    <w:tblStylePr w:type="band1Horz">
      <w:tblPr/>
      <w:tcPr>
        <w:shd w:val="clear" w:color="auto" w:fill="C8BEEC" w:themeFill="accent4" w:themeFillTint="33"/>
      </w:tcPr>
    </w:tblStylePr>
  </w:style>
  <w:style w:type="table" w:styleId="ListTable2-Accent5">
    <w:name w:val="List Table 2 Accent 5"/>
    <w:basedOn w:val="TableNormal"/>
    <w:uiPriority w:val="47"/>
    <w:semiHidden/>
    <w:rsid w:val="0058629F"/>
    <w:tblPr>
      <w:tblStyleRowBandSize w:val="1"/>
      <w:tblStyleColBandSize w:val="1"/>
      <w:tblBorders>
        <w:top w:val="single" w:sz="4" w:space="0" w:color="A3C2B9" w:themeColor="accent5" w:themeTint="99"/>
        <w:bottom w:val="single" w:sz="4" w:space="0" w:color="A3C2B9" w:themeColor="accent5" w:themeTint="99"/>
        <w:insideH w:val="single" w:sz="4" w:space="0" w:color="A3C2B9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0EAE7" w:themeFill="accent5" w:themeFillTint="33"/>
      </w:tcPr>
    </w:tblStylePr>
    <w:tblStylePr w:type="band1Horz">
      <w:tblPr/>
      <w:tcPr>
        <w:shd w:val="clear" w:color="auto" w:fill="E0EAE7" w:themeFill="accent5" w:themeFillTint="33"/>
      </w:tcPr>
    </w:tblStylePr>
  </w:style>
  <w:style w:type="table" w:styleId="ListTable2-Accent6">
    <w:name w:val="List Table 2 Accent 6"/>
    <w:basedOn w:val="TableNormal"/>
    <w:uiPriority w:val="47"/>
    <w:semiHidden/>
    <w:rsid w:val="0058629F"/>
    <w:tblPr>
      <w:tblStyleRowBandSize w:val="1"/>
      <w:tblStyleColBandSize w:val="1"/>
      <w:tblBorders>
        <w:top w:val="single" w:sz="4" w:space="0" w:color="F3EFE8" w:themeColor="accent6" w:themeTint="99"/>
        <w:bottom w:val="single" w:sz="4" w:space="0" w:color="F3EFE8" w:themeColor="accent6" w:themeTint="99"/>
        <w:insideH w:val="single" w:sz="4" w:space="0" w:color="F3EFE8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9F7" w:themeFill="accent6" w:themeFillTint="33"/>
      </w:tcPr>
    </w:tblStylePr>
    <w:tblStylePr w:type="band1Horz">
      <w:tblPr/>
      <w:tcPr>
        <w:shd w:val="clear" w:color="auto" w:fill="FBF9F7" w:themeFill="accent6" w:themeFillTint="33"/>
      </w:tcPr>
    </w:tblStylePr>
  </w:style>
  <w:style w:type="table" w:styleId="ListTable3">
    <w:name w:val="List Table 3"/>
    <w:basedOn w:val="TableNormal"/>
    <w:uiPriority w:val="48"/>
    <w:semiHidden/>
    <w:rsid w:val="0058629F"/>
    <w:tblPr>
      <w:tblStyleRowBandSize w:val="1"/>
      <w:tblStyleColBandSize w:val="1"/>
      <w:tblBorders>
        <w:top w:val="single" w:sz="4" w:space="0" w:color="232222" w:themeColor="text1"/>
        <w:left w:val="single" w:sz="4" w:space="0" w:color="232222" w:themeColor="text1"/>
        <w:bottom w:val="single" w:sz="4" w:space="0" w:color="232222" w:themeColor="text1"/>
        <w:right w:val="single" w:sz="4" w:space="0" w:color="232222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232222" w:themeFill="text1"/>
      </w:tcPr>
    </w:tblStylePr>
    <w:tblStylePr w:type="lastRow">
      <w:rPr>
        <w:b/>
        <w:bCs/>
      </w:rPr>
      <w:tblPr/>
      <w:tcPr>
        <w:tcBorders>
          <w:top w:val="double" w:sz="4" w:space="0" w:color="232222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232222" w:themeColor="text1"/>
          <w:right w:val="single" w:sz="4" w:space="0" w:color="232222" w:themeColor="text1"/>
        </w:tcBorders>
      </w:tcPr>
    </w:tblStylePr>
    <w:tblStylePr w:type="band1Horz">
      <w:tblPr/>
      <w:tcPr>
        <w:tcBorders>
          <w:top w:val="single" w:sz="4" w:space="0" w:color="232222" w:themeColor="text1"/>
          <w:bottom w:val="single" w:sz="4" w:space="0" w:color="232222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32222" w:themeColor="text1"/>
          <w:left w:val="nil"/>
        </w:tcBorders>
      </w:tcPr>
    </w:tblStylePr>
    <w:tblStylePr w:type="swCell">
      <w:tblPr/>
      <w:tcPr>
        <w:tcBorders>
          <w:top w:val="double" w:sz="4" w:space="0" w:color="232222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semiHidden/>
    <w:rsid w:val="0058629F"/>
    <w:tblPr>
      <w:tblStyleRowBandSize w:val="1"/>
      <w:tblStyleColBandSize w:val="1"/>
      <w:tblBorders>
        <w:top w:val="single" w:sz="4" w:space="0" w:color="00573F" w:themeColor="accent1"/>
        <w:left w:val="single" w:sz="4" w:space="0" w:color="00573F" w:themeColor="accent1"/>
        <w:bottom w:val="single" w:sz="4" w:space="0" w:color="00573F" w:themeColor="accent1"/>
        <w:right w:val="single" w:sz="4" w:space="0" w:color="00573F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573F" w:themeFill="accent1"/>
      </w:tcPr>
    </w:tblStylePr>
    <w:tblStylePr w:type="lastRow">
      <w:rPr>
        <w:b/>
        <w:bCs/>
      </w:rPr>
      <w:tblPr/>
      <w:tcPr>
        <w:tcBorders>
          <w:top w:val="double" w:sz="4" w:space="0" w:color="00573F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573F" w:themeColor="accent1"/>
          <w:right w:val="single" w:sz="4" w:space="0" w:color="00573F" w:themeColor="accent1"/>
        </w:tcBorders>
      </w:tcPr>
    </w:tblStylePr>
    <w:tblStylePr w:type="band1Horz">
      <w:tblPr/>
      <w:tcPr>
        <w:tcBorders>
          <w:top w:val="single" w:sz="4" w:space="0" w:color="00573F" w:themeColor="accent1"/>
          <w:bottom w:val="single" w:sz="4" w:space="0" w:color="00573F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573F" w:themeColor="accent1"/>
          <w:left w:val="nil"/>
        </w:tcBorders>
      </w:tcPr>
    </w:tblStylePr>
    <w:tblStylePr w:type="swCell">
      <w:tblPr/>
      <w:tcPr>
        <w:tcBorders>
          <w:top w:val="double" w:sz="4" w:space="0" w:color="00573F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semiHidden/>
    <w:rsid w:val="0058629F"/>
    <w:tblPr>
      <w:tblStyleRowBandSize w:val="1"/>
      <w:tblStyleColBandSize w:val="1"/>
      <w:tblBorders>
        <w:top w:val="single" w:sz="4" w:space="0" w:color="DDD4C2" w:themeColor="accent2"/>
        <w:left w:val="single" w:sz="4" w:space="0" w:color="DDD4C2" w:themeColor="accent2"/>
        <w:bottom w:val="single" w:sz="4" w:space="0" w:color="DDD4C2" w:themeColor="accent2"/>
        <w:right w:val="single" w:sz="4" w:space="0" w:color="DDD4C2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DD4C2" w:themeFill="accent2"/>
      </w:tcPr>
    </w:tblStylePr>
    <w:tblStylePr w:type="lastRow">
      <w:rPr>
        <w:b/>
        <w:bCs/>
      </w:rPr>
      <w:tblPr/>
      <w:tcPr>
        <w:tcBorders>
          <w:top w:val="double" w:sz="4" w:space="0" w:color="DDD4C2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DD4C2" w:themeColor="accent2"/>
          <w:right w:val="single" w:sz="4" w:space="0" w:color="DDD4C2" w:themeColor="accent2"/>
        </w:tcBorders>
      </w:tcPr>
    </w:tblStylePr>
    <w:tblStylePr w:type="band1Horz">
      <w:tblPr/>
      <w:tcPr>
        <w:tcBorders>
          <w:top w:val="single" w:sz="4" w:space="0" w:color="DDD4C2" w:themeColor="accent2"/>
          <w:bottom w:val="single" w:sz="4" w:space="0" w:color="DDD4C2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DD4C2" w:themeColor="accent2"/>
          <w:left w:val="nil"/>
        </w:tcBorders>
      </w:tcPr>
    </w:tblStylePr>
    <w:tblStylePr w:type="swCell">
      <w:tblPr/>
      <w:tcPr>
        <w:tcBorders>
          <w:top w:val="double" w:sz="4" w:space="0" w:color="DDD4C2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semiHidden/>
    <w:rsid w:val="0058629F"/>
    <w:tblPr>
      <w:tblStyleRowBandSize w:val="1"/>
      <w:tblStyleColBandSize w:val="1"/>
      <w:tblBorders>
        <w:top w:val="single" w:sz="4" w:space="0" w:color="00B2A9" w:themeColor="accent3"/>
        <w:left w:val="single" w:sz="4" w:space="0" w:color="00B2A9" w:themeColor="accent3"/>
        <w:bottom w:val="single" w:sz="4" w:space="0" w:color="00B2A9" w:themeColor="accent3"/>
        <w:right w:val="single" w:sz="4" w:space="0" w:color="00B2A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B2A9" w:themeFill="accent3"/>
      </w:tcPr>
    </w:tblStylePr>
    <w:tblStylePr w:type="lastRow">
      <w:rPr>
        <w:b/>
        <w:bCs/>
      </w:rPr>
      <w:tblPr/>
      <w:tcPr>
        <w:tcBorders>
          <w:top w:val="double" w:sz="4" w:space="0" w:color="00B2A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B2A9" w:themeColor="accent3"/>
          <w:right w:val="single" w:sz="4" w:space="0" w:color="00B2A9" w:themeColor="accent3"/>
        </w:tcBorders>
      </w:tcPr>
    </w:tblStylePr>
    <w:tblStylePr w:type="band1Horz">
      <w:tblPr/>
      <w:tcPr>
        <w:tcBorders>
          <w:top w:val="single" w:sz="4" w:space="0" w:color="00B2A9" w:themeColor="accent3"/>
          <w:bottom w:val="single" w:sz="4" w:space="0" w:color="00B2A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B2A9" w:themeColor="accent3"/>
          <w:left w:val="nil"/>
        </w:tcBorders>
      </w:tcPr>
    </w:tblStylePr>
    <w:tblStylePr w:type="swCell">
      <w:tblPr/>
      <w:tcPr>
        <w:tcBorders>
          <w:top w:val="double" w:sz="4" w:space="0" w:color="00B2A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semiHidden/>
    <w:rsid w:val="0058629F"/>
    <w:tblPr>
      <w:tblStyleRowBandSize w:val="1"/>
      <w:tblStyleColBandSize w:val="1"/>
      <w:tblBorders>
        <w:top w:val="single" w:sz="4" w:space="0" w:color="201547" w:themeColor="accent4"/>
        <w:left w:val="single" w:sz="4" w:space="0" w:color="201547" w:themeColor="accent4"/>
        <w:bottom w:val="single" w:sz="4" w:space="0" w:color="201547" w:themeColor="accent4"/>
        <w:right w:val="single" w:sz="4" w:space="0" w:color="201547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201547" w:themeFill="accent4"/>
      </w:tcPr>
    </w:tblStylePr>
    <w:tblStylePr w:type="lastRow">
      <w:rPr>
        <w:b/>
        <w:bCs/>
      </w:rPr>
      <w:tblPr/>
      <w:tcPr>
        <w:tcBorders>
          <w:top w:val="double" w:sz="4" w:space="0" w:color="201547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201547" w:themeColor="accent4"/>
          <w:right w:val="single" w:sz="4" w:space="0" w:color="201547" w:themeColor="accent4"/>
        </w:tcBorders>
      </w:tcPr>
    </w:tblStylePr>
    <w:tblStylePr w:type="band1Horz">
      <w:tblPr/>
      <w:tcPr>
        <w:tcBorders>
          <w:top w:val="single" w:sz="4" w:space="0" w:color="201547" w:themeColor="accent4"/>
          <w:bottom w:val="single" w:sz="4" w:space="0" w:color="201547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01547" w:themeColor="accent4"/>
          <w:left w:val="nil"/>
        </w:tcBorders>
      </w:tcPr>
    </w:tblStylePr>
    <w:tblStylePr w:type="swCell">
      <w:tblPr/>
      <w:tcPr>
        <w:tcBorders>
          <w:top w:val="double" w:sz="4" w:space="0" w:color="201547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semiHidden/>
    <w:rsid w:val="0058629F"/>
    <w:tblPr>
      <w:tblStyleRowBandSize w:val="1"/>
      <w:tblStyleColBandSize w:val="1"/>
      <w:tblBorders>
        <w:top w:val="single" w:sz="4" w:space="0" w:color="669A8C" w:themeColor="accent5"/>
        <w:left w:val="single" w:sz="4" w:space="0" w:color="669A8C" w:themeColor="accent5"/>
        <w:bottom w:val="single" w:sz="4" w:space="0" w:color="669A8C" w:themeColor="accent5"/>
        <w:right w:val="single" w:sz="4" w:space="0" w:color="669A8C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669A8C" w:themeFill="accent5"/>
      </w:tcPr>
    </w:tblStylePr>
    <w:tblStylePr w:type="lastRow">
      <w:rPr>
        <w:b/>
        <w:bCs/>
      </w:rPr>
      <w:tblPr/>
      <w:tcPr>
        <w:tcBorders>
          <w:top w:val="double" w:sz="4" w:space="0" w:color="669A8C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669A8C" w:themeColor="accent5"/>
          <w:right w:val="single" w:sz="4" w:space="0" w:color="669A8C" w:themeColor="accent5"/>
        </w:tcBorders>
      </w:tcPr>
    </w:tblStylePr>
    <w:tblStylePr w:type="band1Horz">
      <w:tblPr/>
      <w:tcPr>
        <w:tcBorders>
          <w:top w:val="single" w:sz="4" w:space="0" w:color="669A8C" w:themeColor="accent5"/>
          <w:bottom w:val="single" w:sz="4" w:space="0" w:color="669A8C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669A8C" w:themeColor="accent5"/>
          <w:left w:val="nil"/>
        </w:tcBorders>
      </w:tcPr>
    </w:tblStylePr>
    <w:tblStylePr w:type="swCell">
      <w:tblPr/>
      <w:tcPr>
        <w:tcBorders>
          <w:top w:val="double" w:sz="4" w:space="0" w:color="669A8C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semiHidden/>
    <w:rsid w:val="0058629F"/>
    <w:tblPr>
      <w:tblStyleRowBandSize w:val="1"/>
      <w:tblStyleColBandSize w:val="1"/>
      <w:tblBorders>
        <w:top w:val="single" w:sz="4" w:space="0" w:color="EBE5DA" w:themeColor="accent6"/>
        <w:left w:val="single" w:sz="4" w:space="0" w:color="EBE5DA" w:themeColor="accent6"/>
        <w:bottom w:val="single" w:sz="4" w:space="0" w:color="EBE5DA" w:themeColor="accent6"/>
        <w:right w:val="single" w:sz="4" w:space="0" w:color="EBE5DA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BE5DA" w:themeFill="accent6"/>
      </w:tcPr>
    </w:tblStylePr>
    <w:tblStylePr w:type="lastRow">
      <w:rPr>
        <w:b/>
        <w:bCs/>
      </w:rPr>
      <w:tblPr/>
      <w:tcPr>
        <w:tcBorders>
          <w:top w:val="double" w:sz="4" w:space="0" w:color="EBE5DA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BE5DA" w:themeColor="accent6"/>
          <w:right w:val="single" w:sz="4" w:space="0" w:color="EBE5DA" w:themeColor="accent6"/>
        </w:tcBorders>
      </w:tcPr>
    </w:tblStylePr>
    <w:tblStylePr w:type="band1Horz">
      <w:tblPr/>
      <w:tcPr>
        <w:tcBorders>
          <w:top w:val="single" w:sz="4" w:space="0" w:color="EBE5DA" w:themeColor="accent6"/>
          <w:bottom w:val="single" w:sz="4" w:space="0" w:color="EBE5DA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BE5DA" w:themeColor="accent6"/>
          <w:left w:val="nil"/>
        </w:tcBorders>
      </w:tcPr>
    </w:tblStylePr>
    <w:tblStylePr w:type="swCell">
      <w:tblPr/>
      <w:tcPr>
        <w:tcBorders>
          <w:top w:val="double" w:sz="4" w:space="0" w:color="EBE5DA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semiHidden/>
    <w:rsid w:val="0058629F"/>
    <w:tblPr>
      <w:tblStyleRowBandSize w:val="1"/>
      <w:tblStyleColBandSize w:val="1"/>
      <w:tblBorders>
        <w:top w:val="single" w:sz="4" w:space="0" w:color="7C7979" w:themeColor="text1" w:themeTint="99"/>
        <w:left w:val="single" w:sz="4" w:space="0" w:color="7C7979" w:themeColor="text1" w:themeTint="99"/>
        <w:bottom w:val="single" w:sz="4" w:space="0" w:color="7C7979" w:themeColor="text1" w:themeTint="99"/>
        <w:right w:val="single" w:sz="4" w:space="0" w:color="7C7979" w:themeColor="text1" w:themeTint="99"/>
        <w:insideH w:val="single" w:sz="4" w:space="0" w:color="7C7979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232222" w:themeColor="text1"/>
          <w:left w:val="single" w:sz="4" w:space="0" w:color="232222" w:themeColor="text1"/>
          <w:bottom w:val="single" w:sz="4" w:space="0" w:color="232222" w:themeColor="text1"/>
          <w:right w:val="single" w:sz="4" w:space="0" w:color="232222" w:themeColor="text1"/>
          <w:insideH w:val="nil"/>
        </w:tcBorders>
        <w:shd w:val="clear" w:color="auto" w:fill="232222" w:themeFill="text1"/>
      </w:tcPr>
    </w:tblStylePr>
    <w:tblStylePr w:type="lastRow">
      <w:rPr>
        <w:b/>
        <w:bCs/>
      </w:rPr>
      <w:tblPr/>
      <w:tcPr>
        <w:tcBorders>
          <w:top w:val="double" w:sz="4" w:space="0" w:color="7C7979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2D2" w:themeFill="text1" w:themeFillTint="33"/>
      </w:tcPr>
    </w:tblStylePr>
    <w:tblStylePr w:type="band1Horz">
      <w:tblPr/>
      <w:tcPr>
        <w:shd w:val="clear" w:color="auto" w:fill="D3D2D2" w:themeFill="text1" w:themeFillTint="33"/>
      </w:tcPr>
    </w:tblStylePr>
  </w:style>
  <w:style w:type="table" w:styleId="ListTable4-Accent1">
    <w:name w:val="List Table 4 Accent 1"/>
    <w:basedOn w:val="TableNormal"/>
    <w:uiPriority w:val="49"/>
    <w:semiHidden/>
    <w:rsid w:val="0058629F"/>
    <w:tblPr>
      <w:tblStyleRowBandSize w:val="1"/>
      <w:tblStyleColBandSize w:val="1"/>
      <w:tblBorders>
        <w:top w:val="single" w:sz="4" w:space="0" w:color="01FFB8" w:themeColor="accent1" w:themeTint="99"/>
        <w:left w:val="single" w:sz="4" w:space="0" w:color="01FFB8" w:themeColor="accent1" w:themeTint="99"/>
        <w:bottom w:val="single" w:sz="4" w:space="0" w:color="01FFB8" w:themeColor="accent1" w:themeTint="99"/>
        <w:right w:val="single" w:sz="4" w:space="0" w:color="01FFB8" w:themeColor="accent1" w:themeTint="99"/>
        <w:insideH w:val="single" w:sz="4" w:space="0" w:color="01FFB8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573F" w:themeColor="accent1"/>
          <w:left w:val="single" w:sz="4" w:space="0" w:color="00573F" w:themeColor="accent1"/>
          <w:bottom w:val="single" w:sz="4" w:space="0" w:color="00573F" w:themeColor="accent1"/>
          <w:right w:val="single" w:sz="4" w:space="0" w:color="00573F" w:themeColor="accent1"/>
          <w:insideH w:val="nil"/>
        </w:tcBorders>
        <w:shd w:val="clear" w:color="auto" w:fill="00573F" w:themeFill="accent1"/>
      </w:tcPr>
    </w:tblStylePr>
    <w:tblStylePr w:type="lastRow">
      <w:rPr>
        <w:b/>
        <w:bCs/>
      </w:rPr>
      <w:tblPr/>
      <w:tcPr>
        <w:tcBorders>
          <w:top w:val="double" w:sz="4" w:space="0" w:color="01FFB8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AFFE7" w:themeFill="accent1" w:themeFillTint="33"/>
      </w:tcPr>
    </w:tblStylePr>
    <w:tblStylePr w:type="band1Horz">
      <w:tblPr/>
      <w:tcPr>
        <w:shd w:val="clear" w:color="auto" w:fill="AAFFE7" w:themeFill="accent1" w:themeFillTint="33"/>
      </w:tcPr>
    </w:tblStylePr>
  </w:style>
  <w:style w:type="table" w:styleId="ListTable4-Accent2">
    <w:name w:val="List Table 4 Accent 2"/>
    <w:basedOn w:val="TableNormal"/>
    <w:uiPriority w:val="49"/>
    <w:semiHidden/>
    <w:rsid w:val="0058629F"/>
    <w:tblPr>
      <w:tblStyleRowBandSize w:val="1"/>
      <w:tblStyleColBandSize w:val="1"/>
      <w:tblBorders>
        <w:top w:val="single" w:sz="4" w:space="0" w:color="EAE5DA" w:themeColor="accent2" w:themeTint="99"/>
        <w:left w:val="single" w:sz="4" w:space="0" w:color="EAE5DA" w:themeColor="accent2" w:themeTint="99"/>
        <w:bottom w:val="single" w:sz="4" w:space="0" w:color="EAE5DA" w:themeColor="accent2" w:themeTint="99"/>
        <w:right w:val="single" w:sz="4" w:space="0" w:color="EAE5DA" w:themeColor="accent2" w:themeTint="99"/>
        <w:insideH w:val="single" w:sz="4" w:space="0" w:color="EAE5DA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DD4C2" w:themeColor="accent2"/>
          <w:left w:val="single" w:sz="4" w:space="0" w:color="DDD4C2" w:themeColor="accent2"/>
          <w:bottom w:val="single" w:sz="4" w:space="0" w:color="DDD4C2" w:themeColor="accent2"/>
          <w:right w:val="single" w:sz="4" w:space="0" w:color="DDD4C2" w:themeColor="accent2"/>
          <w:insideH w:val="nil"/>
        </w:tcBorders>
        <w:shd w:val="clear" w:color="auto" w:fill="DDD4C2" w:themeFill="accent2"/>
      </w:tcPr>
    </w:tblStylePr>
    <w:tblStylePr w:type="lastRow">
      <w:rPr>
        <w:b/>
        <w:bCs/>
      </w:rPr>
      <w:tblPr/>
      <w:tcPr>
        <w:tcBorders>
          <w:top w:val="double" w:sz="4" w:space="0" w:color="EAE5DA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6F2" w:themeFill="accent2" w:themeFillTint="33"/>
      </w:tcPr>
    </w:tblStylePr>
    <w:tblStylePr w:type="band1Horz">
      <w:tblPr/>
      <w:tcPr>
        <w:shd w:val="clear" w:color="auto" w:fill="F8F6F2" w:themeFill="accent2" w:themeFillTint="33"/>
      </w:tcPr>
    </w:tblStylePr>
  </w:style>
  <w:style w:type="table" w:styleId="ListTable4-Accent3">
    <w:name w:val="List Table 4 Accent 3"/>
    <w:basedOn w:val="TableNormal"/>
    <w:uiPriority w:val="49"/>
    <w:semiHidden/>
    <w:rsid w:val="0058629F"/>
    <w:tblPr>
      <w:tblStyleRowBandSize w:val="1"/>
      <w:tblStyleColBandSize w:val="1"/>
      <w:tblBorders>
        <w:top w:val="single" w:sz="4" w:space="0" w:color="37FFF4" w:themeColor="accent3" w:themeTint="99"/>
        <w:left w:val="single" w:sz="4" w:space="0" w:color="37FFF4" w:themeColor="accent3" w:themeTint="99"/>
        <w:bottom w:val="single" w:sz="4" w:space="0" w:color="37FFF4" w:themeColor="accent3" w:themeTint="99"/>
        <w:right w:val="single" w:sz="4" w:space="0" w:color="37FFF4" w:themeColor="accent3" w:themeTint="99"/>
        <w:insideH w:val="single" w:sz="4" w:space="0" w:color="37FFF4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B2A9" w:themeColor="accent3"/>
          <w:left w:val="single" w:sz="4" w:space="0" w:color="00B2A9" w:themeColor="accent3"/>
          <w:bottom w:val="single" w:sz="4" w:space="0" w:color="00B2A9" w:themeColor="accent3"/>
          <w:right w:val="single" w:sz="4" w:space="0" w:color="00B2A9" w:themeColor="accent3"/>
          <w:insideH w:val="nil"/>
        </w:tcBorders>
        <w:shd w:val="clear" w:color="auto" w:fill="00B2A9" w:themeFill="accent3"/>
      </w:tcPr>
    </w:tblStylePr>
    <w:tblStylePr w:type="lastRow">
      <w:rPr>
        <w:b/>
        <w:bCs/>
      </w:rPr>
      <w:tblPr/>
      <w:tcPr>
        <w:tcBorders>
          <w:top w:val="double" w:sz="4" w:space="0" w:color="37FFF4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CFFFB" w:themeFill="accent3" w:themeFillTint="33"/>
      </w:tcPr>
    </w:tblStylePr>
    <w:tblStylePr w:type="band1Horz">
      <w:tblPr/>
      <w:tcPr>
        <w:shd w:val="clear" w:color="auto" w:fill="BCFFFB" w:themeFill="accent3" w:themeFillTint="33"/>
      </w:tcPr>
    </w:tblStylePr>
  </w:style>
  <w:style w:type="table" w:styleId="ListTable4-Accent4">
    <w:name w:val="List Table 4 Accent 4"/>
    <w:basedOn w:val="TableNormal"/>
    <w:uiPriority w:val="49"/>
    <w:semiHidden/>
    <w:rsid w:val="0058629F"/>
    <w:tblPr>
      <w:tblStyleRowBandSize w:val="1"/>
      <w:tblStyleColBandSize w:val="1"/>
      <w:tblBorders>
        <w:top w:val="single" w:sz="4" w:space="0" w:color="5B3DC5" w:themeColor="accent4" w:themeTint="99"/>
        <w:left w:val="single" w:sz="4" w:space="0" w:color="5B3DC5" w:themeColor="accent4" w:themeTint="99"/>
        <w:bottom w:val="single" w:sz="4" w:space="0" w:color="5B3DC5" w:themeColor="accent4" w:themeTint="99"/>
        <w:right w:val="single" w:sz="4" w:space="0" w:color="5B3DC5" w:themeColor="accent4" w:themeTint="99"/>
        <w:insideH w:val="single" w:sz="4" w:space="0" w:color="5B3DC5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201547" w:themeColor="accent4"/>
          <w:left w:val="single" w:sz="4" w:space="0" w:color="201547" w:themeColor="accent4"/>
          <w:bottom w:val="single" w:sz="4" w:space="0" w:color="201547" w:themeColor="accent4"/>
          <w:right w:val="single" w:sz="4" w:space="0" w:color="201547" w:themeColor="accent4"/>
          <w:insideH w:val="nil"/>
        </w:tcBorders>
        <w:shd w:val="clear" w:color="auto" w:fill="201547" w:themeFill="accent4"/>
      </w:tcPr>
    </w:tblStylePr>
    <w:tblStylePr w:type="lastRow">
      <w:rPr>
        <w:b/>
        <w:bCs/>
      </w:rPr>
      <w:tblPr/>
      <w:tcPr>
        <w:tcBorders>
          <w:top w:val="double" w:sz="4" w:space="0" w:color="5B3DC5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BEEC" w:themeFill="accent4" w:themeFillTint="33"/>
      </w:tcPr>
    </w:tblStylePr>
    <w:tblStylePr w:type="band1Horz">
      <w:tblPr/>
      <w:tcPr>
        <w:shd w:val="clear" w:color="auto" w:fill="C8BEEC" w:themeFill="accent4" w:themeFillTint="33"/>
      </w:tcPr>
    </w:tblStylePr>
  </w:style>
  <w:style w:type="table" w:styleId="ListTable4-Accent5">
    <w:name w:val="List Table 4 Accent 5"/>
    <w:basedOn w:val="TableNormal"/>
    <w:uiPriority w:val="49"/>
    <w:semiHidden/>
    <w:rsid w:val="0058629F"/>
    <w:tblPr>
      <w:tblStyleRowBandSize w:val="1"/>
      <w:tblStyleColBandSize w:val="1"/>
      <w:tblBorders>
        <w:top w:val="single" w:sz="4" w:space="0" w:color="A3C2B9" w:themeColor="accent5" w:themeTint="99"/>
        <w:left w:val="single" w:sz="4" w:space="0" w:color="A3C2B9" w:themeColor="accent5" w:themeTint="99"/>
        <w:bottom w:val="single" w:sz="4" w:space="0" w:color="A3C2B9" w:themeColor="accent5" w:themeTint="99"/>
        <w:right w:val="single" w:sz="4" w:space="0" w:color="A3C2B9" w:themeColor="accent5" w:themeTint="99"/>
        <w:insideH w:val="single" w:sz="4" w:space="0" w:color="A3C2B9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669A8C" w:themeColor="accent5"/>
          <w:left w:val="single" w:sz="4" w:space="0" w:color="669A8C" w:themeColor="accent5"/>
          <w:bottom w:val="single" w:sz="4" w:space="0" w:color="669A8C" w:themeColor="accent5"/>
          <w:right w:val="single" w:sz="4" w:space="0" w:color="669A8C" w:themeColor="accent5"/>
          <w:insideH w:val="nil"/>
        </w:tcBorders>
        <w:shd w:val="clear" w:color="auto" w:fill="669A8C" w:themeFill="accent5"/>
      </w:tcPr>
    </w:tblStylePr>
    <w:tblStylePr w:type="lastRow">
      <w:rPr>
        <w:b/>
        <w:bCs/>
      </w:rPr>
      <w:tblPr/>
      <w:tcPr>
        <w:tcBorders>
          <w:top w:val="double" w:sz="4" w:space="0" w:color="A3C2B9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0EAE7" w:themeFill="accent5" w:themeFillTint="33"/>
      </w:tcPr>
    </w:tblStylePr>
    <w:tblStylePr w:type="band1Horz">
      <w:tblPr/>
      <w:tcPr>
        <w:shd w:val="clear" w:color="auto" w:fill="E0EAE7" w:themeFill="accent5" w:themeFillTint="33"/>
      </w:tcPr>
    </w:tblStylePr>
  </w:style>
  <w:style w:type="table" w:styleId="ListTable4-Accent6">
    <w:name w:val="List Table 4 Accent 6"/>
    <w:basedOn w:val="TableNormal"/>
    <w:uiPriority w:val="49"/>
    <w:semiHidden/>
    <w:rsid w:val="0058629F"/>
    <w:tblPr>
      <w:tblStyleRowBandSize w:val="1"/>
      <w:tblStyleColBandSize w:val="1"/>
      <w:tblBorders>
        <w:top w:val="single" w:sz="4" w:space="0" w:color="F3EFE8" w:themeColor="accent6" w:themeTint="99"/>
        <w:left w:val="single" w:sz="4" w:space="0" w:color="F3EFE8" w:themeColor="accent6" w:themeTint="99"/>
        <w:bottom w:val="single" w:sz="4" w:space="0" w:color="F3EFE8" w:themeColor="accent6" w:themeTint="99"/>
        <w:right w:val="single" w:sz="4" w:space="0" w:color="F3EFE8" w:themeColor="accent6" w:themeTint="99"/>
        <w:insideH w:val="single" w:sz="4" w:space="0" w:color="F3EFE8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BE5DA" w:themeColor="accent6"/>
          <w:left w:val="single" w:sz="4" w:space="0" w:color="EBE5DA" w:themeColor="accent6"/>
          <w:bottom w:val="single" w:sz="4" w:space="0" w:color="EBE5DA" w:themeColor="accent6"/>
          <w:right w:val="single" w:sz="4" w:space="0" w:color="EBE5DA" w:themeColor="accent6"/>
          <w:insideH w:val="nil"/>
        </w:tcBorders>
        <w:shd w:val="clear" w:color="auto" w:fill="EBE5DA" w:themeFill="accent6"/>
      </w:tcPr>
    </w:tblStylePr>
    <w:tblStylePr w:type="lastRow">
      <w:rPr>
        <w:b/>
        <w:bCs/>
      </w:rPr>
      <w:tblPr/>
      <w:tcPr>
        <w:tcBorders>
          <w:top w:val="double" w:sz="4" w:space="0" w:color="F3EFE8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9F7" w:themeFill="accent6" w:themeFillTint="33"/>
      </w:tcPr>
    </w:tblStylePr>
    <w:tblStylePr w:type="band1Horz">
      <w:tblPr/>
      <w:tcPr>
        <w:shd w:val="clear" w:color="auto" w:fill="FBF9F7" w:themeFill="accent6" w:themeFillTint="33"/>
      </w:tcPr>
    </w:tblStylePr>
  </w:style>
  <w:style w:type="table" w:styleId="ListTable5Dark">
    <w:name w:val="List Table 5 Dark"/>
    <w:basedOn w:val="TableNormal"/>
    <w:uiPriority w:val="50"/>
    <w:semiHidden/>
    <w:rsid w:val="0058629F"/>
    <w:rPr>
      <w:color w:val="FFFFFF" w:themeColor="background1"/>
    </w:rPr>
    <w:tblPr>
      <w:tblStyleRowBandSize w:val="1"/>
      <w:tblStyleColBandSize w:val="1"/>
      <w:tblBorders>
        <w:top w:val="single" w:sz="24" w:space="0" w:color="232222" w:themeColor="text1"/>
        <w:left w:val="single" w:sz="24" w:space="0" w:color="232222" w:themeColor="text1"/>
        <w:bottom w:val="single" w:sz="24" w:space="0" w:color="232222" w:themeColor="text1"/>
        <w:right w:val="single" w:sz="24" w:space="0" w:color="232222" w:themeColor="text1"/>
      </w:tblBorders>
    </w:tblPr>
    <w:tcPr>
      <w:shd w:val="clear" w:color="auto" w:fill="232222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semiHidden/>
    <w:rsid w:val="0058629F"/>
    <w:rPr>
      <w:color w:val="FFFFFF" w:themeColor="background1"/>
    </w:rPr>
    <w:tblPr>
      <w:tblStyleRowBandSize w:val="1"/>
      <w:tblStyleColBandSize w:val="1"/>
      <w:tblBorders>
        <w:top w:val="single" w:sz="24" w:space="0" w:color="00573F" w:themeColor="accent1"/>
        <w:left w:val="single" w:sz="24" w:space="0" w:color="00573F" w:themeColor="accent1"/>
        <w:bottom w:val="single" w:sz="24" w:space="0" w:color="00573F" w:themeColor="accent1"/>
        <w:right w:val="single" w:sz="24" w:space="0" w:color="00573F" w:themeColor="accent1"/>
      </w:tblBorders>
    </w:tblPr>
    <w:tcPr>
      <w:shd w:val="clear" w:color="auto" w:fill="00573F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semiHidden/>
    <w:rsid w:val="0058629F"/>
    <w:rPr>
      <w:color w:val="FFFFFF" w:themeColor="background1"/>
    </w:rPr>
    <w:tblPr>
      <w:tblStyleRowBandSize w:val="1"/>
      <w:tblStyleColBandSize w:val="1"/>
      <w:tblBorders>
        <w:top w:val="single" w:sz="24" w:space="0" w:color="DDD4C2" w:themeColor="accent2"/>
        <w:left w:val="single" w:sz="24" w:space="0" w:color="DDD4C2" w:themeColor="accent2"/>
        <w:bottom w:val="single" w:sz="24" w:space="0" w:color="DDD4C2" w:themeColor="accent2"/>
        <w:right w:val="single" w:sz="24" w:space="0" w:color="DDD4C2" w:themeColor="accent2"/>
      </w:tblBorders>
    </w:tblPr>
    <w:tcPr>
      <w:shd w:val="clear" w:color="auto" w:fill="DDD4C2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semiHidden/>
    <w:rsid w:val="0058629F"/>
    <w:rPr>
      <w:color w:val="FFFFFF" w:themeColor="background1"/>
    </w:rPr>
    <w:tblPr>
      <w:tblStyleRowBandSize w:val="1"/>
      <w:tblStyleColBandSize w:val="1"/>
      <w:tblBorders>
        <w:top w:val="single" w:sz="24" w:space="0" w:color="00B2A9" w:themeColor="accent3"/>
        <w:left w:val="single" w:sz="24" w:space="0" w:color="00B2A9" w:themeColor="accent3"/>
        <w:bottom w:val="single" w:sz="24" w:space="0" w:color="00B2A9" w:themeColor="accent3"/>
        <w:right w:val="single" w:sz="24" w:space="0" w:color="00B2A9" w:themeColor="accent3"/>
      </w:tblBorders>
    </w:tblPr>
    <w:tcPr>
      <w:shd w:val="clear" w:color="auto" w:fill="00B2A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semiHidden/>
    <w:rsid w:val="0058629F"/>
    <w:rPr>
      <w:color w:val="FFFFFF" w:themeColor="background1"/>
    </w:rPr>
    <w:tblPr>
      <w:tblStyleRowBandSize w:val="1"/>
      <w:tblStyleColBandSize w:val="1"/>
      <w:tblBorders>
        <w:top w:val="single" w:sz="24" w:space="0" w:color="201547" w:themeColor="accent4"/>
        <w:left w:val="single" w:sz="24" w:space="0" w:color="201547" w:themeColor="accent4"/>
        <w:bottom w:val="single" w:sz="24" w:space="0" w:color="201547" w:themeColor="accent4"/>
        <w:right w:val="single" w:sz="24" w:space="0" w:color="201547" w:themeColor="accent4"/>
      </w:tblBorders>
    </w:tblPr>
    <w:tcPr>
      <w:shd w:val="clear" w:color="auto" w:fill="201547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semiHidden/>
    <w:rsid w:val="0058629F"/>
    <w:rPr>
      <w:color w:val="FFFFFF" w:themeColor="background1"/>
    </w:rPr>
    <w:tblPr>
      <w:tblStyleRowBandSize w:val="1"/>
      <w:tblStyleColBandSize w:val="1"/>
      <w:tblBorders>
        <w:top w:val="single" w:sz="24" w:space="0" w:color="669A8C" w:themeColor="accent5"/>
        <w:left w:val="single" w:sz="24" w:space="0" w:color="669A8C" w:themeColor="accent5"/>
        <w:bottom w:val="single" w:sz="24" w:space="0" w:color="669A8C" w:themeColor="accent5"/>
        <w:right w:val="single" w:sz="24" w:space="0" w:color="669A8C" w:themeColor="accent5"/>
      </w:tblBorders>
    </w:tblPr>
    <w:tcPr>
      <w:shd w:val="clear" w:color="auto" w:fill="669A8C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semiHidden/>
    <w:rsid w:val="0058629F"/>
    <w:rPr>
      <w:color w:val="FFFFFF" w:themeColor="background1"/>
    </w:rPr>
    <w:tblPr>
      <w:tblStyleRowBandSize w:val="1"/>
      <w:tblStyleColBandSize w:val="1"/>
      <w:tblBorders>
        <w:top w:val="single" w:sz="24" w:space="0" w:color="EBE5DA" w:themeColor="accent6"/>
        <w:left w:val="single" w:sz="24" w:space="0" w:color="EBE5DA" w:themeColor="accent6"/>
        <w:bottom w:val="single" w:sz="24" w:space="0" w:color="EBE5DA" w:themeColor="accent6"/>
        <w:right w:val="single" w:sz="24" w:space="0" w:color="EBE5DA" w:themeColor="accent6"/>
      </w:tblBorders>
    </w:tblPr>
    <w:tcPr>
      <w:shd w:val="clear" w:color="auto" w:fill="EBE5DA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semiHidden/>
    <w:rsid w:val="0058629F"/>
    <w:tblPr>
      <w:tblStyleRowBandSize w:val="1"/>
      <w:tblStyleColBandSize w:val="1"/>
      <w:tblBorders>
        <w:top w:val="single" w:sz="4" w:space="0" w:color="232222" w:themeColor="text1"/>
        <w:bottom w:val="single" w:sz="4" w:space="0" w:color="232222" w:themeColor="text1"/>
      </w:tblBorders>
    </w:tblPr>
    <w:tblStylePr w:type="firstRow">
      <w:rPr>
        <w:b/>
        <w:bCs/>
      </w:rPr>
      <w:tblPr/>
      <w:tcPr>
        <w:tcBorders>
          <w:bottom w:val="single" w:sz="4" w:space="0" w:color="232222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232222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2D2" w:themeFill="text1" w:themeFillTint="33"/>
      </w:tcPr>
    </w:tblStylePr>
    <w:tblStylePr w:type="band1Horz">
      <w:tblPr/>
      <w:tcPr>
        <w:shd w:val="clear" w:color="auto" w:fill="D3D2D2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semiHidden/>
    <w:rsid w:val="0058629F"/>
    <w:rPr>
      <w:color w:val="00412E" w:themeColor="accent1" w:themeShade="BF"/>
    </w:rPr>
    <w:tblPr>
      <w:tblStyleRowBandSize w:val="1"/>
      <w:tblStyleColBandSize w:val="1"/>
      <w:tblBorders>
        <w:top w:val="single" w:sz="4" w:space="0" w:color="00573F" w:themeColor="accent1"/>
        <w:bottom w:val="single" w:sz="4" w:space="0" w:color="00573F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00573F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573F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AFFE7" w:themeFill="accent1" w:themeFillTint="33"/>
      </w:tcPr>
    </w:tblStylePr>
    <w:tblStylePr w:type="band1Horz">
      <w:tblPr/>
      <w:tcPr>
        <w:shd w:val="clear" w:color="auto" w:fill="AAFFE7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semiHidden/>
    <w:rsid w:val="0058629F"/>
    <w:rPr>
      <w:color w:val="B7A47F" w:themeColor="accent2" w:themeShade="BF"/>
    </w:rPr>
    <w:tblPr>
      <w:tblStyleRowBandSize w:val="1"/>
      <w:tblStyleColBandSize w:val="1"/>
      <w:tblBorders>
        <w:top w:val="single" w:sz="4" w:space="0" w:color="DDD4C2" w:themeColor="accent2"/>
        <w:bottom w:val="single" w:sz="4" w:space="0" w:color="DDD4C2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DD4C2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DD4C2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6F2" w:themeFill="accent2" w:themeFillTint="33"/>
      </w:tcPr>
    </w:tblStylePr>
    <w:tblStylePr w:type="band1Horz">
      <w:tblPr/>
      <w:tcPr>
        <w:shd w:val="clear" w:color="auto" w:fill="F8F6F2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semiHidden/>
    <w:rsid w:val="0058629F"/>
    <w:rPr>
      <w:color w:val="00857E" w:themeColor="accent3" w:themeShade="BF"/>
    </w:rPr>
    <w:tblPr>
      <w:tblStyleRowBandSize w:val="1"/>
      <w:tblStyleColBandSize w:val="1"/>
      <w:tblBorders>
        <w:top w:val="single" w:sz="4" w:space="0" w:color="00B2A9" w:themeColor="accent3"/>
        <w:bottom w:val="single" w:sz="4" w:space="0" w:color="00B2A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00B2A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00B2A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CFFFB" w:themeFill="accent3" w:themeFillTint="33"/>
      </w:tcPr>
    </w:tblStylePr>
    <w:tblStylePr w:type="band1Horz">
      <w:tblPr/>
      <w:tcPr>
        <w:shd w:val="clear" w:color="auto" w:fill="BCFFFB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semiHidden/>
    <w:rsid w:val="0058629F"/>
    <w:rPr>
      <w:color w:val="170F34" w:themeColor="accent4" w:themeShade="BF"/>
    </w:rPr>
    <w:tblPr>
      <w:tblStyleRowBandSize w:val="1"/>
      <w:tblStyleColBandSize w:val="1"/>
      <w:tblBorders>
        <w:top w:val="single" w:sz="4" w:space="0" w:color="201547" w:themeColor="accent4"/>
        <w:bottom w:val="single" w:sz="4" w:space="0" w:color="201547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201547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201547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8BEEC" w:themeFill="accent4" w:themeFillTint="33"/>
      </w:tcPr>
    </w:tblStylePr>
    <w:tblStylePr w:type="band1Horz">
      <w:tblPr/>
      <w:tcPr>
        <w:shd w:val="clear" w:color="auto" w:fill="C8BE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semiHidden/>
    <w:rsid w:val="0058629F"/>
    <w:rPr>
      <w:color w:val="4C7368" w:themeColor="accent5" w:themeShade="BF"/>
    </w:rPr>
    <w:tblPr>
      <w:tblStyleRowBandSize w:val="1"/>
      <w:tblStyleColBandSize w:val="1"/>
      <w:tblBorders>
        <w:top w:val="single" w:sz="4" w:space="0" w:color="669A8C" w:themeColor="accent5"/>
        <w:bottom w:val="single" w:sz="4" w:space="0" w:color="669A8C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669A8C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669A8C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0EAE7" w:themeFill="accent5" w:themeFillTint="33"/>
      </w:tcPr>
    </w:tblStylePr>
    <w:tblStylePr w:type="band1Horz">
      <w:tblPr/>
      <w:tcPr>
        <w:shd w:val="clear" w:color="auto" w:fill="E0EAE7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semiHidden/>
    <w:rsid w:val="0058629F"/>
    <w:rPr>
      <w:color w:val="C3B190" w:themeColor="accent6" w:themeShade="BF"/>
    </w:rPr>
    <w:tblPr>
      <w:tblStyleRowBandSize w:val="1"/>
      <w:tblStyleColBandSize w:val="1"/>
      <w:tblBorders>
        <w:top w:val="single" w:sz="4" w:space="0" w:color="EBE5DA" w:themeColor="accent6"/>
        <w:bottom w:val="single" w:sz="4" w:space="0" w:color="EBE5DA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BE5DA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BE5DA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9F7" w:themeFill="accent6" w:themeFillTint="33"/>
      </w:tcPr>
    </w:tblStylePr>
    <w:tblStylePr w:type="band1Horz">
      <w:tblPr/>
      <w:tcPr>
        <w:shd w:val="clear" w:color="auto" w:fill="FBF9F7" w:themeFill="accent6" w:themeFillTint="33"/>
      </w:tcPr>
    </w:tblStylePr>
  </w:style>
  <w:style w:type="table" w:styleId="ListTable7Colorful">
    <w:name w:val="List Table 7 Colorful"/>
    <w:basedOn w:val="TableNormal"/>
    <w:uiPriority w:val="52"/>
    <w:semiHidden/>
    <w:rsid w:val="0058629F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232222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232222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232222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232222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D3D2D2" w:themeFill="text1" w:themeFillTint="33"/>
      </w:tcPr>
    </w:tblStylePr>
    <w:tblStylePr w:type="band1Horz">
      <w:tblPr/>
      <w:tcPr>
        <w:shd w:val="clear" w:color="auto" w:fill="D3D2D2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semiHidden/>
    <w:rsid w:val="0058629F"/>
    <w:rPr>
      <w:color w:val="00412E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573F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573F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573F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573F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AAFFE7" w:themeFill="accent1" w:themeFillTint="33"/>
      </w:tcPr>
    </w:tblStylePr>
    <w:tblStylePr w:type="band1Horz">
      <w:tblPr/>
      <w:tcPr>
        <w:shd w:val="clear" w:color="auto" w:fill="AAFFE7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semiHidden/>
    <w:rsid w:val="0058629F"/>
    <w:rPr>
      <w:color w:val="B7A47F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DD4C2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DD4C2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DD4C2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DD4C2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6F2" w:themeFill="accent2" w:themeFillTint="33"/>
      </w:tcPr>
    </w:tblStylePr>
    <w:tblStylePr w:type="band1Horz">
      <w:tblPr/>
      <w:tcPr>
        <w:shd w:val="clear" w:color="auto" w:fill="F8F6F2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semiHidden/>
    <w:rsid w:val="0058629F"/>
    <w:rPr>
      <w:color w:val="00857E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B2A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B2A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B2A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B2A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BCFFFB" w:themeFill="accent3" w:themeFillTint="33"/>
      </w:tcPr>
    </w:tblStylePr>
    <w:tblStylePr w:type="band1Horz">
      <w:tblPr/>
      <w:tcPr>
        <w:shd w:val="clear" w:color="auto" w:fill="BCFFFB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semiHidden/>
    <w:rsid w:val="0058629F"/>
    <w:rPr>
      <w:color w:val="170F34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201547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201547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201547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201547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C8BEEC" w:themeFill="accent4" w:themeFillTint="33"/>
      </w:tcPr>
    </w:tblStylePr>
    <w:tblStylePr w:type="band1Horz">
      <w:tblPr/>
      <w:tcPr>
        <w:shd w:val="clear" w:color="auto" w:fill="C8BE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semiHidden/>
    <w:rsid w:val="0058629F"/>
    <w:rPr>
      <w:color w:val="4C7368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669A8C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669A8C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669A8C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669A8C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0EAE7" w:themeFill="accent5" w:themeFillTint="33"/>
      </w:tcPr>
    </w:tblStylePr>
    <w:tblStylePr w:type="band1Horz">
      <w:tblPr/>
      <w:tcPr>
        <w:shd w:val="clear" w:color="auto" w:fill="E0EAE7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semiHidden/>
    <w:rsid w:val="0058629F"/>
    <w:rPr>
      <w:color w:val="C3B190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BE5DA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BE5DA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BE5DA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BE5DA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BF9F7" w:themeFill="accent6" w:themeFillTint="33"/>
      </w:tcPr>
    </w:tblStylePr>
    <w:tblStylePr w:type="band1Horz">
      <w:tblPr/>
      <w:tcPr>
        <w:shd w:val="clear" w:color="auto" w:fill="FBF9F7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MediumGrid1">
    <w:name w:val="Medium Grid 1"/>
    <w:basedOn w:val="TableNormal"/>
    <w:uiPriority w:val="67"/>
    <w:semiHidden/>
    <w:rsid w:val="0058629F"/>
    <w:tblPr>
      <w:tblStyleRowBandSize w:val="1"/>
      <w:tblStyleColBandSize w:val="1"/>
      <w:tblBorders>
        <w:top w:val="single" w:sz="8" w:space="0" w:color="5B5858" w:themeColor="text1" w:themeTint="BF"/>
        <w:left w:val="single" w:sz="8" w:space="0" w:color="5B5858" w:themeColor="text1" w:themeTint="BF"/>
        <w:bottom w:val="single" w:sz="8" w:space="0" w:color="5B5858" w:themeColor="text1" w:themeTint="BF"/>
        <w:right w:val="single" w:sz="8" w:space="0" w:color="5B5858" w:themeColor="text1" w:themeTint="BF"/>
        <w:insideH w:val="single" w:sz="8" w:space="0" w:color="5B5858" w:themeColor="text1" w:themeTint="BF"/>
        <w:insideV w:val="single" w:sz="8" w:space="0" w:color="5B5858" w:themeColor="text1" w:themeTint="BF"/>
      </w:tblBorders>
    </w:tblPr>
    <w:tcPr>
      <w:shd w:val="clear" w:color="auto" w:fill="C9C7C7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5B5858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28F8F" w:themeFill="text1" w:themeFillTint="7F"/>
      </w:tcPr>
    </w:tblStylePr>
    <w:tblStylePr w:type="band1Horz">
      <w:tblPr/>
      <w:tcPr>
        <w:shd w:val="clear" w:color="auto" w:fill="928F8F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rsid w:val="0058629F"/>
    <w:tblPr>
      <w:tblStyleRowBandSize w:val="1"/>
      <w:tblStyleColBandSize w:val="1"/>
      <w:tblBorders>
        <w:top w:val="single" w:sz="8" w:space="0" w:color="00C18B" w:themeColor="accent1" w:themeTint="BF"/>
        <w:left w:val="single" w:sz="8" w:space="0" w:color="00C18B" w:themeColor="accent1" w:themeTint="BF"/>
        <w:bottom w:val="single" w:sz="8" w:space="0" w:color="00C18B" w:themeColor="accent1" w:themeTint="BF"/>
        <w:right w:val="single" w:sz="8" w:space="0" w:color="00C18B" w:themeColor="accent1" w:themeTint="BF"/>
        <w:insideH w:val="single" w:sz="8" w:space="0" w:color="00C18B" w:themeColor="accent1" w:themeTint="BF"/>
        <w:insideV w:val="single" w:sz="8" w:space="0" w:color="00C18B" w:themeColor="accent1" w:themeTint="BF"/>
      </w:tblBorders>
    </w:tblPr>
    <w:tcPr>
      <w:shd w:val="clear" w:color="auto" w:fill="96FFE1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00C18B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2CFFC4" w:themeFill="accent1" w:themeFillTint="7F"/>
      </w:tcPr>
    </w:tblStylePr>
    <w:tblStylePr w:type="band1Horz">
      <w:tblPr/>
      <w:tcPr>
        <w:shd w:val="clear" w:color="auto" w:fill="2CFFC4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rsid w:val="0058629F"/>
    <w:tblPr>
      <w:tblStyleRowBandSize w:val="1"/>
      <w:tblStyleColBandSize w:val="1"/>
      <w:tblBorders>
        <w:top w:val="single" w:sz="8" w:space="0" w:color="E5DED1" w:themeColor="accent2" w:themeTint="BF"/>
        <w:left w:val="single" w:sz="8" w:space="0" w:color="E5DED1" w:themeColor="accent2" w:themeTint="BF"/>
        <w:bottom w:val="single" w:sz="8" w:space="0" w:color="E5DED1" w:themeColor="accent2" w:themeTint="BF"/>
        <w:right w:val="single" w:sz="8" w:space="0" w:color="E5DED1" w:themeColor="accent2" w:themeTint="BF"/>
        <w:insideH w:val="single" w:sz="8" w:space="0" w:color="E5DED1" w:themeColor="accent2" w:themeTint="BF"/>
        <w:insideV w:val="single" w:sz="8" w:space="0" w:color="E5DED1" w:themeColor="accent2" w:themeTint="BF"/>
      </w:tblBorders>
    </w:tblPr>
    <w:tcPr>
      <w:shd w:val="clear" w:color="auto" w:fill="F6F4EF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5DED1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EE9E0" w:themeFill="accent2" w:themeFillTint="7F"/>
      </w:tcPr>
    </w:tblStylePr>
    <w:tblStylePr w:type="band1Horz">
      <w:tblPr/>
      <w:tcPr>
        <w:shd w:val="clear" w:color="auto" w:fill="EEE9E0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rsid w:val="0058629F"/>
    <w:tblPr>
      <w:tblStyleRowBandSize w:val="1"/>
      <w:tblStyleColBandSize w:val="1"/>
      <w:tblBorders>
        <w:top w:val="single" w:sz="8" w:space="0" w:color="06FFF2" w:themeColor="accent3" w:themeTint="BF"/>
        <w:left w:val="single" w:sz="8" w:space="0" w:color="06FFF2" w:themeColor="accent3" w:themeTint="BF"/>
        <w:bottom w:val="single" w:sz="8" w:space="0" w:color="06FFF2" w:themeColor="accent3" w:themeTint="BF"/>
        <w:right w:val="single" w:sz="8" w:space="0" w:color="06FFF2" w:themeColor="accent3" w:themeTint="BF"/>
        <w:insideH w:val="single" w:sz="8" w:space="0" w:color="06FFF2" w:themeColor="accent3" w:themeTint="BF"/>
        <w:insideV w:val="single" w:sz="8" w:space="0" w:color="06FFF2" w:themeColor="accent3" w:themeTint="BF"/>
      </w:tblBorders>
    </w:tblPr>
    <w:tcPr>
      <w:shd w:val="clear" w:color="auto" w:fill="ACFFFA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06FFF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59FFF6" w:themeFill="accent3" w:themeFillTint="7F"/>
      </w:tcPr>
    </w:tblStylePr>
    <w:tblStylePr w:type="band1Horz">
      <w:tblPr/>
      <w:tcPr>
        <w:shd w:val="clear" w:color="auto" w:fill="59FFF6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rsid w:val="0058629F"/>
    <w:tblPr>
      <w:tblStyleRowBandSize w:val="1"/>
      <w:tblStyleColBandSize w:val="1"/>
      <w:tblBorders>
        <w:top w:val="single" w:sz="8" w:space="0" w:color="442D97" w:themeColor="accent4" w:themeTint="BF"/>
        <w:left w:val="single" w:sz="8" w:space="0" w:color="442D97" w:themeColor="accent4" w:themeTint="BF"/>
        <w:bottom w:val="single" w:sz="8" w:space="0" w:color="442D97" w:themeColor="accent4" w:themeTint="BF"/>
        <w:right w:val="single" w:sz="8" w:space="0" w:color="442D97" w:themeColor="accent4" w:themeTint="BF"/>
        <w:insideH w:val="single" w:sz="8" w:space="0" w:color="442D97" w:themeColor="accent4" w:themeTint="BF"/>
        <w:insideV w:val="single" w:sz="8" w:space="0" w:color="442D97" w:themeColor="accent4" w:themeTint="BF"/>
      </w:tblBorders>
    </w:tblPr>
    <w:tcPr>
      <w:shd w:val="clear" w:color="auto" w:fill="BBAFE7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42D97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775ECF" w:themeFill="accent4" w:themeFillTint="7F"/>
      </w:tcPr>
    </w:tblStylePr>
    <w:tblStylePr w:type="band1Horz">
      <w:tblPr/>
      <w:tcPr>
        <w:shd w:val="clear" w:color="auto" w:fill="775ECF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rsid w:val="0058629F"/>
    <w:tblPr>
      <w:tblStyleRowBandSize w:val="1"/>
      <w:tblStyleColBandSize w:val="1"/>
      <w:tblBorders>
        <w:top w:val="single" w:sz="8" w:space="0" w:color="8CB3A8" w:themeColor="accent5" w:themeTint="BF"/>
        <w:left w:val="single" w:sz="8" w:space="0" w:color="8CB3A8" w:themeColor="accent5" w:themeTint="BF"/>
        <w:bottom w:val="single" w:sz="8" w:space="0" w:color="8CB3A8" w:themeColor="accent5" w:themeTint="BF"/>
        <w:right w:val="single" w:sz="8" w:space="0" w:color="8CB3A8" w:themeColor="accent5" w:themeTint="BF"/>
        <w:insideH w:val="single" w:sz="8" w:space="0" w:color="8CB3A8" w:themeColor="accent5" w:themeTint="BF"/>
        <w:insideV w:val="single" w:sz="8" w:space="0" w:color="8CB3A8" w:themeColor="accent5" w:themeTint="BF"/>
      </w:tblBorders>
    </w:tblPr>
    <w:tcPr>
      <w:shd w:val="clear" w:color="auto" w:fill="D9E6E2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8CB3A8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2CCC5" w:themeFill="accent5" w:themeFillTint="7F"/>
      </w:tcPr>
    </w:tblStylePr>
    <w:tblStylePr w:type="band1Horz">
      <w:tblPr/>
      <w:tcPr>
        <w:shd w:val="clear" w:color="auto" w:fill="B2CCC5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rsid w:val="0058629F"/>
    <w:tblPr>
      <w:tblStyleRowBandSize w:val="1"/>
      <w:tblStyleColBandSize w:val="1"/>
      <w:tblBorders>
        <w:top w:val="single" w:sz="8" w:space="0" w:color="F0EBE3" w:themeColor="accent6" w:themeTint="BF"/>
        <w:left w:val="single" w:sz="8" w:space="0" w:color="F0EBE3" w:themeColor="accent6" w:themeTint="BF"/>
        <w:bottom w:val="single" w:sz="8" w:space="0" w:color="F0EBE3" w:themeColor="accent6" w:themeTint="BF"/>
        <w:right w:val="single" w:sz="8" w:space="0" w:color="F0EBE3" w:themeColor="accent6" w:themeTint="BF"/>
        <w:insideH w:val="single" w:sz="8" w:space="0" w:color="F0EBE3" w:themeColor="accent6" w:themeTint="BF"/>
        <w:insideV w:val="single" w:sz="8" w:space="0" w:color="F0EBE3" w:themeColor="accent6" w:themeTint="BF"/>
      </w:tblBorders>
    </w:tblPr>
    <w:tcPr>
      <w:shd w:val="clear" w:color="auto" w:fill="FAF8F5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0EBE3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5F1EC" w:themeFill="accent6" w:themeFillTint="7F"/>
      </w:tcPr>
    </w:tblStylePr>
    <w:tblStylePr w:type="band1Horz">
      <w:tblPr/>
      <w:tcPr>
        <w:shd w:val="clear" w:color="auto" w:fill="F5F1EC" w:themeFill="accent6" w:themeFillTint="7F"/>
      </w:tcPr>
    </w:tblStylePr>
  </w:style>
  <w:style w:type="table" w:styleId="MediumGrid2">
    <w:name w:val="Medium Grid 2"/>
    <w:basedOn w:val="TableNormal"/>
    <w:uiPriority w:val="68"/>
    <w:semiHidden/>
    <w:rsid w:val="0058629F"/>
    <w:rPr>
      <w:rFonts w:asciiTheme="majorHAnsi" w:eastAsiaTheme="majorEastAsia" w:hAnsiTheme="majorHAnsi" w:cstheme="majorBidi"/>
    </w:rPr>
    <w:tblPr>
      <w:tblStyleRowBandSize w:val="1"/>
      <w:tblStyleColBandSize w:val="1"/>
      <w:tblBorders>
        <w:top w:val="single" w:sz="8" w:space="0" w:color="232222" w:themeColor="text1"/>
        <w:left w:val="single" w:sz="8" w:space="0" w:color="232222" w:themeColor="text1"/>
        <w:bottom w:val="single" w:sz="8" w:space="0" w:color="232222" w:themeColor="text1"/>
        <w:right w:val="single" w:sz="8" w:space="0" w:color="232222" w:themeColor="text1"/>
        <w:insideH w:val="single" w:sz="8" w:space="0" w:color="232222" w:themeColor="text1"/>
        <w:insideV w:val="single" w:sz="8" w:space="0" w:color="232222" w:themeColor="text1"/>
      </w:tblBorders>
    </w:tblPr>
    <w:tcPr>
      <w:shd w:val="clear" w:color="auto" w:fill="C9C7C7" w:themeFill="text1" w:themeFillTint="3F"/>
    </w:tcPr>
    <w:tblStylePr w:type="firstRow">
      <w:rPr>
        <w:b/>
        <w:bCs/>
        <w:color w:val="232222" w:themeColor="text1"/>
      </w:rPr>
      <w:tblPr/>
      <w:tcPr>
        <w:shd w:val="clear" w:color="auto" w:fill="E9E9E9" w:themeFill="text1" w:themeFillTint="19"/>
      </w:tcPr>
    </w:tblStylePr>
    <w:tblStylePr w:type="lastRow">
      <w:rPr>
        <w:b/>
        <w:bCs/>
        <w:color w:val="232222" w:themeColor="text1"/>
      </w:rPr>
      <w:tblPr/>
      <w:tcPr>
        <w:tcBorders>
          <w:top w:val="single" w:sz="12" w:space="0" w:color="232222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232222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232222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2D2" w:themeFill="text1" w:themeFillTint="33"/>
      </w:tcPr>
    </w:tblStylePr>
    <w:tblStylePr w:type="band1Vert">
      <w:tblPr/>
      <w:tcPr>
        <w:shd w:val="clear" w:color="auto" w:fill="928F8F" w:themeFill="text1" w:themeFillTint="7F"/>
      </w:tcPr>
    </w:tblStylePr>
    <w:tblStylePr w:type="band1Horz">
      <w:tblPr/>
      <w:tcPr>
        <w:tcBorders>
          <w:insideH w:val="single" w:sz="6" w:space="0" w:color="232222" w:themeColor="text1"/>
          <w:insideV w:val="single" w:sz="6" w:space="0" w:color="232222" w:themeColor="text1"/>
        </w:tcBorders>
        <w:shd w:val="clear" w:color="auto" w:fill="928F8F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rsid w:val="0058629F"/>
    <w:rPr>
      <w:rFonts w:asciiTheme="majorHAnsi" w:eastAsiaTheme="majorEastAsia" w:hAnsiTheme="majorHAnsi" w:cstheme="majorBidi"/>
    </w:rPr>
    <w:tblPr>
      <w:tblStyleRowBandSize w:val="1"/>
      <w:tblStyleColBandSize w:val="1"/>
      <w:tblBorders>
        <w:top w:val="single" w:sz="8" w:space="0" w:color="00573F" w:themeColor="accent1"/>
        <w:left w:val="single" w:sz="8" w:space="0" w:color="00573F" w:themeColor="accent1"/>
        <w:bottom w:val="single" w:sz="8" w:space="0" w:color="00573F" w:themeColor="accent1"/>
        <w:right w:val="single" w:sz="8" w:space="0" w:color="00573F" w:themeColor="accent1"/>
        <w:insideH w:val="single" w:sz="8" w:space="0" w:color="00573F" w:themeColor="accent1"/>
        <w:insideV w:val="single" w:sz="8" w:space="0" w:color="00573F" w:themeColor="accent1"/>
      </w:tblBorders>
    </w:tblPr>
    <w:tcPr>
      <w:shd w:val="clear" w:color="auto" w:fill="96FFE1" w:themeFill="accent1" w:themeFillTint="3F"/>
    </w:tcPr>
    <w:tblStylePr w:type="firstRow">
      <w:rPr>
        <w:b/>
        <w:bCs/>
        <w:color w:val="232222" w:themeColor="text1"/>
      </w:rPr>
      <w:tblPr/>
      <w:tcPr>
        <w:shd w:val="clear" w:color="auto" w:fill="D5FFF3" w:themeFill="accent1" w:themeFillTint="19"/>
      </w:tcPr>
    </w:tblStylePr>
    <w:tblStylePr w:type="lastRow">
      <w:rPr>
        <w:b/>
        <w:bCs/>
        <w:color w:val="232222" w:themeColor="text1"/>
      </w:rPr>
      <w:tblPr/>
      <w:tcPr>
        <w:tcBorders>
          <w:top w:val="single" w:sz="12" w:space="0" w:color="232222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232222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232222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AFFE7" w:themeFill="accent1" w:themeFillTint="33"/>
      </w:tcPr>
    </w:tblStylePr>
    <w:tblStylePr w:type="band1Vert">
      <w:tblPr/>
      <w:tcPr>
        <w:shd w:val="clear" w:color="auto" w:fill="2CFFC4" w:themeFill="accent1" w:themeFillTint="7F"/>
      </w:tcPr>
    </w:tblStylePr>
    <w:tblStylePr w:type="band1Horz">
      <w:tblPr/>
      <w:tcPr>
        <w:tcBorders>
          <w:insideH w:val="single" w:sz="6" w:space="0" w:color="00573F" w:themeColor="accent1"/>
          <w:insideV w:val="single" w:sz="6" w:space="0" w:color="00573F" w:themeColor="accent1"/>
        </w:tcBorders>
        <w:shd w:val="clear" w:color="auto" w:fill="2CFFC4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rsid w:val="0058629F"/>
    <w:rPr>
      <w:rFonts w:asciiTheme="majorHAnsi" w:eastAsiaTheme="majorEastAsia" w:hAnsiTheme="majorHAnsi" w:cstheme="majorBidi"/>
    </w:rPr>
    <w:tblPr>
      <w:tblStyleRowBandSize w:val="1"/>
      <w:tblStyleColBandSize w:val="1"/>
      <w:tblBorders>
        <w:top w:val="single" w:sz="8" w:space="0" w:color="DDD4C2" w:themeColor="accent2"/>
        <w:left w:val="single" w:sz="8" w:space="0" w:color="DDD4C2" w:themeColor="accent2"/>
        <w:bottom w:val="single" w:sz="8" w:space="0" w:color="DDD4C2" w:themeColor="accent2"/>
        <w:right w:val="single" w:sz="8" w:space="0" w:color="DDD4C2" w:themeColor="accent2"/>
        <w:insideH w:val="single" w:sz="8" w:space="0" w:color="DDD4C2" w:themeColor="accent2"/>
        <w:insideV w:val="single" w:sz="8" w:space="0" w:color="DDD4C2" w:themeColor="accent2"/>
      </w:tblBorders>
    </w:tblPr>
    <w:tcPr>
      <w:shd w:val="clear" w:color="auto" w:fill="F6F4EF" w:themeFill="accent2" w:themeFillTint="3F"/>
    </w:tcPr>
    <w:tblStylePr w:type="firstRow">
      <w:rPr>
        <w:b/>
        <w:bCs/>
        <w:color w:val="232222" w:themeColor="text1"/>
      </w:rPr>
      <w:tblPr/>
      <w:tcPr>
        <w:shd w:val="clear" w:color="auto" w:fill="FBFAF9" w:themeFill="accent2" w:themeFillTint="19"/>
      </w:tcPr>
    </w:tblStylePr>
    <w:tblStylePr w:type="lastRow">
      <w:rPr>
        <w:b/>
        <w:bCs/>
        <w:color w:val="232222" w:themeColor="text1"/>
      </w:rPr>
      <w:tblPr/>
      <w:tcPr>
        <w:tcBorders>
          <w:top w:val="single" w:sz="12" w:space="0" w:color="232222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232222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232222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6F2" w:themeFill="accent2" w:themeFillTint="33"/>
      </w:tcPr>
    </w:tblStylePr>
    <w:tblStylePr w:type="band1Vert">
      <w:tblPr/>
      <w:tcPr>
        <w:shd w:val="clear" w:color="auto" w:fill="EEE9E0" w:themeFill="accent2" w:themeFillTint="7F"/>
      </w:tcPr>
    </w:tblStylePr>
    <w:tblStylePr w:type="band1Horz">
      <w:tblPr/>
      <w:tcPr>
        <w:tcBorders>
          <w:insideH w:val="single" w:sz="6" w:space="0" w:color="DDD4C2" w:themeColor="accent2"/>
          <w:insideV w:val="single" w:sz="6" w:space="0" w:color="DDD4C2" w:themeColor="accent2"/>
        </w:tcBorders>
        <w:shd w:val="clear" w:color="auto" w:fill="EEE9E0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rsid w:val="0058629F"/>
    <w:rPr>
      <w:rFonts w:asciiTheme="majorHAnsi" w:eastAsiaTheme="majorEastAsia" w:hAnsiTheme="majorHAnsi" w:cstheme="majorBidi"/>
    </w:rPr>
    <w:tblPr>
      <w:tblStyleRowBandSize w:val="1"/>
      <w:tblStyleColBandSize w:val="1"/>
      <w:tblBorders>
        <w:top w:val="single" w:sz="8" w:space="0" w:color="00B2A9" w:themeColor="accent3"/>
        <w:left w:val="single" w:sz="8" w:space="0" w:color="00B2A9" w:themeColor="accent3"/>
        <w:bottom w:val="single" w:sz="8" w:space="0" w:color="00B2A9" w:themeColor="accent3"/>
        <w:right w:val="single" w:sz="8" w:space="0" w:color="00B2A9" w:themeColor="accent3"/>
        <w:insideH w:val="single" w:sz="8" w:space="0" w:color="00B2A9" w:themeColor="accent3"/>
        <w:insideV w:val="single" w:sz="8" w:space="0" w:color="00B2A9" w:themeColor="accent3"/>
      </w:tblBorders>
    </w:tblPr>
    <w:tcPr>
      <w:shd w:val="clear" w:color="auto" w:fill="ACFFFA" w:themeFill="accent3" w:themeFillTint="3F"/>
    </w:tcPr>
    <w:tblStylePr w:type="firstRow">
      <w:rPr>
        <w:b/>
        <w:bCs/>
        <w:color w:val="232222" w:themeColor="text1"/>
      </w:rPr>
      <w:tblPr/>
      <w:tcPr>
        <w:shd w:val="clear" w:color="auto" w:fill="DEFFFD" w:themeFill="accent3" w:themeFillTint="19"/>
      </w:tcPr>
    </w:tblStylePr>
    <w:tblStylePr w:type="lastRow">
      <w:rPr>
        <w:b/>
        <w:bCs/>
        <w:color w:val="232222" w:themeColor="text1"/>
      </w:rPr>
      <w:tblPr/>
      <w:tcPr>
        <w:tcBorders>
          <w:top w:val="single" w:sz="12" w:space="0" w:color="232222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232222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232222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CFFFB" w:themeFill="accent3" w:themeFillTint="33"/>
      </w:tcPr>
    </w:tblStylePr>
    <w:tblStylePr w:type="band1Vert">
      <w:tblPr/>
      <w:tcPr>
        <w:shd w:val="clear" w:color="auto" w:fill="59FFF6" w:themeFill="accent3" w:themeFillTint="7F"/>
      </w:tcPr>
    </w:tblStylePr>
    <w:tblStylePr w:type="band1Horz">
      <w:tblPr/>
      <w:tcPr>
        <w:tcBorders>
          <w:insideH w:val="single" w:sz="6" w:space="0" w:color="00B2A9" w:themeColor="accent3"/>
          <w:insideV w:val="single" w:sz="6" w:space="0" w:color="00B2A9" w:themeColor="accent3"/>
        </w:tcBorders>
        <w:shd w:val="clear" w:color="auto" w:fill="59FFF6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rsid w:val="0058629F"/>
    <w:rPr>
      <w:rFonts w:asciiTheme="majorHAnsi" w:eastAsiaTheme="majorEastAsia" w:hAnsiTheme="majorHAnsi" w:cstheme="majorBidi"/>
    </w:rPr>
    <w:tblPr>
      <w:tblStyleRowBandSize w:val="1"/>
      <w:tblStyleColBandSize w:val="1"/>
      <w:tblBorders>
        <w:top w:val="single" w:sz="8" w:space="0" w:color="201547" w:themeColor="accent4"/>
        <w:left w:val="single" w:sz="8" w:space="0" w:color="201547" w:themeColor="accent4"/>
        <w:bottom w:val="single" w:sz="8" w:space="0" w:color="201547" w:themeColor="accent4"/>
        <w:right w:val="single" w:sz="8" w:space="0" w:color="201547" w:themeColor="accent4"/>
        <w:insideH w:val="single" w:sz="8" w:space="0" w:color="201547" w:themeColor="accent4"/>
        <w:insideV w:val="single" w:sz="8" w:space="0" w:color="201547" w:themeColor="accent4"/>
      </w:tblBorders>
    </w:tblPr>
    <w:tcPr>
      <w:shd w:val="clear" w:color="auto" w:fill="BBAFE7" w:themeFill="accent4" w:themeFillTint="3F"/>
    </w:tcPr>
    <w:tblStylePr w:type="firstRow">
      <w:rPr>
        <w:b/>
        <w:bCs/>
        <w:color w:val="232222" w:themeColor="text1"/>
      </w:rPr>
      <w:tblPr/>
      <w:tcPr>
        <w:shd w:val="clear" w:color="auto" w:fill="E4DFF5" w:themeFill="accent4" w:themeFillTint="19"/>
      </w:tcPr>
    </w:tblStylePr>
    <w:tblStylePr w:type="lastRow">
      <w:rPr>
        <w:b/>
        <w:bCs/>
        <w:color w:val="232222" w:themeColor="text1"/>
      </w:rPr>
      <w:tblPr/>
      <w:tcPr>
        <w:tcBorders>
          <w:top w:val="single" w:sz="12" w:space="0" w:color="232222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232222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232222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8BEEC" w:themeFill="accent4" w:themeFillTint="33"/>
      </w:tcPr>
    </w:tblStylePr>
    <w:tblStylePr w:type="band1Vert">
      <w:tblPr/>
      <w:tcPr>
        <w:shd w:val="clear" w:color="auto" w:fill="775ECF" w:themeFill="accent4" w:themeFillTint="7F"/>
      </w:tcPr>
    </w:tblStylePr>
    <w:tblStylePr w:type="band1Horz">
      <w:tblPr/>
      <w:tcPr>
        <w:tcBorders>
          <w:insideH w:val="single" w:sz="6" w:space="0" w:color="201547" w:themeColor="accent4"/>
          <w:insideV w:val="single" w:sz="6" w:space="0" w:color="201547" w:themeColor="accent4"/>
        </w:tcBorders>
        <w:shd w:val="clear" w:color="auto" w:fill="775ECF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rsid w:val="0058629F"/>
    <w:rPr>
      <w:rFonts w:asciiTheme="majorHAnsi" w:eastAsiaTheme="majorEastAsia" w:hAnsiTheme="majorHAnsi" w:cstheme="majorBidi"/>
    </w:rPr>
    <w:tblPr>
      <w:tblStyleRowBandSize w:val="1"/>
      <w:tblStyleColBandSize w:val="1"/>
      <w:tblBorders>
        <w:top w:val="single" w:sz="8" w:space="0" w:color="669A8C" w:themeColor="accent5"/>
        <w:left w:val="single" w:sz="8" w:space="0" w:color="669A8C" w:themeColor="accent5"/>
        <w:bottom w:val="single" w:sz="8" w:space="0" w:color="669A8C" w:themeColor="accent5"/>
        <w:right w:val="single" w:sz="8" w:space="0" w:color="669A8C" w:themeColor="accent5"/>
        <w:insideH w:val="single" w:sz="8" w:space="0" w:color="669A8C" w:themeColor="accent5"/>
        <w:insideV w:val="single" w:sz="8" w:space="0" w:color="669A8C" w:themeColor="accent5"/>
      </w:tblBorders>
    </w:tblPr>
    <w:tcPr>
      <w:shd w:val="clear" w:color="auto" w:fill="D9E6E2" w:themeFill="accent5" w:themeFillTint="3F"/>
    </w:tcPr>
    <w:tblStylePr w:type="firstRow">
      <w:rPr>
        <w:b/>
        <w:bCs/>
        <w:color w:val="232222" w:themeColor="text1"/>
      </w:rPr>
      <w:tblPr/>
      <w:tcPr>
        <w:shd w:val="clear" w:color="auto" w:fill="EFF5F3" w:themeFill="accent5" w:themeFillTint="19"/>
      </w:tcPr>
    </w:tblStylePr>
    <w:tblStylePr w:type="lastRow">
      <w:rPr>
        <w:b/>
        <w:bCs/>
        <w:color w:val="232222" w:themeColor="text1"/>
      </w:rPr>
      <w:tblPr/>
      <w:tcPr>
        <w:tcBorders>
          <w:top w:val="single" w:sz="12" w:space="0" w:color="232222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232222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232222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AE7" w:themeFill="accent5" w:themeFillTint="33"/>
      </w:tcPr>
    </w:tblStylePr>
    <w:tblStylePr w:type="band1Vert">
      <w:tblPr/>
      <w:tcPr>
        <w:shd w:val="clear" w:color="auto" w:fill="B2CCC5" w:themeFill="accent5" w:themeFillTint="7F"/>
      </w:tcPr>
    </w:tblStylePr>
    <w:tblStylePr w:type="band1Horz">
      <w:tblPr/>
      <w:tcPr>
        <w:tcBorders>
          <w:insideH w:val="single" w:sz="6" w:space="0" w:color="669A8C" w:themeColor="accent5"/>
          <w:insideV w:val="single" w:sz="6" w:space="0" w:color="669A8C" w:themeColor="accent5"/>
        </w:tcBorders>
        <w:shd w:val="clear" w:color="auto" w:fill="B2CCC5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rsid w:val="0058629F"/>
    <w:rPr>
      <w:rFonts w:asciiTheme="majorHAnsi" w:eastAsiaTheme="majorEastAsia" w:hAnsiTheme="majorHAnsi" w:cstheme="majorBidi"/>
    </w:rPr>
    <w:tblPr>
      <w:tblStyleRowBandSize w:val="1"/>
      <w:tblStyleColBandSize w:val="1"/>
      <w:tblBorders>
        <w:top w:val="single" w:sz="8" w:space="0" w:color="EBE5DA" w:themeColor="accent6"/>
        <w:left w:val="single" w:sz="8" w:space="0" w:color="EBE5DA" w:themeColor="accent6"/>
        <w:bottom w:val="single" w:sz="8" w:space="0" w:color="EBE5DA" w:themeColor="accent6"/>
        <w:right w:val="single" w:sz="8" w:space="0" w:color="EBE5DA" w:themeColor="accent6"/>
        <w:insideH w:val="single" w:sz="8" w:space="0" w:color="EBE5DA" w:themeColor="accent6"/>
        <w:insideV w:val="single" w:sz="8" w:space="0" w:color="EBE5DA" w:themeColor="accent6"/>
      </w:tblBorders>
    </w:tblPr>
    <w:tcPr>
      <w:shd w:val="clear" w:color="auto" w:fill="FAF8F5" w:themeFill="accent6" w:themeFillTint="3F"/>
    </w:tcPr>
    <w:tblStylePr w:type="firstRow">
      <w:rPr>
        <w:b/>
        <w:bCs/>
        <w:color w:val="232222" w:themeColor="text1"/>
      </w:rPr>
      <w:tblPr/>
      <w:tcPr>
        <w:shd w:val="clear" w:color="auto" w:fill="FDFCFB" w:themeFill="accent6" w:themeFillTint="19"/>
      </w:tcPr>
    </w:tblStylePr>
    <w:tblStylePr w:type="lastRow">
      <w:rPr>
        <w:b/>
        <w:bCs/>
        <w:color w:val="232222" w:themeColor="text1"/>
      </w:rPr>
      <w:tblPr/>
      <w:tcPr>
        <w:tcBorders>
          <w:top w:val="single" w:sz="12" w:space="0" w:color="232222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232222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232222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BF9F7" w:themeFill="accent6" w:themeFillTint="33"/>
      </w:tcPr>
    </w:tblStylePr>
    <w:tblStylePr w:type="band1Vert">
      <w:tblPr/>
      <w:tcPr>
        <w:shd w:val="clear" w:color="auto" w:fill="F5F1EC" w:themeFill="accent6" w:themeFillTint="7F"/>
      </w:tcPr>
    </w:tblStylePr>
    <w:tblStylePr w:type="band1Horz">
      <w:tblPr/>
      <w:tcPr>
        <w:tcBorders>
          <w:insideH w:val="single" w:sz="6" w:space="0" w:color="EBE5DA" w:themeColor="accent6"/>
          <w:insideV w:val="single" w:sz="6" w:space="0" w:color="EBE5DA" w:themeColor="accent6"/>
        </w:tcBorders>
        <w:shd w:val="clear" w:color="auto" w:fill="F5F1EC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rsid w:val="0058629F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9C7C7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232222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232222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232222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232222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28F8F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28F8F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rsid w:val="0058629F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96FFE1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573F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573F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573F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573F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2CFFC4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2CFFC4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rsid w:val="0058629F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6F4EF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DD4C2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DD4C2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DD4C2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DD4C2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EE9E0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EE9E0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rsid w:val="0058629F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ACFFFA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B2A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B2A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B2A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B2A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59FFF6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59FFF6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rsid w:val="0058629F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BAFE7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201547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201547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201547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201547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775ECF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775ECF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rsid w:val="0058629F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9E6E2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669A8C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669A8C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669A8C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669A8C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2CCC5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2CCC5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rsid w:val="0058629F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AF8F5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BE5DA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BE5DA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BE5DA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BE5DA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5F1EC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5F1EC" w:themeFill="accent6" w:themeFillTint="7F"/>
      </w:tcPr>
    </w:tblStylePr>
  </w:style>
  <w:style w:type="table" w:styleId="MediumList1">
    <w:name w:val="Medium List 1"/>
    <w:basedOn w:val="TableNormal"/>
    <w:uiPriority w:val="65"/>
    <w:semiHidden/>
    <w:rsid w:val="0058629F"/>
    <w:tblPr>
      <w:tblStyleRowBandSize w:val="1"/>
      <w:tblStyleColBandSize w:val="1"/>
      <w:tblBorders>
        <w:top w:val="single" w:sz="8" w:space="0" w:color="232222" w:themeColor="text1"/>
        <w:bottom w:val="single" w:sz="8" w:space="0" w:color="232222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232222" w:themeColor="text1"/>
        </w:tcBorders>
      </w:tcPr>
    </w:tblStylePr>
    <w:tblStylePr w:type="lastRow">
      <w:rPr>
        <w:b/>
        <w:bCs/>
        <w:color w:val="201547" w:themeColor="text2"/>
      </w:rPr>
      <w:tblPr/>
      <w:tcPr>
        <w:tcBorders>
          <w:top w:val="single" w:sz="8" w:space="0" w:color="232222" w:themeColor="text1"/>
          <w:bottom w:val="single" w:sz="8" w:space="0" w:color="232222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232222" w:themeColor="text1"/>
          <w:bottom w:val="single" w:sz="8" w:space="0" w:color="232222" w:themeColor="text1"/>
        </w:tcBorders>
      </w:tcPr>
    </w:tblStylePr>
    <w:tblStylePr w:type="band1Vert">
      <w:tblPr/>
      <w:tcPr>
        <w:shd w:val="clear" w:color="auto" w:fill="C9C7C7" w:themeFill="text1" w:themeFillTint="3F"/>
      </w:tcPr>
    </w:tblStylePr>
    <w:tblStylePr w:type="band1Horz">
      <w:tblPr/>
      <w:tcPr>
        <w:shd w:val="clear" w:color="auto" w:fill="C9C7C7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rsid w:val="0058629F"/>
    <w:tblPr>
      <w:tblStyleRowBandSize w:val="1"/>
      <w:tblStyleColBandSize w:val="1"/>
      <w:tblBorders>
        <w:top w:val="single" w:sz="8" w:space="0" w:color="00573F" w:themeColor="accent1"/>
        <w:bottom w:val="single" w:sz="8" w:space="0" w:color="00573F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573F" w:themeColor="accent1"/>
        </w:tcBorders>
      </w:tcPr>
    </w:tblStylePr>
    <w:tblStylePr w:type="lastRow">
      <w:rPr>
        <w:b/>
        <w:bCs/>
        <w:color w:val="201547" w:themeColor="text2"/>
      </w:rPr>
      <w:tblPr/>
      <w:tcPr>
        <w:tcBorders>
          <w:top w:val="single" w:sz="8" w:space="0" w:color="00573F" w:themeColor="accent1"/>
          <w:bottom w:val="single" w:sz="8" w:space="0" w:color="00573F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573F" w:themeColor="accent1"/>
          <w:bottom w:val="single" w:sz="8" w:space="0" w:color="00573F" w:themeColor="accent1"/>
        </w:tcBorders>
      </w:tcPr>
    </w:tblStylePr>
    <w:tblStylePr w:type="band1Vert">
      <w:tblPr/>
      <w:tcPr>
        <w:shd w:val="clear" w:color="auto" w:fill="96FFE1" w:themeFill="accent1" w:themeFillTint="3F"/>
      </w:tcPr>
    </w:tblStylePr>
    <w:tblStylePr w:type="band1Horz">
      <w:tblPr/>
      <w:tcPr>
        <w:shd w:val="clear" w:color="auto" w:fill="96FFE1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rsid w:val="0058629F"/>
    <w:tblPr>
      <w:tblStyleRowBandSize w:val="1"/>
      <w:tblStyleColBandSize w:val="1"/>
      <w:tblBorders>
        <w:top w:val="single" w:sz="8" w:space="0" w:color="DDD4C2" w:themeColor="accent2"/>
        <w:bottom w:val="single" w:sz="8" w:space="0" w:color="DDD4C2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DD4C2" w:themeColor="accent2"/>
        </w:tcBorders>
      </w:tcPr>
    </w:tblStylePr>
    <w:tblStylePr w:type="lastRow">
      <w:rPr>
        <w:b/>
        <w:bCs/>
        <w:color w:val="201547" w:themeColor="text2"/>
      </w:rPr>
      <w:tblPr/>
      <w:tcPr>
        <w:tcBorders>
          <w:top w:val="single" w:sz="8" w:space="0" w:color="DDD4C2" w:themeColor="accent2"/>
          <w:bottom w:val="single" w:sz="8" w:space="0" w:color="DDD4C2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DD4C2" w:themeColor="accent2"/>
          <w:bottom w:val="single" w:sz="8" w:space="0" w:color="DDD4C2" w:themeColor="accent2"/>
        </w:tcBorders>
      </w:tcPr>
    </w:tblStylePr>
    <w:tblStylePr w:type="band1Vert">
      <w:tblPr/>
      <w:tcPr>
        <w:shd w:val="clear" w:color="auto" w:fill="F6F4EF" w:themeFill="accent2" w:themeFillTint="3F"/>
      </w:tcPr>
    </w:tblStylePr>
    <w:tblStylePr w:type="band1Horz">
      <w:tblPr/>
      <w:tcPr>
        <w:shd w:val="clear" w:color="auto" w:fill="F6F4EF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rsid w:val="0058629F"/>
    <w:tblPr>
      <w:tblStyleRowBandSize w:val="1"/>
      <w:tblStyleColBandSize w:val="1"/>
      <w:tblBorders>
        <w:top w:val="single" w:sz="8" w:space="0" w:color="00B2A9" w:themeColor="accent3"/>
        <w:bottom w:val="single" w:sz="8" w:space="0" w:color="00B2A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B2A9" w:themeColor="accent3"/>
        </w:tcBorders>
      </w:tcPr>
    </w:tblStylePr>
    <w:tblStylePr w:type="lastRow">
      <w:rPr>
        <w:b/>
        <w:bCs/>
        <w:color w:val="201547" w:themeColor="text2"/>
      </w:rPr>
      <w:tblPr/>
      <w:tcPr>
        <w:tcBorders>
          <w:top w:val="single" w:sz="8" w:space="0" w:color="00B2A9" w:themeColor="accent3"/>
          <w:bottom w:val="single" w:sz="8" w:space="0" w:color="00B2A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B2A9" w:themeColor="accent3"/>
          <w:bottom w:val="single" w:sz="8" w:space="0" w:color="00B2A9" w:themeColor="accent3"/>
        </w:tcBorders>
      </w:tcPr>
    </w:tblStylePr>
    <w:tblStylePr w:type="band1Vert">
      <w:tblPr/>
      <w:tcPr>
        <w:shd w:val="clear" w:color="auto" w:fill="ACFFFA" w:themeFill="accent3" w:themeFillTint="3F"/>
      </w:tcPr>
    </w:tblStylePr>
    <w:tblStylePr w:type="band1Horz">
      <w:tblPr/>
      <w:tcPr>
        <w:shd w:val="clear" w:color="auto" w:fill="ACFFFA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rsid w:val="0058629F"/>
    <w:tblPr>
      <w:tblStyleRowBandSize w:val="1"/>
      <w:tblStyleColBandSize w:val="1"/>
      <w:tblBorders>
        <w:top w:val="single" w:sz="8" w:space="0" w:color="201547" w:themeColor="accent4"/>
        <w:bottom w:val="single" w:sz="8" w:space="0" w:color="201547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201547" w:themeColor="accent4"/>
        </w:tcBorders>
      </w:tcPr>
    </w:tblStylePr>
    <w:tblStylePr w:type="lastRow">
      <w:rPr>
        <w:b/>
        <w:bCs/>
        <w:color w:val="201547" w:themeColor="text2"/>
      </w:rPr>
      <w:tblPr/>
      <w:tcPr>
        <w:tcBorders>
          <w:top w:val="single" w:sz="8" w:space="0" w:color="201547" w:themeColor="accent4"/>
          <w:bottom w:val="single" w:sz="8" w:space="0" w:color="201547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201547" w:themeColor="accent4"/>
          <w:bottom w:val="single" w:sz="8" w:space="0" w:color="201547" w:themeColor="accent4"/>
        </w:tcBorders>
      </w:tcPr>
    </w:tblStylePr>
    <w:tblStylePr w:type="band1Vert">
      <w:tblPr/>
      <w:tcPr>
        <w:shd w:val="clear" w:color="auto" w:fill="BBAFE7" w:themeFill="accent4" w:themeFillTint="3F"/>
      </w:tcPr>
    </w:tblStylePr>
    <w:tblStylePr w:type="band1Horz">
      <w:tblPr/>
      <w:tcPr>
        <w:shd w:val="clear" w:color="auto" w:fill="BBAFE7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rsid w:val="0058629F"/>
    <w:tblPr>
      <w:tblStyleRowBandSize w:val="1"/>
      <w:tblStyleColBandSize w:val="1"/>
      <w:tblBorders>
        <w:top w:val="single" w:sz="8" w:space="0" w:color="669A8C" w:themeColor="accent5"/>
        <w:bottom w:val="single" w:sz="8" w:space="0" w:color="669A8C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669A8C" w:themeColor="accent5"/>
        </w:tcBorders>
      </w:tcPr>
    </w:tblStylePr>
    <w:tblStylePr w:type="lastRow">
      <w:rPr>
        <w:b/>
        <w:bCs/>
        <w:color w:val="201547" w:themeColor="text2"/>
      </w:rPr>
      <w:tblPr/>
      <w:tcPr>
        <w:tcBorders>
          <w:top w:val="single" w:sz="8" w:space="0" w:color="669A8C" w:themeColor="accent5"/>
          <w:bottom w:val="single" w:sz="8" w:space="0" w:color="669A8C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669A8C" w:themeColor="accent5"/>
          <w:bottom w:val="single" w:sz="8" w:space="0" w:color="669A8C" w:themeColor="accent5"/>
        </w:tcBorders>
      </w:tcPr>
    </w:tblStylePr>
    <w:tblStylePr w:type="band1Vert">
      <w:tblPr/>
      <w:tcPr>
        <w:shd w:val="clear" w:color="auto" w:fill="D9E6E2" w:themeFill="accent5" w:themeFillTint="3F"/>
      </w:tcPr>
    </w:tblStylePr>
    <w:tblStylePr w:type="band1Horz">
      <w:tblPr/>
      <w:tcPr>
        <w:shd w:val="clear" w:color="auto" w:fill="D9E6E2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rsid w:val="0058629F"/>
    <w:tblPr>
      <w:tblStyleRowBandSize w:val="1"/>
      <w:tblStyleColBandSize w:val="1"/>
      <w:tblBorders>
        <w:top w:val="single" w:sz="8" w:space="0" w:color="EBE5DA" w:themeColor="accent6"/>
        <w:bottom w:val="single" w:sz="8" w:space="0" w:color="EBE5DA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BE5DA" w:themeColor="accent6"/>
        </w:tcBorders>
      </w:tcPr>
    </w:tblStylePr>
    <w:tblStylePr w:type="lastRow">
      <w:rPr>
        <w:b/>
        <w:bCs/>
        <w:color w:val="201547" w:themeColor="text2"/>
      </w:rPr>
      <w:tblPr/>
      <w:tcPr>
        <w:tcBorders>
          <w:top w:val="single" w:sz="8" w:space="0" w:color="EBE5DA" w:themeColor="accent6"/>
          <w:bottom w:val="single" w:sz="8" w:space="0" w:color="EBE5DA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BE5DA" w:themeColor="accent6"/>
          <w:bottom w:val="single" w:sz="8" w:space="0" w:color="EBE5DA" w:themeColor="accent6"/>
        </w:tcBorders>
      </w:tcPr>
    </w:tblStylePr>
    <w:tblStylePr w:type="band1Vert">
      <w:tblPr/>
      <w:tcPr>
        <w:shd w:val="clear" w:color="auto" w:fill="FAF8F5" w:themeFill="accent6" w:themeFillTint="3F"/>
      </w:tcPr>
    </w:tblStylePr>
    <w:tblStylePr w:type="band1Horz">
      <w:tblPr/>
      <w:tcPr>
        <w:shd w:val="clear" w:color="auto" w:fill="FAF8F5" w:themeFill="accent6" w:themeFillTint="3F"/>
      </w:tcPr>
    </w:tblStylePr>
  </w:style>
  <w:style w:type="table" w:styleId="MediumList2">
    <w:name w:val="Medium List 2"/>
    <w:basedOn w:val="TableNormal"/>
    <w:uiPriority w:val="66"/>
    <w:semiHidden/>
    <w:rsid w:val="0058629F"/>
    <w:rPr>
      <w:rFonts w:asciiTheme="majorHAnsi" w:eastAsiaTheme="majorEastAsia" w:hAnsiTheme="majorHAnsi" w:cstheme="majorBidi"/>
    </w:rPr>
    <w:tblPr>
      <w:tblStyleRowBandSize w:val="1"/>
      <w:tblStyleColBandSize w:val="1"/>
      <w:tblBorders>
        <w:top w:val="single" w:sz="8" w:space="0" w:color="232222" w:themeColor="text1"/>
        <w:left w:val="single" w:sz="8" w:space="0" w:color="232222" w:themeColor="text1"/>
        <w:bottom w:val="single" w:sz="8" w:space="0" w:color="232222" w:themeColor="text1"/>
        <w:right w:val="single" w:sz="8" w:space="0" w:color="232222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232222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232222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232222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232222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9C7C7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9C7C7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rsid w:val="0058629F"/>
    <w:rPr>
      <w:rFonts w:asciiTheme="majorHAnsi" w:eastAsiaTheme="majorEastAsia" w:hAnsiTheme="majorHAnsi" w:cstheme="majorBidi"/>
    </w:rPr>
    <w:tblPr>
      <w:tblStyleRowBandSize w:val="1"/>
      <w:tblStyleColBandSize w:val="1"/>
      <w:tblBorders>
        <w:top w:val="single" w:sz="8" w:space="0" w:color="00573F" w:themeColor="accent1"/>
        <w:left w:val="single" w:sz="8" w:space="0" w:color="00573F" w:themeColor="accent1"/>
        <w:bottom w:val="single" w:sz="8" w:space="0" w:color="00573F" w:themeColor="accent1"/>
        <w:right w:val="single" w:sz="8" w:space="0" w:color="00573F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573F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573F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573F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573F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96FFE1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96FFE1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rsid w:val="0058629F"/>
    <w:rPr>
      <w:rFonts w:asciiTheme="majorHAnsi" w:eastAsiaTheme="majorEastAsia" w:hAnsiTheme="majorHAnsi" w:cstheme="majorBidi"/>
    </w:rPr>
    <w:tblPr>
      <w:tblStyleRowBandSize w:val="1"/>
      <w:tblStyleColBandSize w:val="1"/>
      <w:tblBorders>
        <w:top w:val="single" w:sz="8" w:space="0" w:color="DDD4C2" w:themeColor="accent2"/>
        <w:left w:val="single" w:sz="8" w:space="0" w:color="DDD4C2" w:themeColor="accent2"/>
        <w:bottom w:val="single" w:sz="8" w:space="0" w:color="DDD4C2" w:themeColor="accent2"/>
        <w:right w:val="single" w:sz="8" w:space="0" w:color="DDD4C2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DD4C2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DDD4C2" w:themeColor="accent2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DD4C2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DD4C2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6F4EF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6F4EF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rsid w:val="0058629F"/>
    <w:rPr>
      <w:rFonts w:asciiTheme="majorHAnsi" w:eastAsiaTheme="majorEastAsia" w:hAnsiTheme="majorHAnsi" w:cstheme="majorBidi"/>
    </w:rPr>
    <w:tblPr>
      <w:tblStyleRowBandSize w:val="1"/>
      <w:tblStyleColBandSize w:val="1"/>
      <w:tblBorders>
        <w:top w:val="single" w:sz="8" w:space="0" w:color="00B2A9" w:themeColor="accent3"/>
        <w:left w:val="single" w:sz="8" w:space="0" w:color="00B2A9" w:themeColor="accent3"/>
        <w:bottom w:val="single" w:sz="8" w:space="0" w:color="00B2A9" w:themeColor="accent3"/>
        <w:right w:val="single" w:sz="8" w:space="0" w:color="00B2A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B2A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B2A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B2A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B2A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ACFFFA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ACFFFA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rsid w:val="0058629F"/>
    <w:rPr>
      <w:rFonts w:asciiTheme="majorHAnsi" w:eastAsiaTheme="majorEastAsia" w:hAnsiTheme="majorHAnsi" w:cstheme="majorBidi"/>
    </w:rPr>
    <w:tblPr>
      <w:tblStyleRowBandSize w:val="1"/>
      <w:tblStyleColBandSize w:val="1"/>
      <w:tblBorders>
        <w:top w:val="single" w:sz="8" w:space="0" w:color="201547" w:themeColor="accent4"/>
        <w:left w:val="single" w:sz="8" w:space="0" w:color="201547" w:themeColor="accent4"/>
        <w:bottom w:val="single" w:sz="8" w:space="0" w:color="201547" w:themeColor="accent4"/>
        <w:right w:val="single" w:sz="8" w:space="0" w:color="201547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201547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201547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201547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201547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BAFE7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BAFE7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rsid w:val="0058629F"/>
    <w:rPr>
      <w:rFonts w:asciiTheme="majorHAnsi" w:eastAsiaTheme="majorEastAsia" w:hAnsiTheme="majorHAnsi" w:cstheme="majorBidi"/>
    </w:rPr>
    <w:tblPr>
      <w:tblStyleRowBandSize w:val="1"/>
      <w:tblStyleColBandSize w:val="1"/>
      <w:tblBorders>
        <w:top w:val="single" w:sz="8" w:space="0" w:color="669A8C" w:themeColor="accent5"/>
        <w:left w:val="single" w:sz="8" w:space="0" w:color="669A8C" w:themeColor="accent5"/>
        <w:bottom w:val="single" w:sz="8" w:space="0" w:color="669A8C" w:themeColor="accent5"/>
        <w:right w:val="single" w:sz="8" w:space="0" w:color="669A8C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669A8C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669A8C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669A8C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669A8C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9E6E2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9E6E2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rsid w:val="0058629F"/>
    <w:rPr>
      <w:rFonts w:asciiTheme="majorHAnsi" w:eastAsiaTheme="majorEastAsia" w:hAnsiTheme="majorHAnsi" w:cstheme="majorBidi"/>
    </w:rPr>
    <w:tblPr>
      <w:tblStyleRowBandSize w:val="1"/>
      <w:tblStyleColBandSize w:val="1"/>
      <w:tblBorders>
        <w:top w:val="single" w:sz="8" w:space="0" w:color="EBE5DA" w:themeColor="accent6"/>
        <w:left w:val="single" w:sz="8" w:space="0" w:color="EBE5DA" w:themeColor="accent6"/>
        <w:bottom w:val="single" w:sz="8" w:space="0" w:color="EBE5DA" w:themeColor="accent6"/>
        <w:right w:val="single" w:sz="8" w:space="0" w:color="EBE5DA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BE5DA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EBE5DA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BE5DA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BE5DA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AF8F5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AF8F5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rsid w:val="0058629F"/>
    <w:tblPr>
      <w:tblStyleRowBandSize w:val="1"/>
      <w:tblStyleColBandSize w:val="1"/>
      <w:tblBorders>
        <w:top w:val="single" w:sz="8" w:space="0" w:color="5B5858" w:themeColor="text1" w:themeTint="BF"/>
        <w:left w:val="single" w:sz="8" w:space="0" w:color="5B5858" w:themeColor="text1" w:themeTint="BF"/>
        <w:bottom w:val="single" w:sz="8" w:space="0" w:color="5B5858" w:themeColor="text1" w:themeTint="BF"/>
        <w:right w:val="single" w:sz="8" w:space="0" w:color="5B5858" w:themeColor="text1" w:themeTint="BF"/>
        <w:insideH w:val="single" w:sz="8" w:space="0" w:color="5B5858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5B5858" w:themeColor="text1" w:themeTint="BF"/>
          <w:left w:val="single" w:sz="8" w:space="0" w:color="5B5858" w:themeColor="text1" w:themeTint="BF"/>
          <w:bottom w:val="single" w:sz="8" w:space="0" w:color="5B5858" w:themeColor="text1" w:themeTint="BF"/>
          <w:right w:val="single" w:sz="8" w:space="0" w:color="5B5858" w:themeColor="text1" w:themeTint="BF"/>
          <w:insideH w:val="nil"/>
          <w:insideV w:val="nil"/>
        </w:tcBorders>
        <w:shd w:val="clear" w:color="auto" w:fill="232222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5B5858" w:themeColor="text1" w:themeTint="BF"/>
          <w:left w:val="single" w:sz="8" w:space="0" w:color="5B5858" w:themeColor="text1" w:themeTint="BF"/>
          <w:bottom w:val="single" w:sz="8" w:space="0" w:color="5B5858" w:themeColor="text1" w:themeTint="BF"/>
          <w:right w:val="single" w:sz="8" w:space="0" w:color="5B5858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9C7C7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9C7C7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rsid w:val="0058629F"/>
    <w:tblPr>
      <w:tblStyleRowBandSize w:val="1"/>
      <w:tblStyleColBandSize w:val="1"/>
      <w:tblBorders>
        <w:top w:val="single" w:sz="8" w:space="0" w:color="00C18B" w:themeColor="accent1" w:themeTint="BF"/>
        <w:left w:val="single" w:sz="8" w:space="0" w:color="00C18B" w:themeColor="accent1" w:themeTint="BF"/>
        <w:bottom w:val="single" w:sz="8" w:space="0" w:color="00C18B" w:themeColor="accent1" w:themeTint="BF"/>
        <w:right w:val="single" w:sz="8" w:space="0" w:color="00C18B" w:themeColor="accent1" w:themeTint="BF"/>
        <w:insideH w:val="single" w:sz="8" w:space="0" w:color="00C18B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00C18B" w:themeColor="accent1" w:themeTint="BF"/>
          <w:left w:val="single" w:sz="8" w:space="0" w:color="00C18B" w:themeColor="accent1" w:themeTint="BF"/>
          <w:bottom w:val="single" w:sz="8" w:space="0" w:color="00C18B" w:themeColor="accent1" w:themeTint="BF"/>
          <w:right w:val="single" w:sz="8" w:space="0" w:color="00C18B" w:themeColor="accent1" w:themeTint="BF"/>
          <w:insideH w:val="nil"/>
          <w:insideV w:val="nil"/>
        </w:tcBorders>
        <w:shd w:val="clear" w:color="auto" w:fill="00573F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C18B" w:themeColor="accent1" w:themeTint="BF"/>
          <w:left w:val="single" w:sz="8" w:space="0" w:color="00C18B" w:themeColor="accent1" w:themeTint="BF"/>
          <w:bottom w:val="single" w:sz="8" w:space="0" w:color="00C18B" w:themeColor="accent1" w:themeTint="BF"/>
          <w:right w:val="single" w:sz="8" w:space="0" w:color="00C18B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6FFE1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96FFE1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rsid w:val="0058629F"/>
    <w:tblPr>
      <w:tblStyleRowBandSize w:val="1"/>
      <w:tblStyleColBandSize w:val="1"/>
      <w:tblBorders>
        <w:top w:val="single" w:sz="8" w:space="0" w:color="E5DED1" w:themeColor="accent2" w:themeTint="BF"/>
        <w:left w:val="single" w:sz="8" w:space="0" w:color="E5DED1" w:themeColor="accent2" w:themeTint="BF"/>
        <w:bottom w:val="single" w:sz="8" w:space="0" w:color="E5DED1" w:themeColor="accent2" w:themeTint="BF"/>
        <w:right w:val="single" w:sz="8" w:space="0" w:color="E5DED1" w:themeColor="accent2" w:themeTint="BF"/>
        <w:insideH w:val="single" w:sz="8" w:space="0" w:color="E5DED1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5DED1" w:themeColor="accent2" w:themeTint="BF"/>
          <w:left w:val="single" w:sz="8" w:space="0" w:color="E5DED1" w:themeColor="accent2" w:themeTint="BF"/>
          <w:bottom w:val="single" w:sz="8" w:space="0" w:color="E5DED1" w:themeColor="accent2" w:themeTint="BF"/>
          <w:right w:val="single" w:sz="8" w:space="0" w:color="E5DED1" w:themeColor="accent2" w:themeTint="BF"/>
          <w:insideH w:val="nil"/>
          <w:insideV w:val="nil"/>
        </w:tcBorders>
        <w:shd w:val="clear" w:color="auto" w:fill="DDD4C2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5DED1" w:themeColor="accent2" w:themeTint="BF"/>
          <w:left w:val="single" w:sz="8" w:space="0" w:color="E5DED1" w:themeColor="accent2" w:themeTint="BF"/>
          <w:bottom w:val="single" w:sz="8" w:space="0" w:color="E5DED1" w:themeColor="accent2" w:themeTint="BF"/>
          <w:right w:val="single" w:sz="8" w:space="0" w:color="E5DED1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6F4EF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6F4EF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rsid w:val="0058629F"/>
    <w:tblPr>
      <w:tblStyleRowBandSize w:val="1"/>
      <w:tblStyleColBandSize w:val="1"/>
      <w:tblBorders>
        <w:top w:val="single" w:sz="8" w:space="0" w:color="06FFF2" w:themeColor="accent3" w:themeTint="BF"/>
        <w:left w:val="single" w:sz="8" w:space="0" w:color="06FFF2" w:themeColor="accent3" w:themeTint="BF"/>
        <w:bottom w:val="single" w:sz="8" w:space="0" w:color="06FFF2" w:themeColor="accent3" w:themeTint="BF"/>
        <w:right w:val="single" w:sz="8" w:space="0" w:color="06FFF2" w:themeColor="accent3" w:themeTint="BF"/>
        <w:insideH w:val="single" w:sz="8" w:space="0" w:color="06FFF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06FFF2" w:themeColor="accent3" w:themeTint="BF"/>
          <w:left w:val="single" w:sz="8" w:space="0" w:color="06FFF2" w:themeColor="accent3" w:themeTint="BF"/>
          <w:bottom w:val="single" w:sz="8" w:space="0" w:color="06FFF2" w:themeColor="accent3" w:themeTint="BF"/>
          <w:right w:val="single" w:sz="8" w:space="0" w:color="06FFF2" w:themeColor="accent3" w:themeTint="BF"/>
          <w:insideH w:val="nil"/>
          <w:insideV w:val="nil"/>
        </w:tcBorders>
        <w:shd w:val="clear" w:color="auto" w:fill="00B2A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6FFF2" w:themeColor="accent3" w:themeTint="BF"/>
          <w:left w:val="single" w:sz="8" w:space="0" w:color="06FFF2" w:themeColor="accent3" w:themeTint="BF"/>
          <w:bottom w:val="single" w:sz="8" w:space="0" w:color="06FFF2" w:themeColor="accent3" w:themeTint="BF"/>
          <w:right w:val="single" w:sz="8" w:space="0" w:color="06FFF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CFFFA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ACFFFA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rsid w:val="0058629F"/>
    <w:tblPr>
      <w:tblStyleRowBandSize w:val="1"/>
      <w:tblStyleColBandSize w:val="1"/>
      <w:tblBorders>
        <w:top w:val="single" w:sz="8" w:space="0" w:color="442D97" w:themeColor="accent4" w:themeTint="BF"/>
        <w:left w:val="single" w:sz="8" w:space="0" w:color="442D97" w:themeColor="accent4" w:themeTint="BF"/>
        <w:bottom w:val="single" w:sz="8" w:space="0" w:color="442D97" w:themeColor="accent4" w:themeTint="BF"/>
        <w:right w:val="single" w:sz="8" w:space="0" w:color="442D97" w:themeColor="accent4" w:themeTint="BF"/>
        <w:insideH w:val="single" w:sz="8" w:space="0" w:color="442D97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42D97" w:themeColor="accent4" w:themeTint="BF"/>
          <w:left w:val="single" w:sz="8" w:space="0" w:color="442D97" w:themeColor="accent4" w:themeTint="BF"/>
          <w:bottom w:val="single" w:sz="8" w:space="0" w:color="442D97" w:themeColor="accent4" w:themeTint="BF"/>
          <w:right w:val="single" w:sz="8" w:space="0" w:color="442D97" w:themeColor="accent4" w:themeTint="BF"/>
          <w:insideH w:val="nil"/>
          <w:insideV w:val="nil"/>
        </w:tcBorders>
        <w:shd w:val="clear" w:color="auto" w:fill="201547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42D97" w:themeColor="accent4" w:themeTint="BF"/>
          <w:left w:val="single" w:sz="8" w:space="0" w:color="442D97" w:themeColor="accent4" w:themeTint="BF"/>
          <w:bottom w:val="single" w:sz="8" w:space="0" w:color="442D97" w:themeColor="accent4" w:themeTint="BF"/>
          <w:right w:val="single" w:sz="8" w:space="0" w:color="442D97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BAFE7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BAFE7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rsid w:val="0058629F"/>
    <w:tblPr>
      <w:tblStyleRowBandSize w:val="1"/>
      <w:tblStyleColBandSize w:val="1"/>
      <w:tblBorders>
        <w:top w:val="single" w:sz="8" w:space="0" w:color="8CB3A8" w:themeColor="accent5" w:themeTint="BF"/>
        <w:left w:val="single" w:sz="8" w:space="0" w:color="8CB3A8" w:themeColor="accent5" w:themeTint="BF"/>
        <w:bottom w:val="single" w:sz="8" w:space="0" w:color="8CB3A8" w:themeColor="accent5" w:themeTint="BF"/>
        <w:right w:val="single" w:sz="8" w:space="0" w:color="8CB3A8" w:themeColor="accent5" w:themeTint="BF"/>
        <w:insideH w:val="single" w:sz="8" w:space="0" w:color="8CB3A8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8CB3A8" w:themeColor="accent5" w:themeTint="BF"/>
          <w:left w:val="single" w:sz="8" w:space="0" w:color="8CB3A8" w:themeColor="accent5" w:themeTint="BF"/>
          <w:bottom w:val="single" w:sz="8" w:space="0" w:color="8CB3A8" w:themeColor="accent5" w:themeTint="BF"/>
          <w:right w:val="single" w:sz="8" w:space="0" w:color="8CB3A8" w:themeColor="accent5" w:themeTint="BF"/>
          <w:insideH w:val="nil"/>
          <w:insideV w:val="nil"/>
        </w:tcBorders>
        <w:shd w:val="clear" w:color="auto" w:fill="669A8C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CB3A8" w:themeColor="accent5" w:themeTint="BF"/>
          <w:left w:val="single" w:sz="8" w:space="0" w:color="8CB3A8" w:themeColor="accent5" w:themeTint="BF"/>
          <w:bottom w:val="single" w:sz="8" w:space="0" w:color="8CB3A8" w:themeColor="accent5" w:themeTint="BF"/>
          <w:right w:val="single" w:sz="8" w:space="0" w:color="8CB3A8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9E6E2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9E6E2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rsid w:val="0058629F"/>
    <w:tblPr>
      <w:tblStyleRowBandSize w:val="1"/>
      <w:tblStyleColBandSize w:val="1"/>
      <w:tblBorders>
        <w:top w:val="single" w:sz="8" w:space="0" w:color="F0EBE3" w:themeColor="accent6" w:themeTint="BF"/>
        <w:left w:val="single" w:sz="8" w:space="0" w:color="F0EBE3" w:themeColor="accent6" w:themeTint="BF"/>
        <w:bottom w:val="single" w:sz="8" w:space="0" w:color="F0EBE3" w:themeColor="accent6" w:themeTint="BF"/>
        <w:right w:val="single" w:sz="8" w:space="0" w:color="F0EBE3" w:themeColor="accent6" w:themeTint="BF"/>
        <w:insideH w:val="single" w:sz="8" w:space="0" w:color="F0EBE3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0EBE3" w:themeColor="accent6" w:themeTint="BF"/>
          <w:left w:val="single" w:sz="8" w:space="0" w:color="F0EBE3" w:themeColor="accent6" w:themeTint="BF"/>
          <w:bottom w:val="single" w:sz="8" w:space="0" w:color="F0EBE3" w:themeColor="accent6" w:themeTint="BF"/>
          <w:right w:val="single" w:sz="8" w:space="0" w:color="F0EBE3" w:themeColor="accent6" w:themeTint="BF"/>
          <w:insideH w:val="nil"/>
          <w:insideV w:val="nil"/>
        </w:tcBorders>
        <w:shd w:val="clear" w:color="auto" w:fill="EBE5DA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0EBE3" w:themeColor="accent6" w:themeTint="BF"/>
          <w:left w:val="single" w:sz="8" w:space="0" w:color="F0EBE3" w:themeColor="accent6" w:themeTint="BF"/>
          <w:bottom w:val="single" w:sz="8" w:space="0" w:color="F0EBE3" w:themeColor="accent6" w:themeTint="BF"/>
          <w:right w:val="single" w:sz="8" w:space="0" w:color="F0EBE3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F8F5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AF8F5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rsid w:val="0058629F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232222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232222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232222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rsid w:val="0058629F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573F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573F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573F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rsid w:val="0058629F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DD4C2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DD4C2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DD4C2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rsid w:val="0058629F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B2A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B2A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B2A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rsid w:val="0058629F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201547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201547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201547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rsid w:val="0058629F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669A8C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669A8C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669A8C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rsid w:val="0058629F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BE5DA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BE5DA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BE5DA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PlainTable1">
    <w:name w:val="Plain Table 1"/>
    <w:basedOn w:val="TableNormal"/>
    <w:uiPriority w:val="41"/>
    <w:semiHidden/>
    <w:rsid w:val="0058629F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3">
    <w:name w:val="Plain Table 3"/>
    <w:basedOn w:val="TableNormal"/>
    <w:uiPriority w:val="43"/>
    <w:semiHidden/>
    <w:rsid w:val="0058629F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918E8E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918E8E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semiHidden/>
    <w:rsid w:val="0058629F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semiHidden/>
    <w:rsid w:val="0058629F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18E8E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18E8E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18E8E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18E8E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Table3Deffects1">
    <w:name w:val="Table 3D effects 1"/>
    <w:basedOn w:val="TableNormal"/>
    <w:semiHidden/>
    <w:rsid w:val="0058629F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semiHidden/>
    <w:rsid w:val="0058629F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semiHidden/>
    <w:rsid w:val="0058629F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semiHidden/>
    <w:rsid w:val="0058629F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semiHidden/>
    <w:rsid w:val="0058629F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semiHidden/>
    <w:rsid w:val="0058629F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semiHidden/>
    <w:rsid w:val="0058629F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semiHidden/>
    <w:rsid w:val="0058629F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semiHidden/>
    <w:rsid w:val="0058629F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semiHidden/>
    <w:rsid w:val="0058629F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semiHidden/>
    <w:rsid w:val="0058629F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semiHidden/>
    <w:rsid w:val="0058629F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semiHidden/>
    <w:rsid w:val="0058629F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semiHidden/>
    <w:rsid w:val="0058629F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semiHidden/>
    <w:rsid w:val="0058629F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semiHidden/>
    <w:rsid w:val="0058629F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semiHidden/>
    <w:rsid w:val="0058629F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">
    <w:name w:val="Table Grid 1"/>
    <w:basedOn w:val="TableNormal"/>
    <w:semiHidden/>
    <w:rsid w:val="0058629F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semiHidden/>
    <w:rsid w:val="0058629F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semiHidden/>
    <w:rsid w:val="0058629F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semiHidden/>
    <w:rsid w:val="0058629F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semiHidden/>
    <w:rsid w:val="0058629F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semiHidden/>
    <w:rsid w:val="0058629F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semiHidden/>
    <w:rsid w:val="0058629F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semiHidden/>
    <w:rsid w:val="0058629F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">
    <w:name w:val="Table Grid"/>
    <w:aliases w:val="Table No Border"/>
    <w:basedOn w:val="TableNormal"/>
    <w:uiPriority w:val="39"/>
    <w:rsid w:val="00AD3B4D"/>
    <w:pPr>
      <w:spacing w:before="70" w:after="70"/>
    </w:pPr>
    <w:tblPr>
      <w:tblStyleColBandSize w:val="1"/>
      <w:tblBorders>
        <w:top w:val="single" w:sz="4" w:space="0" w:color="auto"/>
        <w:bottom w:val="single" w:sz="4" w:space="0" w:color="auto"/>
        <w:insideH w:val="single" w:sz="4" w:space="0" w:color="auto"/>
      </w:tblBorders>
      <w:tblCellMar>
        <w:left w:w="113" w:type="dxa"/>
        <w:right w:w="113" w:type="dxa"/>
      </w:tblCellMar>
    </w:tblPr>
    <w:tblStylePr w:type="firstRow">
      <w:pPr>
        <w:keepNext/>
        <w:wordWrap/>
      </w:pPr>
      <w:rPr>
        <w:color w:val="FFFFFF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573F" w:themeFill="accent1"/>
      </w:tcPr>
    </w:tblStylePr>
    <w:tblStylePr w:type="firstCol">
      <w:tblPr/>
      <w:tcPr>
        <w:shd w:val="clear" w:color="auto" w:fill="FFFFFF" w:themeFill="background1"/>
      </w:tcPr>
    </w:tblStylePr>
    <w:tblStylePr w:type="band1Vert">
      <w:tblPr/>
      <w:tcPr>
        <w:shd w:val="clear" w:color="auto" w:fill="CCDDD9" w:themeFill="background2"/>
      </w:tcPr>
    </w:tblStylePr>
  </w:style>
  <w:style w:type="table" w:styleId="TableList1">
    <w:name w:val="Table List 1"/>
    <w:basedOn w:val="TableNormal"/>
    <w:semiHidden/>
    <w:rsid w:val="0058629F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semiHidden/>
    <w:rsid w:val="0058629F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semiHidden/>
    <w:rsid w:val="0058629F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semiHidden/>
    <w:rsid w:val="0058629F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semiHidden/>
    <w:rsid w:val="0058629F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semiHidden/>
    <w:rsid w:val="0058629F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semiHidden/>
    <w:rsid w:val="0058629F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semiHidden/>
    <w:rsid w:val="0058629F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leProfessional">
    <w:name w:val="Table Professional"/>
    <w:basedOn w:val="TableNormal"/>
    <w:semiHidden/>
    <w:rsid w:val="0058629F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semiHidden/>
    <w:rsid w:val="0058629F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semiHidden/>
    <w:rsid w:val="0058629F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semiHidden/>
    <w:rsid w:val="0058629F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semiHidden/>
    <w:rsid w:val="0058629F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semiHidden/>
    <w:rsid w:val="0058629F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semiHidden/>
    <w:rsid w:val="0058629F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semiHidden/>
    <w:rsid w:val="0058629F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semiHidden/>
    <w:rsid w:val="0058629F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semiHidden/>
    <w:rsid w:val="0058629F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58629F"/>
    <w:rPr>
      <w:rFonts w:ascii="Calibri" w:hAnsi="Calibri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58629F"/>
    <w:rPr>
      <w:rFonts w:ascii="Calibri" w:hAnsi="Calibri"/>
      <w:color w:val="auto"/>
      <w:szCs w:val="21"/>
    </w:rPr>
  </w:style>
  <w:style w:type="character" w:customStyle="1" w:styleId="FootnoteTextChar">
    <w:name w:val="Footnote Text Char"/>
    <w:basedOn w:val="DefaultParagraphFont"/>
    <w:link w:val="FootnoteText"/>
    <w:uiPriority w:val="99"/>
    <w:rsid w:val="005D764F"/>
    <w:rPr>
      <w:sz w:val="18"/>
    </w:rPr>
  </w:style>
  <w:style w:type="character" w:customStyle="1" w:styleId="TOC1Char">
    <w:name w:val="TOC 1 Char"/>
    <w:basedOn w:val="DefaultParagraphFont"/>
    <w:link w:val="TOC1"/>
    <w:uiPriority w:val="39"/>
    <w:rsid w:val="002B63C6"/>
    <w:rPr>
      <w:rFonts w:cs="Arial"/>
      <w:b/>
      <w:noProof/>
      <w:color w:val="201547" w:themeColor="text2"/>
      <w:sz w:val="24"/>
      <w:szCs w:val="24"/>
    </w:rPr>
  </w:style>
  <w:style w:type="paragraph" w:styleId="EndnoteText">
    <w:name w:val="endnote text"/>
    <w:basedOn w:val="Normal"/>
    <w:link w:val="EndnoteTextChar"/>
    <w:semiHidden/>
    <w:unhideWhenUsed/>
    <w:rsid w:val="00CD157B"/>
    <w:pPr>
      <w:tabs>
        <w:tab w:val="left" w:pos="567"/>
      </w:tabs>
      <w:spacing w:before="60" w:after="0"/>
      <w:ind w:left="567" w:hanging="567"/>
    </w:pPr>
  </w:style>
  <w:style w:type="paragraph" w:styleId="ListContinue4">
    <w:name w:val="List Continue 4"/>
    <w:basedOn w:val="Normal"/>
    <w:semiHidden/>
    <w:rsid w:val="00B45695"/>
    <w:pPr>
      <w:spacing w:after="100"/>
      <w:ind w:left="1701"/>
    </w:pPr>
  </w:style>
  <w:style w:type="paragraph" w:styleId="ListContinue5">
    <w:name w:val="List Continue 5"/>
    <w:basedOn w:val="Normal"/>
    <w:semiHidden/>
    <w:rsid w:val="00B45695"/>
    <w:pPr>
      <w:spacing w:after="100"/>
      <w:ind w:left="2041"/>
    </w:pPr>
  </w:style>
  <w:style w:type="paragraph" w:customStyle="1" w:styleId="xWebCoverPage">
    <w:name w:val="xWebCoverPage"/>
    <w:basedOn w:val="Normal"/>
    <w:uiPriority w:val="99"/>
    <w:semiHidden/>
    <w:rsid w:val="00484CC4"/>
    <w:pPr>
      <w:spacing w:before="0" w:after="0" w:line="240" w:lineRule="auto"/>
    </w:pPr>
    <w:rPr>
      <w:rFonts w:cs="Arial"/>
      <w:b/>
      <w:color w:val="201547" w:themeColor="text2"/>
      <w:kern w:val="28"/>
      <w:sz w:val="25"/>
      <w:szCs w:val="42"/>
    </w:rPr>
  </w:style>
  <w:style w:type="paragraph" w:customStyle="1" w:styleId="xPartnerLogo">
    <w:name w:val="xPartnerLogo"/>
    <w:basedOn w:val="NoSpacing"/>
    <w:uiPriority w:val="99"/>
    <w:rsid w:val="00D654E8"/>
    <w:pPr>
      <w:framePr w:h="709" w:hRule="exact" w:wrap="around" w:vAnchor="page" w:hAnchor="page" w:x="568" w:y="15452" w:anchorLock="1"/>
    </w:pPr>
  </w:style>
  <w:style w:type="paragraph" w:customStyle="1" w:styleId="xVicLogo">
    <w:name w:val="xVicLogo"/>
    <w:basedOn w:val="NoSpacing"/>
    <w:uiPriority w:val="99"/>
    <w:semiHidden/>
    <w:rsid w:val="00C33BEC"/>
    <w:pPr>
      <w:framePr w:wrap="around" w:vAnchor="page" w:hAnchor="page" w:x="8602" w:y="15452"/>
    </w:pPr>
  </w:style>
  <w:style w:type="numbering" w:customStyle="1" w:styleId="MyHeadings">
    <w:name w:val="MyHeadings"/>
    <w:uiPriority w:val="99"/>
    <w:rsid w:val="0058629F"/>
    <w:pPr>
      <w:numPr>
        <w:numId w:val="5"/>
      </w:numPr>
    </w:pPr>
  </w:style>
  <w:style w:type="character" w:customStyle="1" w:styleId="EndnoteTextChar">
    <w:name w:val="Endnote Text Char"/>
    <w:basedOn w:val="DefaultParagraphFont"/>
    <w:link w:val="EndnoteText"/>
    <w:semiHidden/>
    <w:rsid w:val="00CD157B"/>
  </w:style>
  <w:style w:type="character" w:styleId="EndnoteReference">
    <w:name w:val="endnote reference"/>
    <w:basedOn w:val="DefaultParagraphFont"/>
    <w:semiHidden/>
    <w:unhideWhenUsed/>
    <w:rsid w:val="00CD157B"/>
    <w:rPr>
      <w:vertAlign w:val="superscript"/>
    </w:rPr>
  </w:style>
  <w:style w:type="paragraph" w:customStyle="1" w:styleId="IntroFeatureText">
    <w:name w:val="Intro/Feature Text"/>
    <w:basedOn w:val="Normal"/>
    <w:next w:val="Normal"/>
    <w:qFormat/>
    <w:rsid w:val="001A7C6D"/>
    <w:pPr>
      <w:spacing w:before="0" w:after="160"/>
    </w:pPr>
    <w:rPr>
      <w:color w:val="201547" w:themeColor="text2"/>
      <w:spacing w:val="-1"/>
      <w:sz w:val="24"/>
      <w:szCs w:val="24"/>
    </w:rPr>
  </w:style>
  <w:style w:type="paragraph" w:styleId="ListNumber4">
    <w:name w:val="List Number 4"/>
    <w:basedOn w:val="Normal"/>
    <w:unhideWhenUsed/>
    <w:rsid w:val="00B45695"/>
    <w:pPr>
      <w:numPr>
        <w:ilvl w:val="3"/>
        <w:numId w:val="8"/>
      </w:numPr>
    </w:pPr>
  </w:style>
  <w:style w:type="paragraph" w:customStyle="1" w:styleId="Source">
    <w:name w:val="Source"/>
    <w:basedOn w:val="Normal"/>
    <w:next w:val="BodyText"/>
    <w:qFormat/>
    <w:rsid w:val="00853A46"/>
    <w:pPr>
      <w:numPr>
        <w:numId w:val="9"/>
      </w:numPr>
      <w:spacing w:before="60" w:after="60" w:line="240" w:lineRule="auto"/>
    </w:pPr>
    <w:rPr>
      <w:rFonts w:cs="Calibri"/>
      <w:sz w:val="18"/>
      <w:szCs w:val="17"/>
    </w:rPr>
  </w:style>
  <w:style w:type="paragraph" w:styleId="ListNumber5">
    <w:name w:val="List Number 5"/>
    <w:basedOn w:val="Normal"/>
    <w:unhideWhenUsed/>
    <w:rsid w:val="00B45695"/>
    <w:pPr>
      <w:numPr>
        <w:ilvl w:val="4"/>
        <w:numId w:val="8"/>
      </w:numPr>
    </w:pPr>
  </w:style>
  <w:style w:type="paragraph" w:styleId="Subtitle">
    <w:name w:val="Subtitle"/>
    <w:basedOn w:val="Heading1"/>
    <w:next w:val="Normal"/>
    <w:link w:val="SubtitleChar"/>
    <w:uiPriority w:val="2"/>
    <w:rsid w:val="00A858BB"/>
    <w:pPr>
      <w:framePr w:wrap="around"/>
      <w:spacing w:before="200"/>
      <w:outlineLvl w:val="9"/>
    </w:pPr>
    <w:rPr>
      <w:b w:val="0"/>
      <w:sz w:val="24"/>
    </w:rPr>
  </w:style>
  <w:style w:type="character" w:customStyle="1" w:styleId="SubtitleChar">
    <w:name w:val="Subtitle Char"/>
    <w:basedOn w:val="DefaultParagraphFont"/>
    <w:link w:val="Subtitle"/>
    <w:uiPriority w:val="2"/>
    <w:rsid w:val="00A858BB"/>
    <w:rPr>
      <w:rFonts w:asciiTheme="majorHAnsi" w:eastAsiaTheme="majorEastAsia" w:hAnsiTheme="majorHAnsi" w:cstheme="majorBidi"/>
      <w:bCs/>
      <w:color w:val="FFFFFF" w:themeColor="background1"/>
      <w:spacing w:val="-4"/>
      <w:sz w:val="24"/>
      <w:szCs w:val="40"/>
    </w:rPr>
  </w:style>
  <w:style w:type="paragraph" w:customStyle="1" w:styleId="xProjectBar">
    <w:name w:val="xProjectBar"/>
    <w:basedOn w:val="Normal"/>
    <w:next w:val="Normal"/>
    <w:uiPriority w:val="99"/>
    <w:semiHidden/>
    <w:rsid w:val="00C33BEC"/>
    <w:pPr>
      <w:framePr w:w="11907" w:h="697" w:hRule="exact" w:wrap="around" w:vAnchor="page" w:hAnchor="page" w:y="3511" w:anchorLock="1"/>
      <w:shd w:val="clear" w:color="auto" w:fill="201547" w:themeFill="text2"/>
      <w:spacing w:before="190" w:after="160"/>
      <w:ind w:left="851" w:right="851"/>
      <w:contextualSpacing/>
    </w:pPr>
    <w:rPr>
      <w:color w:val="FFFFFF" w:themeColor="background1"/>
      <w:spacing w:val="-1"/>
      <w:sz w:val="28"/>
    </w:rPr>
  </w:style>
  <w:style w:type="paragraph" w:customStyle="1" w:styleId="TableTextLeft">
    <w:name w:val="Table Text Left"/>
    <w:basedOn w:val="Normal"/>
    <w:qFormat/>
    <w:rsid w:val="00222F2D"/>
    <w:pPr>
      <w:spacing w:before="70" w:after="70"/>
    </w:pPr>
  </w:style>
  <w:style w:type="character" w:styleId="PlaceholderText">
    <w:name w:val="Placeholder Text"/>
    <w:basedOn w:val="DefaultParagraphFont"/>
    <w:uiPriority w:val="99"/>
    <w:rsid w:val="009F387A"/>
    <w:rPr>
      <w:color w:val="auto"/>
      <w:bdr w:val="none" w:sz="0" w:space="0" w:color="auto"/>
      <w:shd w:val="clear" w:color="auto" w:fill="FFFF00"/>
    </w:rPr>
  </w:style>
  <w:style w:type="paragraph" w:styleId="NoteHeading">
    <w:name w:val="Note Heading"/>
    <w:basedOn w:val="Normal"/>
    <w:next w:val="NoteNumbered"/>
    <w:link w:val="NoteHeadingChar"/>
    <w:qFormat/>
    <w:rsid w:val="00012BCD"/>
    <w:pPr>
      <w:spacing w:before="60" w:after="60" w:line="240" w:lineRule="auto"/>
    </w:pPr>
    <w:rPr>
      <w:rFonts w:cs="Calibri"/>
      <w:sz w:val="18"/>
      <w:szCs w:val="19"/>
    </w:rPr>
  </w:style>
  <w:style w:type="paragraph" w:styleId="Caption">
    <w:name w:val="caption"/>
    <w:basedOn w:val="Normal"/>
    <w:next w:val="BodyText"/>
    <w:qFormat/>
    <w:rsid w:val="00AC4139"/>
    <w:pPr>
      <w:keepNext/>
      <w:tabs>
        <w:tab w:val="left" w:pos="1191"/>
      </w:tabs>
      <w:ind w:left="1191" w:hanging="1191"/>
    </w:pPr>
    <w:rPr>
      <w:b/>
      <w:sz w:val="18"/>
      <w14:numSpacing w14:val="tabular"/>
    </w:rPr>
  </w:style>
  <w:style w:type="paragraph" w:styleId="NormalWeb">
    <w:name w:val="Normal (Web)"/>
    <w:basedOn w:val="Normal"/>
    <w:uiPriority w:val="1"/>
    <w:semiHidden/>
    <w:rsid w:val="005F5B06"/>
    <w:pPr>
      <w:spacing w:before="0" w:after="0"/>
    </w:pPr>
    <w:rPr>
      <w:szCs w:val="24"/>
    </w:rPr>
  </w:style>
  <w:style w:type="paragraph" w:customStyle="1" w:styleId="TableTextBullet2">
    <w:name w:val="Table Text Bullet 2"/>
    <w:basedOn w:val="TableTextBullet"/>
    <w:qFormat/>
    <w:rsid w:val="005A5C3A"/>
    <w:pPr>
      <w:numPr>
        <w:ilvl w:val="1"/>
      </w:numPr>
    </w:pPr>
  </w:style>
  <w:style w:type="paragraph" w:styleId="TOC3">
    <w:name w:val="toc 3"/>
    <w:basedOn w:val="Normal"/>
    <w:next w:val="Normal"/>
    <w:uiPriority w:val="39"/>
    <w:rsid w:val="006816E7"/>
    <w:pPr>
      <w:tabs>
        <w:tab w:val="right" w:leader="dot" w:pos="9582"/>
      </w:tabs>
      <w:spacing w:before="60" w:after="60"/>
      <w:ind w:left="227" w:right="851"/>
    </w:pPr>
    <w:rPr>
      <w:rFonts w:eastAsiaTheme="minorEastAsia" w:cstheme="minorBidi"/>
      <w:b/>
      <w:noProof/>
      <w:color w:val="232222"/>
    </w:rPr>
  </w:style>
  <w:style w:type="paragraph" w:customStyle="1" w:styleId="TableTextLeftBold">
    <w:name w:val="Table Text Left Bold"/>
    <w:basedOn w:val="TableTextLeft"/>
    <w:qFormat/>
    <w:rsid w:val="0005578D"/>
    <w:rPr>
      <w:b/>
    </w:rPr>
  </w:style>
  <w:style w:type="character" w:styleId="UnresolvedMention">
    <w:name w:val="Unresolved Mention"/>
    <w:basedOn w:val="DefaultParagraphFont"/>
    <w:uiPriority w:val="99"/>
    <w:semiHidden/>
    <w:unhideWhenUsed/>
    <w:rsid w:val="00E04BF5"/>
    <w:rPr>
      <w:color w:val="605E5C"/>
      <w:shd w:val="clear" w:color="auto" w:fill="E1DFDD"/>
    </w:rPr>
  </w:style>
  <w:style w:type="paragraph" w:customStyle="1" w:styleId="TableTextBullet">
    <w:name w:val="Table Text Bullet"/>
    <w:basedOn w:val="TableTextLeft"/>
    <w:qFormat/>
    <w:rsid w:val="008B2799"/>
    <w:pPr>
      <w:numPr>
        <w:numId w:val="11"/>
      </w:numPr>
    </w:pPr>
  </w:style>
  <w:style w:type="character" w:customStyle="1" w:styleId="NoteHeadingChar">
    <w:name w:val="Note Heading Char"/>
    <w:basedOn w:val="DefaultParagraphFont"/>
    <w:link w:val="NoteHeading"/>
    <w:rsid w:val="00012BCD"/>
    <w:rPr>
      <w:rFonts w:cs="Calibri"/>
      <w:sz w:val="18"/>
      <w:szCs w:val="19"/>
    </w:rPr>
  </w:style>
  <w:style w:type="paragraph" w:customStyle="1" w:styleId="NoteNumbered">
    <w:name w:val="Note Numbered"/>
    <w:basedOn w:val="Normal"/>
    <w:qFormat/>
    <w:rsid w:val="00F72BF1"/>
    <w:pPr>
      <w:numPr>
        <w:numId w:val="10"/>
      </w:numPr>
      <w:spacing w:before="60" w:after="100" w:afterAutospacing="1"/>
      <w:contextualSpacing/>
    </w:pPr>
    <w:rPr>
      <w:rFonts w:cs="Calibri"/>
      <w:sz w:val="18"/>
      <w:szCs w:val="17"/>
    </w:rPr>
  </w:style>
  <w:style w:type="paragraph" w:styleId="ListParagraph">
    <w:name w:val="List Paragraph"/>
    <w:basedOn w:val="Normal"/>
    <w:uiPriority w:val="34"/>
    <w:rsid w:val="00816257"/>
    <w:pPr>
      <w:ind w:left="720"/>
      <w:contextualSpacing/>
    </w:pPr>
  </w:style>
  <w:style w:type="paragraph" w:customStyle="1" w:styleId="TableTextCentre">
    <w:name w:val="Table Text Centre"/>
    <w:basedOn w:val="TableTextLeft"/>
    <w:qFormat/>
    <w:rsid w:val="00F84D40"/>
    <w:pPr>
      <w:jc w:val="center"/>
    </w:pPr>
  </w:style>
  <w:style w:type="paragraph" w:customStyle="1" w:styleId="TableTextRight">
    <w:name w:val="Table Text Right"/>
    <w:basedOn w:val="TableTextCentre"/>
    <w:qFormat/>
    <w:rsid w:val="00F84D40"/>
    <w:pPr>
      <w:jc w:val="right"/>
    </w:pPr>
  </w:style>
  <w:style w:type="paragraph" w:customStyle="1" w:styleId="TableTextNumbered1">
    <w:name w:val="Table Text Numbered 1"/>
    <w:basedOn w:val="TableTextLeft"/>
    <w:qFormat/>
    <w:rsid w:val="00F84D40"/>
    <w:pPr>
      <w:numPr>
        <w:numId w:val="12"/>
      </w:numPr>
    </w:pPr>
  </w:style>
  <w:style w:type="paragraph" w:customStyle="1" w:styleId="TableTextNumbered2">
    <w:name w:val="Table Text Numbered 2"/>
    <w:basedOn w:val="TableTextNumbered1"/>
    <w:qFormat/>
    <w:rsid w:val="00F84D40"/>
    <w:pPr>
      <w:numPr>
        <w:ilvl w:val="1"/>
      </w:numPr>
    </w:pPr>
  </w:style>
  <w:style w:type="paragraph" w:customStyle="1" w:styleId="TableTextNumbered3">
    <w:name w:val="Table Text Numbered 3"/>
    <w:basedOn w:val="TableTextNumbered2"/>
    <w:qFormat/>
    <w:rsid w:val="00F84D40"/>
    <w:pPr>
      <w:numPr>
        <w:ilvl w:val="2"/>
      </w:numPr>
    </w:pPr>
  </w:style>
  <w:style w:type="paragraph" w:customStyle="1" w:styleId="TableTextBullet3">
    <w:name w:val="Table Text Bullet 3"/>
    <w:basedOn w:val="TableTextBullet2"/>
    <w:qFormat/>
    <w:rsid w:val="00F84D40"/>
    <w:pPr>
      <w:numPr>
        <w:ilvl w:val="2"/>
      </w:numPr>
    </w:pPr>
  </w:style>
  <w:style w:type="paragraph" w:styleId="Quote">
    <w:name w:val="Quote"/>
    <w:basedOn w:val="Normal"/>
    <w:next w:val="Normal"/>
    <w:link w:val="QuoteChar"/>
    <w:qFormat/>
    <w:rsid w:val="00896F15"/>
    <w:pPr>
      <w:pBdr>
        <w:top w:val="single" w:sz="4" w:space="10" w:color="00573F" w:themeColor="accent1"/>
      </w:pBdr>
      <w:spacing w:before="200" w:after="160"/>
      <w:ind w:left="284" w:right="284"/>
    </w:pPr>
    <w:rPr>
      <w:iCs/>
      <w:color w:val="232222" w:themeColor="text1"/>
    </w:rPr>
  </w:style>
  <w:style w:type="character" w:customStyle="1" w:styleId="QuoteChar">
    <w:name w:val="Quote Char"/>
    <w:basedOn w:val="DefaultParagraphFont"/>
    <w:link w:val="Quote"/>
    <w:rsid w:val="00896F15"/>
    <w:rPr>
      <w:iCs/>
      <w:color w:val="232222" w:themeColor="text1"/>
    </w:rPr>
  </w:style>
  <w:style w:type="paragraph" w:styleId="TableofFigures">
    <w:name w:val="table of figures"/>
    <w:basedOn w:val="Normal"/>
    <w:next w:val="Normal"/>
    <w:uiPriority w:val="99"/>
    <w:rsid w:val="00166FB5"/>
    <w:pPr>
      <w:tabs>
        <w:tab w:val="right" w:leader="dot" w:pos="9582"/>
      </w:tabs>
      <w:spacing w:before="60" w:after="60"/>
      <w:ind w:right="851"/>
    </w:pPr>
    <w:rPr>
      <w:rFonts w:cs="Arial"/>
      <w:color w:val="232222" w:themeColor="text1"/>
    </w:rPr>
  </w:style>
  <w:style w:type="paragraph" w:customStyle="1" w:styleId="xInLineShape">
    <w:name w:val="xInLineShape"/>
    <w:basedOn w:val="Normal"/>
    <w:next w:val="BodyText"/>
    <w:rsid w:val="0049351D"/>
    <w:pPr>
      <w:spacing w:before="100" w:after="100"/>
    </w:pPr>
  </w:style>
  <w:style w:type="paragraph" w:customStyle="1" w:styleId="FootnoteSeparator">
    <w:name w:val="Footnote Separator"/>
    <w:rsid w:val="005D764F"/>
    <w:pPr>
      <w:pBdr>
        <w:top w:val="dotted" w:sz="4" w:space="1" w:color="auto"/>
      </w:pBdr>
      <w:spacing w:after="0" w:line="120" w:lineRule="exact"/>
    </w:pPr>
    <w:rPr>
      <w:bCs/>
      <w:sz w:val="16"/>
    </w:rPr>
  </w:style>
  <w:style w:type="paragraph" w:customStyle="1" w:styleId="xCoverStatus">
    <w:name w:val="xCoverStatus"/>
    <w:basedOn w:val="Normal"/>
    <w:next w:val="Normal"/>
    <w:uiPriority w:val="99"/>
    <w:semiHidden/>
    <w:rsid w:val="00C33BEC"/>
    <w:pPr>
      <w:framePr w:wrap="around" w:vAnchor="page" w:hAnchor="page" w:x="937" w:y="11931"/>
      <w:pBdr>
        <w:top w:val="single" w:sz="4" w:space="1" w:color="ED2124"/>
        <w:left w:val="single" w:sz="4" w:space="4" w:color="ED2124"/>
        <w:bottom w:val="single" w:sz="4" w:space="1" w:color="ED2124"/>
        <w:right w:val="single" w:sz="4" w:space="4" w:color="ED2124"/>
      </w:pBdr>
      <w:shd w:val="clear" w:color="auto" w:fill="ED2124"/>
      <w:spacing w:before="0" w:after="0"/>
    </w:pPr>
    <w:rPr>
      <w:b/>
      <w:color w:val="FFFFFF" w:themeColor="background1"/>
      <w:sz w:val="48"/>
    </w:rPr>
  </w:style>
  <w:style w:type="paragraph" w:styleId="TOC4">
    <w:name w:val="toc 4"/>
    <w:basedOn w:val="Normal"/>
    <w:uiPriority w:val="39"/>
    <w:rsid w:val="006816E7"/>
    <w:pPr>
      <w:tabs>
        <w:tab w:val="right" w:leader="dot" w:pos="9582"/>
      </w:tabs>
      <w:spacing w:before="60" w:after="60"/>
      <w:ind w:left="454" w:right="851"/>
    </w:pPr>
    <w:rPr>
      <w:rFonts w:cs="Arial"/>
      <w:noProof/>
      <w:color w:val="232222"/>
    </w:rPr>
  </w:style>
  <w:style w:type="paragraph" w:customStyle="1" w:styleId="ListAlpha2">
    <w:name w:val="List Alpha 2"/>
    <w:basedOn w:val="ListAlpha"/>
    <w:qFormat/>
    <w:rsid w:val="007F0D3C"/>
    <w:pPr>
      <w:numPr>
        <w:ilvl w:val="1"/>
      </w:numPr>
    </w:pPr>
  </w:style>
  <w:style w:type="paragraph" w:customStyle="1" w:styleId="BoldBodyText">
    <w:name w:val="Bold Body Text"/>
    <w:basedOn w:val="BodyText"/>
    <w:qFormat/>
    <w:rsid w:val="006614E4"/>
    <w:rPr>
      <w:rFonts w:ascii="Arial Bold" w:hAnsi="Arial Bold"/>
      <w:bCs/>
    </w:rPr>
  </w:style>
  <w:style w:type="table" w:styleId="TableGridLight">
    <w:name w:val="Grid Table Light"/>
    <w:basedOn w:val="TableNormal"/>
    <w:uiPriority w:val="40"/>
    <w:semiHidden/>
    <w:rsid w:val="00924B4B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character" w:customStyle="1" w:styleId="NoSpacingChar">
    <w:name w:val="No Spacing Char"/>
    <w:basedOn w:val="DefaultParagraphFont"/>
    <w:link w:val="NoSpacing"/>
    <w:rsid w:val="00D81F03"/>
  </w:style>
  <w:style w:type="paragraph" w:customStyle="1" w:styleId="HighlightBoxBullet">
    <w:name w:val="Highlight Box Bullet"/>
    <w:basedOn w:val="HighlightBoxText"/>
    <w:qFormat/>
    <w:rsid w:val="004B4954"/>
    <w:pPr>
      <w:numPr>
        <w:numId w:val="13"/>
      </w:numPr>
    </w:pPr>
  </w:style>
  <w:style w:type="paragraph" w:customStyle="1" w:styleId="HighlightBoxHeading">
    <w:name w:val="Highlight Box Heading"/>
    <w:basedOn w:val="HighlightBoxText"/>
    <w:next w:val="HighlightBoxText"/>
    <w:qFormat/>
    <w:rsid w:val="003E7083"/>
    <w:rPr>
      <w:b/>
    </w:rPr>
  </w:style>
  <w:style w:type="paragraph" w:customStyle="1" w:styleId="FooterOdd">
    <w:name w:val="Footer Odd"/>
    <w:next w:val="Footer"/>
    <w:uiPriority w:val="99"/>
    <w:rsid w:val="00376EF3"/>
    <w:pPr>
      <w:spacing w:before="0" w:after="0" w:line="200" w:lineRule="atLeast"/>
      <w:jc w:val="right"/>
    </w:pPr>
    <w:rPr>
      <w:rFonts w:cs="Arial"/>
      <w:color w:val="232222" w:themeColor="text1"/>
      <w:spacing w:val="2"/>
      <w:sz w:val="16"/>
    </w:rPr>
  </w:style>
  <w:style w:type="paragraph" w:customStyle="1" w:styleId="FooterOddPageNumber">
    <w:name w:val="Footer Odd Page Number"/>
    <w:basedOn w:val="FooterOdd"/>
    <w:uiPriority w:val="99"/>
    <w:rsid w:val="00E915C8"/>
    <w:pPr>
      <w:ind w:right="28"/>
    </w:pPr>
    <w:rPr>
      <w:b/>
    </w:rPr>
  </w:style>
  <w:style w:type="table" w:customStyle="1" w:styleId="TableAsPlaceholder">
    <w:name w:val="Table As Placeholder"/>
    <w:basedOn w:val="TableNormal"/>
    <w:uiPriority w:val="99"/>
    <w:qFormat/>
    <w:rsid w:val="00376EF3"/>
    <w:pPr>
      <w:spacing w:before="0" w:after="0"/>
    </w:pPr>
    <w:rPr>
      <w:rFonts w:cs="Arial"/>
      <w:color w:val="232222" w:themeColor="text1"/>
    </w:rPr>
    <w:tblPr>
      <w:tblCellMar>
        <w:left w:w="0" w:type="dxa"/>
        <w:right w:w="0" w:type="dxa"/>
      </w:tblCellMar>
    </w:tblPr>
  </w:style>
  <w:style w:type="paragraph" w:customStyle="1" w:styleId="FooterEven">
    <w:name w:val="Footer Even"/>
    <w:next w:val="Footer"/>
    <w:uiPriority w:val="99"/>
    <w:rsid w:val="00376EF3"/>
    <w:pPr>
      <w:spacing w:before="0" w:after="0" w:line="200" w:lineRule="atLeast"/>
    </w:pPr>
    <w:rPr>
      <w:rFonts w:cs="Arial"/>
      <w:color w:val="232222" w:themeColor="text1"/>
      <w:sz w:val="16"/>
    </w:rPr>
  </w:style>
  <w:style w:type="paragraph" w:customStyle="1" w:styleId="FooterEvenPageNumber">
    <w:name w:val="Footer Even Page Number"/>
    <w:basedOn w:val="FooterEven"/>
    <w:uiPriority w:val="99"/>
    <w:rsid w:val="00E915C8"/>
    <w:pPr>
      <w:framePr w:wrap="around" w:vAnchor="page" w:hAnchor="margin" w:yAlign="bottom"/>
    </w:pPr>
    <w:rPr>
      <w:b/>
    </w:rPr>
  </w:style>
  <w:style w:type="paragraph" w:customStyle="1" w:styleId="xDisclaimerText">
    <w:name w:val="xDisclaimer Text"/>
    <w:basedOn w:val="Normal"/>
    <w:rsid w:val="006614E4"/>
    <w:pPr>
      <w:spacing w:after="0" w:line="175" w:lineRule="atLeast"/>
    </w:pPr>
    <w:rPr>
      <w:rFonts w:cs="Arial"/>
      <w:color w:val="232222" w:themeColor="text1"/>
      <w:sz w:val="16"/>
    </w:rPr>
  </w:style>
  <w:style w:type="table" w:customStyle="1" w:styleId="LogoPlaceholder">
    <w:name w:val="Logo Placeholder"/>
    <w:basedOn w:val="TableNormal"/>
    <w:uiPriority w:val="99"/>
    <w:rsid w:val="006614E4"/>
    <w:pPr>
      <w:spacing w:before="0" w:after="0" w:line="240" w:lineRule="auto"/>
    </w:pPr>
    <w:rPr>
      <w:rFonts w:cs="Arial"/>
      <w:color w:val="232222" w:themeColor="text1"/>
    </w:rPr>
    <w:tblPr>
      <w:tblCellSpacing w:w="142" w:type="dxa"/>
      <w:tblCellMar>
        <w:left w:w="0" w:type="dxa"/>
        <w:right w:w="0" w:type="dxa"/>
      </w:tblCellMar>
    </w:tblPr>
    <w:trPr>
      <w:tblCellSpacing w:w="142" w:type="dxa"/>
    </w:trPr>
  </w:style>
  <w:style w:type="paragraph" w:customStyle="1" w:styleId="DisclaimerText">
    <w:name w:val="Disclaimer Text"/>
    <w:basedOn w:val="Normal"/>
    <w:uiPriority w:val="99"/>
    <w:semiHidden/>
    <w:rsid w:val="00812255"/>
    <w:pPr>
      <w:framePr w:w="10206" w:hSpace="284" w:vSpace="142" w:wrap="around" w:hAnchor="page" w:x="852" w:yAlign="bottom"/>
      <w:spacing w:before="0" w:after="60"/>
      <w:suppressOverlap/>
    </w:pPr>
    <w:rPr>
      <w:rFonts w:cs="Arial"/>
      <w:color w:val="232222" w:themeColor="text1"/>
    </w:rPr>
  </w:style>
  <w:style w:type="paragraph" w:customStyle="1" w:styleId="SmallBodyText">
    <w:name w:val="Small Body Text"/>
    <w:basedOn w:val="Normal"/>
    <w:qFormat/>
    <w:rsid w:val="000D04F8"/>
    <w:pPr>
      <w:spacing w:before="80" w:after="80" w:line="245" w:lineRule="auto"/>
    </w:pPr>
    <w:rPr>
      <w:sz w:val="18"/>
    </w:rPr>
  </w:style>
  <w:style w:type="paragraph" w:customStyle="1" w:styleId="ListAlpha3">
    <w:name w:val="List Alpha 3"/>
    <w:basedOn w:val="ListAlpha2"/>
    <w:qFormat/>
    <w:rsid w:val="009569CB"/>
    <w:pPr>
      <w:numPr>
        <w:ilvl w:val="2"/>
      </w:numPr>
    </w:pPr>
  </w:style>
  <w:style w:type="paragraph" w:customStyle="1" w:styleId="NoteNumbered2">
    <w:name w:val="Note Numbered 2"/>
    <w:basedOn w:val="NoteNumbered"/>
    <w:qFormat/>
    <w:rsid w:val="00F72BF1"/>
    <w:pPr>
      <w:numPr>
        <w:ilvl w:val="1"/>
      </w:numPr>
    </w:pPr>
  </w:style>
  <w:style w:type="paragraph" w:customStyle="1" w:styleId="HighlightBoxText">
    <w:name w:val="Highlight Box Text"/>
    <w:basedOn w:val="BodyText"/>
    <w:qFormat/>
    <w:rsid w:val="00732603"/>
    <w:pPr>
      <w:pBdr>
        <w:top w:val="single" w:sz="4" w:space="14" w:color="00573F" w:themeColor="accent1"/>
        <w:left w:val="single" w:sz="4" w:space="12" w:color="00573F" w:themeColor="accent1"/>
        <w:bottom w:val="single" w:sz="4" w:space="14" w:color="00573F" w:themeColor="accent1"/>
        <w:right w:val="single" w:sz="4" w:space="12" w:color="00573F" w:themeColor="accent1"/>
      </w:pBdr>
      <w:shd w:val="clear" w:color="auto" w:fill="00573F" w:themeFill="accent1"/>
      <w:tabs>
        <w:tab w:val="left" w:pos="2268"/>
        <w:tab w:val="left" w:pos="4536"/>
        <w:tab w:val="left" w:pos="6804"/>
        <w:tab w:val="right" w:pos="9638"/>
      </w:tabs>
      <w:spacing w:line="300" w:lineRule="exact"/>
      <w:ind w:left="284" w:right="284"/>
    </w:pPr>
    <w:rPr>
      <w:color w:val="FFFFFF"/>
      <w:spacing w:val="2"/>
      <w:kern w:val="20"/>
      <w:sz w:val="24"/>
      <w:lang w:eastAsia="fr-CA"/>
    </w:rPr>
  </w:style>
  <w:style w:type="paragraph" w:customStyle="1" w:styleId="BodyText12ptBefore">
    <w:name w:val="Body Text 12pt Before"/>
    <w:basedOn w:val="BodyText"/>
    <w:next w:val="BodyText"/>
    <w:qFormat/>
    <w:rsid w:val="00BB6F0D"/>
    <w:pPr>
      <w:spacing w:before="240"/>
    </w:pPr>
  </w:style>
  <w:style w:type="paragraph" w:customStyle="1" w:styleId="QuoteBullet">
    <w:name w:val="Quote Bullet"/>
    <w:basedOn w:val="Quote"/>
    <w:qFormat/>
    <w:rsid w:val="00AA7DC2"/>
    <w:pPr>
      <w:numPr>
        <w:numId w:val="14"/>
      </w:numPr>
      <w:tabs>
        <w:tab w:val="left" w:pos="1134"/>
      </w:tabs>
      <w:spacing w:before="120" w:after="120"/>
    </w:pPr>
    <w:rPr>
      <w:rFonts w:cs="Arial"/>
    </w:rPr>
  </w:style>
  <w:style w:type="paragraph" w:customStyle="1" w:styleId="QuoteBullet2">
    <w:name w:val="Quote Bullet 2"/>
    <w:basedOn w:val="Quote"/>
    <w:qFormat/>
    <w:rsid w:val="00AC1C83"/>
    <w:pPr>
      <w:numPr>
        <w:ilvl w:val="1"/>
        <w:numId w:val="14"/>
      </w:numPr>
      <w:pBdr>
        <w:top w:val="none" w:sz="0" w:space="0" w:color="auto"/>
      </w:pBdr>
      <w:spacing w:before="120" w:after="120"/>
    </w:pPr>
    <w:rPr>
      <w:rFonts w:cs="Arial"/>
    </w:rPr>
  </w:style>
  <w:style w:type="paragraph" w:customStyle="1" w:styleId="TableHeadingLeft">
    <w:name w:val="Table Heading Left"/>
    <w:basedOn w:val="TableTextLeft"/>
    <w:qFormat/>
    <w:rsid w:val="00D05BC2"/>
    <w:pPr>
      <w:keepNext/>
    </w:pPr>
    <w:rPr>
      <w:b/>
      <w:color w:val="FFFFFF"/>
    </w:rPr>
  </w:style>
  <w:style w:type="paragraph" w:customStyle="1" w:styleId="TableHeadingCentre">
    <w:name w:val="Table Heading Centre"/>
    <w:basedOn w:val="TableTextCentre"/>
    <w:qFormat/>
    <w:rsid w:val="00D05BC2"/>
    <w:pPr>
      <w:keepNext/>
    </w:pPr>
    <w:rPr>
      <w:b/>
      <w:color w:val="FFFFFF"/>
    </w:rPr>
  </w:style>
  <w:style w:type="paragraph" w:customStyle="1" w:styleId="TableHeadingRight">
    <w:name w:val="Table Heading Right"/>
    <w:basedOn w:val="TableTextRight"/>
    <w:qFormat/>
    <w:rsid w:val="00D05BC2"/>
    <w:pPr>
      <w:keepNext/>
    </w:pPr>
    <w:rPr>
      <w:b/>
      <w:color w:val="FFFFFF"/>
    </w:rPr>
  </w:style>
  <w:style w:type="paragraph" w:customStyle="1" w:styleId="xDisclaimerHeading">
    <w:name w:val="xDisclaimer Heading"/>
    <w:basedOn w:val="NoSpacing"/>
    <w:semiHidden/>
    <w:rsid w:val="00064813"/>
    <w:pPr>
      <w:spacing w:before="120" w:after="120"/>
    </w:pPr>
    <w:rPr>
      <w:b/>
    </w:rPr>
  </w:style>
  <w:style w:type="paragraph" w:customStyle="1" w:styleId="DisclaimerText12pt">
    <w:name w:val="Disclaimer Text 12 pt"/>
    <w:basedOn w:val="DisclaimerText"/>
    <w:uiPriority w:val="99"/>
    <w:semiHidden/>
    <w:qFormat/>
    <w:rsid w:val="00812255"/>
    <w:pPr>
      <w:framePr w:wrap="around"/>
    </w:pPr>
    <w:rPr>
      <w:sz w:val="24"/>
    </w:rPr>
  </w:style>
  <w:style w:type="paragraph" w:customStyle="1" w:styleId="CoverPhotoInline">
    <w:name w:val="Cover Photo Inline"/>
    <w:basedOn w:val="Normal"/>
    <w:next w:val="BodyText"/>
    <w:uiPriority w:val="99"/>
    <w:qFormat/>
    <w:rsid w:val="008A490F"/>
    <w:pPr>
      <w:spacing w:before="740" w:after="500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277977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86582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82699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52004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11946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01600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51855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55914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0034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96661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endnotes" Target="endnotes.xml"/><Relationship Id="rId18" Type="http://schemas.openxmlformats.org/officeDocument/2006/relationships/header" Target="header1.xml"/><Relationship Id="rId26" Type="http://schemas.openxmlformats.org/officeDocument/2006/relationships/header" Target="header2.xml"/><Relationship Id="rId3" Type="http://schemas.openxmlformats.org/officeDocument/2006/relationships/numbering" Target="numbering.xml"/><Relationship Id="rId21" Type="http://schemas.openxmlformats.org/officeDocument/2006/relationships/footer" Target="footer3.xml"/><Relationship Id="rId34" Type="http://schemas.openxmlformats.org/officeDocument/2006/relationships/customXml" Target="../customXml/item4.xml"/><Relationship Id="rId7" Type="http://schemas.openxmlformats.org/officeDocument/2006/relationships/footnotes" Target="footnotes.xml"/><Relationship Id="rId17" Type="http://schemas.openxmlformats.org/officeDocument/2006/relationships/image" Target="media/image4.png"/><Relationship Id="rId25" Type="http://schemas.openxmlformats.org/officeDocument/2006/relationships/hyperlink" Target="mailto:learning@agriculture.vic.gov.au" TargetMode="External"/><Relationship Id="rId33" Type="http://schemas.openxmlformats.org/officeDocument/2006/relationships/customXml" Target="../customXml/item3.xml"/><Relationship Id="rId2" Type="http://schemas.openxmlformats.org/officeDocument/2006/relationships/customXml" Target="../customXml/item2.xml"/><Relationship Id="rId20" Type="http://schemas.openxmlformats.org/officeDocument/2006/relationships/footer" Target="footer2.xml"/><Relationship Id="rId29" Type="http://schemas.openxmlformats.org/officeDocument/2006/relationships/footer" Target="footer6.xml"/><Relationship Id="rId1" Type="http://schemas.openxmlformats.org/officeDocument/2006/relationships/customXml" Target="../customXml/item1.xml"/><Relationship Id="rId6" Type="http://schemas.openxmlformats.org/officeDocument/2006/relationships/webSettings" Target="webSettings.xml"/><Relationship Id="rId11" Type="http://schemas.openxmlformats.org/officeDocument/2006/relationships/image" Target="media/image3.png"/><Relationship Id="rId24" Type="http://schemas.openxmlformats.org/officeDocument/2006/relationships/image" Target="media/image6.png"/><Relationship Id="rId32" Type="http://schemas.openxmlformats.org/officeDocument/2006/relationships/theme" Target="theme/theme1.xml"/><Relationship Id="rId37" Type="http://schemas.openxmlformats.org/officeDocument/2006/relationships/customXml" Target="../customXml/item7.xml"/><Relationship Id="rId5" Type="http://schemas.openxmlformats.org/officeDocument/2006/relationships/settings" Target="settings.xml"/><Relationship Id="rId23" Type="http://schemas.openxmlformats.org/officeDocument/2006/relationships/image" Target="media/image5.png"/><Relationship Id="rId28" Type="http://schemas.openxmlformats.org/officeDocument/2006/relationships/footer" Target="footer5.xml"/><Relationship Id="rId36" Type="http://schemas.openxmlformats.org/officeDocument/2006/relationships/customXml" Target="../customXml/item6.xml"/><Relationship Id="rId10" Type="http://schemas.openxmlformats.org/officeDocument/2006/relationships/image" Target="media/image2.svg"/><Relationship Id="rId19" Type="http://schemas.openxmlformats.org/officeDocument/2006/relationships/footer" Target="footer1.xml"/><Relationship Id="rId31" Type="http://schemas.openxmlformats.org/officeDocument/2006/relationships/glossaryDocument" Target="glossary/document.xml"/><Relationship Id="rId4" Type="http://schemas.openxmlformats.org/officeDocument/2006/relationships/styles" Target="styles.xml"/><Relationship Id="rId9" Type="http://schemas.openxmlformats.org/officeDocument/2006/relationships/image" Target="media/image1.png"/><Relationship Id="rId22" Type="http://schemas.openxmlformats.org/officeDocument/2006/relationships/hyperlink" Target="https://learning.agriculture.vic.gov.au" TargetMode="External"/><Relationship Id="rId27" Type="http://schemas.openxmlformats.org/officeDocument/2006/relationships/footer" Target="footer4.xml"/><Relationship Id="rId30" Type="http://schemas.openxmlformats.org/officeDocument/2006/relationships/fontTable" Target="fontTable.xml"/><Relationship Id="rId35" Type="http://schemas.openxmlformats.org/officeDocument/2006/relationships/customXml" Target="../customXml/item5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E0367030910D4D828FA092C8F869A68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D971365-D5BC-480F-94A7-B3216441511F}"/>
      </w:docPartPr>
      <w:docPartBody>
        <w:p w:rsidR="006F358D" w:rsidRDefault="00166D20">
          <w:pPr>
            <w:pStyle w:val="E0367030910D4D828FA092C8F869A680"/>
          </w:pPr>
          <w:r>
            <w:rPr>
              <w:rStyle w:val="PlaceholderText"/>
            </w:rPr>
            <w:t>D</w:t>
          </w:r>
          <w:r w:rsidRPr="003B68F0">
            <w:rPr>
              <w:rStyle w:val="PlaceholderText"/>
            </w:rPr>
            <w:t xml:space="preserve">o not delete this </w:t>
          </w:r>
          <w:r>
            <w:rPr>
              <w:rStyle w:val="PlaceholderText"/>
            </w:rPr>
            <w:t xml:space="preserve">empty line or section break. </w:t>
          </w:r>
          <w:r w:rsidRPr="003B68F0">
            <w:rPr>
              <w:rStyle w:val="PlaceholderText"/>
            </w:rPr>
            <w:t xml:space="preserve">Click here and press </w:t>
          </w:r>
          <w:r>
            <w:rPr>
              <w:rStyle w:val="PlaceholderText"/>
            </w:rPr>
            <w:t>D</w:t>
          </w:r>
          <w:r w:rsidRPr="003B68F0">
            <w:rPr>
              <w:rStyle w:val="PlaceholderText"/>
            </w:rPr>
            <w:t xml:space="preserve">elete to delete </w:t>
          </w:r>
          <w:r>
            <w:rPr>
              <w:rStyle w:val="PlaceholderText"/>
            </w:rPr>
            <w:t xml:space="preserve">this </w:t>
          </w:r>
          <w:r w:rsidRPr="003B68F0">
            <w:rPr>
              <w:rStyle w:val="PlaceholderText"/>
            </w:rPr>
            <w:t>text.</w:t>
          </w:r>
        </w:p>
      </w:docPartBody>
    </w:docPart>
    <w:docPart>
      <w:docPartPr>
        <w:name w:val="2A72798FEFFE42FEA94F15C43F7F360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6707D4D-1627-4A92-9564-F8CB34E5EEEC}"/>
      </w:docPartPr>
      <w:docPartBody>
        <w:p w:rsidR="006F358D" w:rsidRDefault="00166D20">
          <w:pPr>
            <w:pStyle w:val="2A72798FEFFE42FEA94F15C43F7F3602"/>
          </w:pPr>
          <w:r w:rsidRPr="0093481A">
            <w:rPr>
              <w:rStyle w:val="PlaceholderText"/>
            </w:rPr>
            <w:t>Insert title here</w:t>
          </w:r>
        </w:p>
      </w:docPartBody>
    </w:docPart>
    <w:docPart>
      <w:docPartPr>
        <w:name w:val="84A6AE60076840BCA9099DD2AFD9AC2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FD39242-7E5E-4216-91BD-166A4144C071}"/>
      </w:docPartPr>
      <w:docPartBody>
        <w:p w:rsidR="006F358D" w:rsidRDefault="00166D20">
          <w:pPr>
            <w:pStyle w:val="84A6AE60076840BCA9099DD2AFD9AC2B"/>
          </w:pPr>
          <w:r w:rsidRPr="0093481A">
            <w:rPr>
              <w:rStyle w:val="PlaceholderText"/>
            </w:rPr>
            <w:t>Insert title here</w:t>
          </w:r>
        </w:p>
      </w:docPartBody>
    </w:docPart>
    <w:docPart>
      <w:docPartPr>
        <w:name w:val="17A422E9CC47479792245A2484F51B8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C6644F8-0D1F-481C-A42F-2695AA9AFDDD}"/>
      </w:docPartPr>
      <w:docPartBody>
        <w:p w:rsidR="006F358D" w:rsidRDefault="00166D20">
          <w:pPr>
            <w:pStyle w:val="17A422E9CC47479792245A2484F51B81"/>
          </w:pPr>
          <w:r w:rsidRPr="0093481A">
            <w:rPr>
              <w:rStyle w:val="PlaceholderText"/>
            </w:rPr>
            <w:t>Insert subtitle here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ebdings">
    <w:panose1 w:val="05030102010509060703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Georgia">
    <w:panose1 w:val="02040502050405020303"/>
    <w:charset w:val="00"/>
    <w:family w:val="roman"/>
    <w:pitch w:val="variable"/>
    <w:sig w:usb0="00000287" w:usb1="00000000" w:usb2="00000000" w:usb3="00000000" w:csb0="0000009F" w:csb1="00000000"/>
  </w:font>
  <w:font w:name="Wingdings 2">
    <w:panose1 w:val="05020102010507070707"/>
    <w:charset w:val="02"/>
    <w:family w:val="roman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Bold">
    <w:panose1 w:val="00000000000000000000"/>
    <w:charset w:val="00"/>
    <w:family w:val="swiss"/>
    <w:notTrueType/>
    <w:pitch w:val="default"/>
    <w:sig w:usb0="00000003" w:usb1="00000000" w:usb2="00000000" w:usb3="00000000" w:csb0="00000001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8700FF"/>
    <w:rsid w:val="00166D20"/>
    <w:rsid w:val="001D02A4"/>
    <w:rsid w:val="00313505"/>
    <w:rsid w:val="006F358D"/>
    <w:rsid w:val="008700FF"/>
    <w:rsid w:val="00896172"/>
    <w:rsid w:val="00B66295"/>
    <w:rsid w:val="00C7030C"/>
    <w:rsid w:val="00E54CF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AU" w:eastAsia="en-AU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rsid w:val="008700FF"/>
    <w:rPr>
      <w:color w:val="auto"/>
      <w:bdr w:val="none" w:sz="0" w:space="0" w:color="auto"/>
      <w:shd w:val="clear" w:color="auto" w:fill="FFFF00"/>
    </w:rPr>
  </w:style>
  <w:style w:type="paragraph" w:customStyle="1" w:styleId="C0DCC58557E34818B0CB5B8317E6DB82">
    <w:name w:val="C0DCC58557E34818B0CB5B8317E6DB82"/>
  </w:style>
  <w:style w:type="paragraph" w:customStyle="1" w:styleId="E0367030910D4D828FA092C8F869A680">
    <w:name w:val="E0367030910D4D828FA092C8F869A680"/>
  </w:style>
  <w:style w:type="paragraph" w:customStyle="1" w:styleId="2A72798FEFFE42FEA94F15C43F7F3602">
    <w:name w:val="2A72798FEFFE42FEA94F15C43F7F3602"/>
  </w:style>
  <w:style w:type="paragraph" w:customStyle="1" w:styleId="84A6AE60076840BCA9099DD2AFD9AC2B">
    <w:name w:val="84A6AE60076840BCA9099DD2AFD9AC2B"/>
  </w:style>
  <w:style w:type="paragraph" w:customStyle="1" w:styleId="17A422E9CC47479792245A2484F51B81">
    <w:name w:val="17A422E9CC47479792245A2484F51B81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DEECA Agriculture Victoria Theme">
  <a:themeElements>
    <a:clrScheme name="Custom 14">
      <a:dk1>
        <a:srgbClr val="232222"/>
      </a:dk1>
      <a:lt1>
        <a:sysClr val="window" lastClr="FFFFFF"/>
      </a:lt1>
      <a:dk2>
        <a:srgbClr val="201547"/>
      </a:dk2>
      <a:lt2>
        <a:srgbClr val="CCDDD9"/>
      </a:lt2>
      <a:accent1>
        <a:srgbClr val="00573F"/>
      </a:accent1>
      <a:accent2>
        <a:srgbClr val="DDD4C2"/>
      </a:accent2>
      <a:accent3>
        <a:srgbClr val="00B2A9"/>
      </a:accent3>
      <a:accent4>
        <a:srgbClr val="201547"/>
      </a:accent4>
      <a:accent5>
        <a:srgbClr val="669A8C"/>
      </a:accent5>
      <a:accent6>
        <a:srgbClr val="EBE5DA"/>
      </a:accent6>
      <a:hlink>
        <a:srgbClr val="232222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rtlCol="0" anchor="ctr"/>
      <a:lstStyle/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DEECA Agriculture Victoria Theme" id="{CEE48C97-622E-4F34-AEC3-7DD87A2E9CA9}" vid="{14473C80-C19A-4E77-87D8-962B84C92A9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CoverPageProperties xmlns="http://schemas.microsoft.com/office/2006/coverPageProps">
  <PublishDate/>
  <Abstract/>
  <CompanyAddress/>
  <CompanyPhone/>
  <CompanyFax/>
  <CompanyEmail/>
</CoverPagePropertie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EDJTR Document" ma:contentTypeID="0x010100A27AECB60E1F5F41BA75CFF84C7096720061A0877B03E93A49B9DED5E703B7CD37" ma:contentTypeVersion="30" ma:contentTypeDescription="DEDJTR Document" ma:contentTypeScope="" ma:versionID="2bdd8e79a3322b562a4b6acbcceaf6ef">
  <xsd:schema xmlns:xsd="http://www.w3.org/2001/XMLSchema" xmlns:xs="http://www.w3.org/2001/XMLSchema" xmlns:p="http://schemas.microsoft.com/office/2006/metadata/properties" xmlns:ns2="c52a9ed5-9c14-4b65-b97c-fd2de7d9e0b2" xmlns:ns3="5f607218-f90b-4b82-a2eb-d44f82d93131" xmlns:ns4="a5f32de4-e402-4188-b034-e71ca7d22e54" targetNamespace="http://schemas.microsoft.com/office/2006/metadata/properties" ma:root="true" ma:fieldsID="74e49d5bcd2fbd969f733a0b19f9f61c" ns2:_="" ns3:_="" ns4:_="">
    <xsd:import namespace="c52a9ed5-9c14-4b65-b97c-fd2de7d9e0b2"/>
    <xsd:import namespace="5f607218-f90b-4b82-a2eb-d44f82d93131"/>
    <xsd:import namespace="a5f32de4-e402-4188-b034-e71ca7d22e54"/>
    <xsd:element name="properties">
      <xsd:complexType>
        <xsd:sequence>
          <xsd:element name="documentManagement">
            <xsd:complexType>
              <xsd:all>
                <xsd:element ref="ns2:g46a9f61d38540a784cfecbd3da27bca" minOccurs="0"/>
                <xsd:element ref="ns2:TaxCatchAll" minOccurs="0"/>
                <xsd:element ref="ns2:TaxCatchAllLabel" minOccurs="0"/>
                <xsd:element ref="ns2:b4605c5f9d584382a57fb8476d85f713" minOccurs="0"/>
                <xsd:element ref="ns2:p31afe295eb448f092f13ab8c2af2c33" minOccurs="0"/>
                <xsd:element ref="ns2:hcae176ec3a54dbeadeeec1b38baec58" minOccurs="0"/>
                <xsd:element ref="ns2:lf5681727d5b4cc1a5c417fcf66e2a7b" minOccurs="0"/>
                <xsd:element ref="ns3:_Flow_SignoffStatus" minOccurs="0"/>
                <xsd:element ref="ns4:_dlc_DocId" minOccurs="0"/>
                <xsd:element ref="ns4:_dlc_DocIdUrl" minOccurs="0"/>
                <xsd:element ref="ns4:_dlc_DocIdPersistId" minOccurs="0"/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lcf76f155ced4ddcb4097134ff3c332f" minOccurs="0"/>
                <xsd:element ref="ns3:MediaServiceOCR" minOccurs="0"/>
                <xsd:element ref="ns3:MediaServiceLocation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52a9ed5-9c14-4b65-b97c-fd2de7d9e0b2" elementFormDefault="qualified">
    <xsd:import namespace="http://schemas.microsoft.com/office/2006/documentManagement/types"/>
    <xsd:import namespace="http://schemas.microsoft.com/office/infopath/2007/PartnerControls"/>
    <xsd:element name="g46a9f61d38540a784cfecbd3da27bca" ma:index="4" nillable="true" ma:displayName="Group_0" ma:hidden="true" ma:internalName="g46a9f61d38540a784cfecbd3da27bca" ma:readOnly="false">
      <xsd:simpleType>
        <xsd:restriction base="dms:Note"/>
      </xsd:simpleType>
    </xsd:element>
    <xsd:element name="TaxCatchAll" ma:index="5" nillable="true" ma:displayName="Taxonomy Catch All Column" ma:hidden="true" ma:list="{61f4f3ec-4034-48d1-8824-61e5fe1977e9}" ma:internalName="TaxCatchAll" ma:readOnly="false" ma:showField="CatchAllData" ma:web="c52a9ed5-9c14-4b65-b97c-fd2de7d9e0b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6" nillable="true" ma:displayName="Taxonomy Catch All Column1" ma:hidden="true" ma:list="{61f4f3ec-4034-48d1-8824-61e5fe1977e9}" ma:internalName="TaxCatchAllLabel" ma:readOnly="true" ma:showField="CatchAllDataLabel" ma:web="c52a9ed5-9c14-4b65-b97c-fd2de7d9e0b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b4605c5f9d584382a57fb8476d85f713" ma:index="7" nillable="true" ma:displayName="Division_0" ma:hidden="true" ma:internalName="b4605c5f9d584382a57fb8476d85f713" ma:readOnly="false">
      <xsd:simpleType>
        <xsd:restriction base="dms:Note"/>
      </xsd:simpleType>
    </xsd:element>
    <xsd:element name="p31afe295eb448f092f13ab8c2af2c33" ma:index="8" nillable="true" ma:displayName="Branch_0" ma:hidden="true" ma:internalName="p31afe295eb448f092f13ab8c2af2c33" ma:readOnly="false">
      <xsd:simpleType>
        <xsd:restriction base="dms:Note"/>
      </xsd:simpleType>
    </xsd:element>
    <xsd:element name="hcae176ec3a54dbeadeeec1b38baec58" ma:index="9" nillable="true" ma:displayName="Section_0" ma:hidden="true" ma:internalName="hcae176ec3a54dbeadeeec1b38baec58" ma:readOnly="false">
      <xsd:simpleType>
        <xsd:restriction base="dms:Note"/>
      </xsd:simpleType>
    </xsd:element>
    <xsd:element name="lf5681727d5b4cc1a5c417fcf66e2a7b" ma:index="10" nillable="true" ma:displayName="Security Classification_0" ma:hidden="true" ma:internalName="lf5681727d5b4cc1a5c417fcf66e2a7b" ma:readOnly="false">
      <xsd:simpleType>
        <xsd:restriction base="dms:Note"/>
      </xsd:simpleType>
    </xsd:element>
    <xsd:element name="SharedWithUsers" ma:index="19" nillable="true" ma:displayName="Shared With" ma:SearchPeopleOnly="false" ma:SharePointGroup="0" ma:internalName="SharedWithUsers" ma:readOnly="tru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607218-f90b-4b82-a2eb-d44f82d93131" elementFormDefault="qualified">
    <xsd:import namespace="http://schemas.microsoft.com/office/2006/documentManagement/types"/>
    <xsd:import namespace="http://schemas.microsoft.com/office/infopath/2007/PartnerControls"/>
    <xsd:element name="_Flow_SignoffStatus" ma:index="13" nillable="true" ma:displayName="Sign-off status" ma:internalName="Sign_x002d_off_x0020_status" ma:readOnly="false">
      <xsd:simpleType>
        <xsd:restriction base="dms:Text"/>
      </xsd:simpleType>
    </xsd:element>
    <xsd:element name="MediaServiceMetadata" ma:index="2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2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8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30" nillable="true" ma:taxonomy="true" ma:internalName="lcf76f155ced4ddcb4097134ff3c332f" ma:taxonomyFieldName="MediaServiceImageTags" ma:displayName="Image Tags" ma:readOnly="false" ma:fieldId="{5cf76f15-5ced-4ddc-b409-7134ff3c332f}" ma:taxonomyMulti="true" ma:sspId="797aeec6-0273-40f2-ab3e-beee7321233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3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32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f32de4-e402-4188-b034-e71ca7d22e54" elementFormDefault="qualified">
    <xsd:import namespace="http://schemas.microsoft.com/office/2006/documentManagement/types"/>
    <xsd:import namespace="http://schemas.microsoft.com/office/infopath/2007/PartnerControls"/>
    <xsd:element name="_dlc_DocId" ma:index="16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7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8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4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pe:Receivers xmlns:spe="http://schemas.microsoft.com/sharepoint/events"/>
</file>

<file path=customXml/item5.xml><?xml version="1.0" encoding="utf-8"?>
<?mso-contentType ?>
<SharedContentType xmlns="Microsoft.SharePoint.Taxonomy.ContentTypeSync" SourceId="797aeec6-0273-40f2-ab3e-beee73212332" ContentTypeId="0x0101" PreviousValue="false" LastSyncTimeStamp="2018-05-31T04:53:04.507Z"/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f607218-f90b-4b82-a2eb-d44f82d93131">
      <Terms xmlns="http://schemas.microsoft.com/office/infopath/2007/PartnerControls"/>
    </lcf76f155ced4ddcb4097134ff3c332f>
    <lf5681727d5b4cc1a5c417fcf66e2a7b xmlns="c52a9ed5-9c14-4b65-b97c-fd2de7d9e0b2" xsi:nil="true"/>
    <b4605c5f9d584382a57fb8476d85f713 xmlns="c52a9ed5-9c14-4b65-b97c-fd2de7d9e0b2" xsi:nil="true"/>
    <TaxCatchAll xmlns="c52a9ed5-9c14-4b65-b97c-fd2de7d9e0b2" xsi:nil="true"/>
    <_Flow_SignoffStatus xmlns="5f607218-f90b-4b82-a2eb-d44f82d93131" xsi:nil="true"/>
    <hcae176ec3a54dbeadeeec1b38baec58 xmlns="c52a9ed5-9c14-4b65-b97c-fd2de7d9e0b2" xsi:nil="true"/>
    <g46a9f61d38540a784cfecbd3da27bca xmlns="c52a9ed5-9c14-4b65-b97c-fd2de7d9e0b2" xsi:nil="true"/>
    <p31afe295eb448f092f13ab8c2af2c33 xmlns="c52a9ed5-9c14-4b65-b97c-fd2de7d9e0b2" xsi:nil="true"/>
  </documentManagement>
</p:properti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10143BD9-FC3A-454C-BF23-89F66E914903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26918BF5-5541-483D-8685-72FC0FEED723}"/>
</file>

<file path=customXml/itemProps4.xml><?xml version="1.0" encoding="utf-8"?>
<ds:datastoreItem xmlns:ds="http://schemas.openxmlformats.org/officeDocument/2006/customXml" ds:itemID="{86581C7E-6C54-4874-997C-228F5C5DA40E}"/>
</file>

<file path=customXml/itemProps5.xml><?xml version="1.0" encoding="utf-8"?>
<ds:datastoreItem xmlns:ds="http://schemas.openxmlformats.org/officeDocument/2006/customXml" ds:itemID="{3C89096F-B5C2-4B2E-89C6-A1E0025628C5}"/>
</file>

<file path=customXml/itemProps6.xml><?xml version="1.0" encoding="utf-8"?>
<ds:datastoreItem xmlns:ds="http://schemas.openxmlformats.org/officeDocument/2006/customXml" ds:itemID="{03A7A91D-5702-4491-B6C8-E47ACEDECE1A}"/>
</file>

<file path=customXml/itemProps7.xml><?xml version="1.0" encoding="utf-8"?>
<ds:datastoreItem xmlns:ds="http://schemas.openxmlformats.org/officeDocument/2006/customXml" ds:itemID="{4BE00144-8D9C-4F85-A4A2-43984D41B48E}"/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3</Pages>
  <Words>298</Words>
  <Characters>1700</Characters>
  <Application>Microsoft Office Word</Application>
  <DocSecurity>0</DocSecurity>
  <Lines>14</Lines>
  <Paragraphs>3</Paragraphs>
  <ScaleCrop>false</ScaleCrop>
  <Company/>
  <LinksUpToDate>false</LinksUpToDate>
  <CharactersWithSpaces>1995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>Rachel M Cairns (DEECA)</cp:lastModifiedBy>
  <cp:revision>2</cp:revision>
  <dcterms:created xsi:type="dcterms:W3CDTF">2026-06-19T05:08:00Z</dcterms:created>
  <dcterms:modified xsi:type="dcterms:W3CDTF">2026-06-19T05:08:00Z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FooterShapeIds">
    <vt:lpwstr>2880c501,5c2d4e06,26027ce8,559bd90,6e93b8fb,2220a992</vt:lpwstr>
  </property>
  <property fmtid="{D5CDD505-2E9C-101B-9397-08002B2CF9AE}" pid="3" name="ClassificationContentMarkingFooterFontProps">
    <vt:lpwstr>#000000,12,Aptos</vt:lpwstr>
  </property>
  <property fmtid="{D5CDD505-2E9C-101B-9397-08002B2CF9AE}" pid="4" name="ClassificationContentMarkingFooterText">
    <vt:lpwstr>OFFICIAL</vt:lpwstr>
  </property>
  <property fmtid="{D5CDD505-2E9C-101B-9397-08002B2CF9AE}" pid="5" name="MSIP_Label_4257e2ab-f512-40e2-9c9a-c64247360765_Enabled">
    <vt:lpwstr>true</vt:lpwstr>
  </property>
  <property fmtid="{D5CDD505-2E9C-101B-9397-08002B2CF9AE}" pid="6" name="MSIP_Label_4257e2ab-f512-40e2-9c9a-c64247360765_SetDate">
    <vt:lpwstr>2026-06-19T05:08:53Z</vt:lpwstr>
  </property>
  <property fmtid="{D5CDD505-2E9C-101B-9397-08002B2CF9AE}" pid="7" name="MSIP_Label_4257e2ab-f512-40e2-9c9a-c64247360765_Method">
    <vt:lpwstr>Privileged</vt:lpwstr>
  </property>
  <property fmtid="{D5CDD505-2E9C-101B-9397-08002B2CF9AE}" pid="8" name="MSIP_Label_4257e2ab-f512-40e2-9c9a-c64247360765_Name">
    <vt:lpwstr>OFFICIAL</vt:lpwstr>
  </property>
  <property fmtid="{D5CDD505-2E9C-101B-9397-08002B2CF9AE}" pid="9" name="MSIP_Label_4257e2ab-f512-40e2-9c9a-c64247360765_SiteId">
    <vt:lpwstr>e8bdd6f7-fc18-4e48-a554-7f547927223b</vt:lpwstr>
  </property>
  <property fmtid="{D5CDD505-2E9C-101B-9397-08002B2CF9AE}" pid="10" name="MSIP_Label_4257e2ab-f512-40e2-9c9a-c64247360765_ActionId">
    <vt:lpwstr>fbdd46f6-8694-40e7-be09-159ee7b2cc49</vt:lpwstr>
  </property>
  <property fmtid="{D5CDD505-2E9C-101B-9397-08002B2CF9AE}" pid="11" name="MSIP_Label_4257e2ab-f512-40e2-9c9a-c64247360765_ContentBits">
    <vt:lpwstr>2</vt:lpwstr>
  </property>
  <property fmtid="{D5CDD505-2E9C-101B-9397-08002B2CF9AE}" pid="12" name="MSIP_Label_4257e2ab-f512-40e2-9c9a-c64247360765_Tag">
    <vt:lpwstr>10, 0, 1, 1</vt:lpwstr>
  </property>
  <property fmtid="{D5CDD505-2E9C-101B-9397-08002B2CF9AE}" pid="13" name="ContentTypeId">
    <vt:lpwstr>0x010100A27AECB60E1F5F41BA75CFF84C7096720061A0877B03E93A49B9DED5E703B7CD37</vt:lpwstr>
  </property>
</Properties>
</file>