
<file path=[Content_Types].xml><?xml version="1.0" encoding="utf-8"?>
<Types xmlns="http://schemas.openxmlformats.org/package/2006/content-types">
  <Default Extension="png" ContentType="image/png"/>
  <Default Extension="rels" ContentType="application/vnd.openxmlformats-package.relationships+xml"/>
  <Default Extension="svg" ContentType="image/svg+xml"/>
  <Default Extension="xml" ContentType="application/xml"/>
  <Override PartName="/word/document.xml" ContentType="application/vnd.openxmlformats-officedocument.wordprocessingml.document.main+xml"/>
  <Override PartName="/word/footer5.xml" ContentType="application/vnd.openxmlformats-officedocument.wordprocessingml.footer+xml"/>
  <Override PartName="/word/footer4.xml" ContentType="application/vnd.openxmlformats-officedocument.wordprocessingml.footer+xml"/>
  <Override PartName="/word/header2.xml" ContentType="application/vnd.openxmlformats-officedocument.wordprocessingml.header+xml"/>
  <Override PartName="/word/footer6.xml" ContentType="application/vnd.openxmlformats-officedocument.wordprocessingml.footer+xml"/>
  <Override PartName="/word/header1.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footer3.xml" ContentType="application/vnd.openxmlformats-officedocument.wordprocessingml.footer+xml"/>
  <Override PartName="/word/footnotes.xml" ContentType="application/vnd.openxmlformats-officedocument.wordprocessingml.footnotes+xml"/>
  <Override PartName="/word/endnotes.xml" ContentType="application/vnd.openxmlformats-officedocument.wordprocessingml.endnotes+xml"/>
  <Override PartName="/word/theme/theme1.xml" ContentType="application/vnd.openxmlformats-officedocument.theme+xml"/>
  <Override PartName="/word/settings.xml" ContentType="application/vnd.openxmlformats-officedocument.wordprocessingml.settings+xml"/>
  <Override PartName="/word/glossary/document.xml" ContentType="application/vnd.openxmlformats-officedocument.wordprocessingml.document.glossary+xml"/>
  <Override PartName="/word/glossary/settings.xml" ContentType="application/vnd.openxmlformats-officedocument.wordprocessingml.settings+xml"/>
  <Override PartName="/customXml/itemProps1.xml" ContentType="application/vnd.openxmlformats-officedocument.customXmlProperties+xml"/>
  <Override PartName="/customXml/itemProps2.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webSettings.xml" ContentType="application/vnd.openxmlformats-officedocument.wordprocessingml.webSettings+xml"/>
  <Override PartName="/word/glossary/styles.xml" ContentType="application/vnd.openxmlformats-officedocument.wordprocessingml.styles+xml"/>
  <Override PartName="/word/glossary/webSettings.xml" ContentType="application/vnd.openxmlformats-officedocument.wordprocessingml.webSettings+xml"/>
  <Override PartName="/word/glossary/fontTable.xml" ContentType="application/vnd.openxmlformats-officedocument.wordprocessingml.fontTabl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word/fontTable.xml" ContentType="application/vnd.openxmlformats-officedocument.wordprocessingml.fontTable+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55D89DED" w14:textId="54C829BB" w:rsidR="00254F12" w:rsidRPr="00536909" w:rsidRDefault="00105513" w:rsidP="003D5CE9">
      <w:pPr>
        <w:pStyle w:val="Heading1"/>
        <w:framePr w:w="7876" w:h="2006" w:hRule="exact" w:wrap="around" w:y="519"/>
        <w:ind w:right="842"/>
        <w:rPr>
          <w:sz w:val="40"/>
          <w:szCs w:val="36"/>
        </w:rPr>
      </w:pPr>
      <w:r>
        <w:rPr>
          <w:sz w:val="40"/>
          <w:szCs w:val="36"/>
        </w:rPr>
        <w:t>Truy cập và hoàn thành khóa học eLearn dành cho Người được Ủy quyền Kiểm tra</w:t>
      </w:r>
    </w:p>
    <w:p w14:paraId="722F65F6" w14:textId="34310CAE" w:rsidR="004C1F02" w:rsidRDefault="00962440" w:rsidP="003D5CE9">
      <w:pPr>
        <w:pStyle w:val="Subtitle"/>
        <w:framePr w:w="7876" w:h="2006" w:hRule="exact" w:wrap="around" w:y="519"/>
      </w:pPr>
      <w:r>
        <w:t>Hệ thống Quản lý Học tập của Agriculture Victoria</w:t>
      </w:r>
    </w:p>
    <w:p w14:paraId="1F67788B" w14:textId="77777777" w:rsidR="00254F12" w:rsidRPr="004C1F02" w:rsidRDefault="00254F12" w:rsidP="004C1F02">
      <w:pPr>
        <w:pStyle w:val="xVicLogo"/>
        <w:framePr w:wrap="around"/>
      </w:pPr>
      <w:r w:rsidRPr="004C1F02">
        <w:rPr>
          <w:noProof/>
        </w:rPr>
        <w:drawing>
          <wp:inline distT="0" distB="0" distL="0" distR="0" wp14:anchorId="7E96EEF1" wp14:editId="7F59A056">
            <wp:extent cx="1738080" cy="444948"/>
            <wp:effectExtent l="0" t="0" r="0" b="0"/>
            <wp:docPr id="36" name="Cover_Logo_StateGovt" descr="The State of Victoria Department of Energy, Environment and Climate Action">
              <a:extLst xmlns:a="http://schemas.openxmlformats.org/drawingml/2006/main">
                <a:ext uri="{C183D7F6-B498-43B3-948B-1728B52AA6E4}">
                  <adec:decorative xmlns:adec="http://schemas.microsoft.com/office/drawing/2017/decorative" val="0"/>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6" name="Cover_Logo_StateGovt" descr="The State of Victoria Department of Energy, Environment and Climate Action">
                      <a:extLst>
                        <a:ext uri="{C183D7F6-B498-43B3-948B-1728B52AA6E4}">
                          <adec:decorative xmlns:adec="http://schemas.microsoft.com/office/drawing/2017/decorative" val="0"/>
                        </a:ext>
                      </a:extLst>
                    </pic:cNvPr>
                    <pic:cNvPicPr/>
                  </pic:nvPicPr>
                  <pic:blipFill>
                    <a:blip r:embed="rId9" cstate="print">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pic:blipFill>
                  <pic:spPr>
                    <a:xfrm>
                      <a:off x="0" y="0"/>
                      <a:ext cx="1738080" cy="444948"/>
                    </a:xfrm>
                    <a:prstGeom prst="rect">
                      <a:avLst/>
                    </a:prstGeom>
                  </pic:spPr>
                </pic:pic>
              </a:graphicData>
            </a:graphic>
          </wp:inline>
        </w:drawing>
      </w:r>
    </w:p>
    <w:bookmarkStart w:id="0" w:name="_Hlk143247946"/>
    <w:p w14:paraId="5F882ECE" w14:textId="4C3D16F9" w:rsidR="008C06B8" w:rsidRDefault="00A858BB" w:rsidP="00FE7FB1">
      <w:pPr>
        <w:pStyle w:val="BodyText"/>
      </w:pPr>
      <w:r>
        <w:rPr>
          <w:noProof/>
        </w:rPr>
        <mc:AlternateContent>
          <mc:Choice Requires="wpg">
            <w:drawing>
              <wp:anchor distT="0" distB="0" distL="114300" distR="114300" simplePos="0" relativeHeight="251658240" behindDoc="1" locked="0" layoutInCell="1" allowOverlap="1" wp14:anchorId="1880AEA7" wp14:editId="20EC7C71">
                <wp:simplePos x="0" y="0"/>
                <wp:positionH relativeFrom="page">
                  <wp:posOffset>-7315</wp:posOffset>
                </wp:positionH>
                <wp:positionV relativeFrom="paragraph">
                  <wp:posOffset>-2008226</wp:posOffset>
                </wp:positionV>
                <wp:extent cx="7570124" cy="2040941"/>
                <wp:effectExtent l="0" t="0" r="0" b="0"/>
                <wp:wrapNone/>
                <wp:docPr id="15" name="Group 15"/>
                <wp:cNvGraphicFramePr>
                  <a:graphicFrameLocks xmlns:a="http://schemas.openxmlformats.org/drawingml/2006/main" noChangeAspect="1"/>
                </wp:cNvGraphicFramePr>
                <a:graphic xmlns:a="http://schemas.openxmlformats.org/drawingml/2006/main">
                  <a:graphicData uri="http://schemas.microsoft.com/office/word/2010/wordprocessingGroup">
                    <wpg:wgp>
                      <wpg:cNvGrpSpPr>
                        <a:grpSpLocks noChangeAspect="1"/>
                      </wpg:cNvGrpSpPr>
                      <wpg:grpSpPr>
                        <a:xfrm>
                          <a:off x="0" y="0"/>
                          <a:ext cx="7570124" cy="2040941"/>
                          <a:chOff x="-602585" y="0"/>
                          <a:chExt cx="8401996" cy="2234065"/>
                        </a:xfrm>
                      </wpg:grpSpPr>
                      <wps:wsp>
                        <wps:cNvPr id="4" name="Navy">
                          <a:extLst>
                            <a:ext uri="{C183D7F6-B498-43B3-948B-1728B52AA6E4}">
                              <adec:decorative xmlns:adec="http://schemas.microsoft.com/office/drawing/2017/decorative" val="1"/>
                            </a:ext>
                          </a:extLst>
                        </wps:cNvPr>
                        <wps:cNvSpPr/>
                        <wps:spPr>
                          <a:xfrm>
                            <a:off x="-602585" y="0"/>
                            <a:ext cx="7913674" cy="2228216"/>
                          </a:xfrm>
                          <a:custGeom>
                            <a:avLst/>
                            <a:gdLst/>
                            <a:ahLst/>
                            <a:cxnLst/>
                            <a:rect l="l" t="t" r="r" b="b"/>
                            <a:pathLst>
                              <a:path w="6717665" h="2227580">
                                <a:moveTo>
                                  <a:pt x="6717068" y="0"/>
                                </a:moveTo>
                                <a:lnTo>
                                  <a:pt x="0" y="0"/>
                                </a:lnTo>
                                <a:lnTo>
                                  <a:pt x="127" y="2227567"/>
                                </a:lnTo>
                                <a:lnTo>
                                  <a:pt x="5667019" y="2227326"/>
                                </a:lnTo>
                                <a:lnTo>
                                  <a:pt x="6717068" y="0"/>
                                </a:lnTo>
                                <a:close/>
                              </a:path>
                            </a:pathLst>
                          </a:custGeom>
                          <a:solidFill>
                            <a:schemeClr val="tx2"/>
                          </a:solidFill>
                        </wps:spPr>
                        <wps:bodyPr wrap="square" lIns="0" tIns="0" rIns="0" bIns="0" rtlCol="0"/>
                      </wps:wsp>
                      <wpg:grpSp>
                        <wpg:cNvPr id="3" name="Group 3"/>
                        <wpg:cNvGrpSpPr/>
                        <wpg:grpSpPr>
                          <a:xfrm>
                            <a:off x="5067300" y="0"/>
                            <a:ext cx="2732111" cy="2234065"/>
                            <a:chOff x="0" y="0"/>
                            <a:chExt cx="2732111" cy="2234065"/>
                          </a:xfrm>
                        </wpg:grpSpPr>
                        <wps:wsp>
                          <wps:cNvPr id="10" name="RibbonElement1">
                            <a:extLst>
                              <a:ext uri="{C183D7F6-B498-43B3-948B-1728B52AA6E4}">
                                <adec:decorative xmlns:adec="http://schemas.microsoft.com/office/drawing/2017/decorative" val="1"/>
                              </a:ext>
                            </a:extLst>
                          </wps:cNvPr>
                          <wps:cNvSpPr/>
                          <wps:spPr>
                            <a:xfrm>
                              <a:off x="1055076" y="0"/>
                              <a:ext cx="1677035" cy="1781810"/>
                            </a:xfrm>
                            <a:custGeom>
                              <a:avLst/>
                              <a:gdLst/>
                              <a:ahLst/>
                              <a:cxnLst/>
                              <a:rect l="l" t="t" r="r" b="b"/>
                              <a:pathLst>
                                <a:path w="1678304" h="1781810">
                                  <a:moveTo>
                                    <a:pt x="1677733" y="0"/>
                                  </a:moveTo>
                                  <a:lnTo>
                                    <a:pt x="841171" y="0"/>
                                  </a:lnTo>
                                  <a:lnTo>
                                    <a:pt x="0" y="1781251"/>
                                  </a:lnTo>
                                  <a:lnTo>
                                    <a:pt x="837107" y="1781009"/>
                                  </a:lnTo>
                                  <a:lnTo>
                                    <a:pt x="1677733" y="0"/>
                                  </a:lnTo>
                                  <a:close/>
                                </a:path>
                              </a:pathLst>
                            </a:custGeom>
                            <a:solidFill>
                              <a:schemeClr val="accent1"/>
                            </a:solidFill>
                          </wps:spPr>
                          <wps:bodyPr wrap="square" lIns="0" tIns="0" rIns="0" bIns="0" rtlCol="0"/>
                        </wps:wsp>
                        <wps:wsp>
                          <wps:cNvPr id="11" name="RibbonElement2">
                            <a:extLst>
                              <a:ext uri="{C183D7F6-B498-43B3-948B-1728B52AA6E4}">
                                <adec:decorative xmlns:adec="http://schemas.microsoft.com/office/drawing/2017/decorative" val="1"/>
                              </a:ext>
                            </a:extLst>
                          </wps:cNvPr>
                          <wps:cNvSpPr/>
                          <wps:spPr>
                            <a:xfrm>
                              <a:off x="422030" y="1336431"/>
                              <a:ext cx="1256030" cy="892175"/>
                            </a:xfrm>
                            <a:custGeom>
                              <a:avLst/>
                              <a:gdLst/>
                              <a:ahLst/>
                              <a:cxnLst/>
                              <a:rect l="l" t="t" r="r" b="b"/>
                              <a:pathLst>
                                <a:path w="1255395" h="893444">
                                  <a:moveTo>
                                    <a:pt x="1255382" y="0"/>
                                  </a:moveTo>
                                  <a:lnTo>
                                    <a:pt x="418833" y="0"/>
                                  </a:lnTo>
                                  <a:lnTo>
                                    <a:pt x="0" y="893102"/>
                                  </a:lnTo>
                                  <a:lnTo>
                                    <a:pt x="837107" y="892873"/>
                                  </a:lnTo>
                                  <a:lnTo>
                                    <a:pt x="1255382" y="0"/>
                                  </a:lnTo>
                                  <a:close/>
                                </a:path>
                              </a:pathLst>
                            </a:custGeom>
                            <a:solidFill>
                              <a:srgbClr val="00B1A8"/>
                            </a:solidFill>
                          </wps:spPr>
                          <wps:bodyPr wrap="square" lIns="0" tIns="0" rIns="0" bIns="0" rtlCol="0"/>
                        </wps:wsp>
                        <wps:wsp>
                          <wps:cNvPr id="12" name="RibbonElement3">
                            <a:extLst>
                              <a:ext uri="{C183D7F6-B498-43B3-948B-1728B52AA6E4}">
                                <adec:decorative xmlns:adec="http://schemas.microsoft.com/office/drawing/2017/decorative" val="1"/>
                              </a:ext>
                            </a:extLst>
                          </wps:cNvPr>
                          <wps:cNvSpPr/>
                          <wps:spPr>
                            <a:xfrm>
                              <a:off x="0" y="1778000"/>
                              <a:ext cx="1047115" cy="450850"/>
                            </a:xfrm>
                            <a:custGeom>
                              <a:avLst/>
                              <a:gdLst/>
                              <a:ahLst/>
                              <a:cxnLst/>
                              <a:rect l="l" t="t" r="r" b="b"/>
                              <a:pathLst>
                                <a:path w="1048385" h="449580">
                                  <a:moveTo>
                                    <a:pt x="1048296" y="0"/>
                                  </a:moveTo>
                                  <a:lnTo>
                                    <a:pt x="211747" y="0"/>
                                  </a:lnTo>
                                  <a:lnTo>
                                    <a:pt x="0" y="449198"/>
                                  </a:lnTo>
                                  <a:lnTo>
                                    <a:pt x="837120" y="448957"/>
                                  </a:lnTo>
                                  <a:lnTo>
                                    <a:pt x="1048296" y="0"/>
                                  </a:lnTo>
                                  <a:close/>
                                </a:path>
                              </a:pathLst>
                            </a:custGeom>
                            <a:solidFill>
                              <a:schemeClr val="accent2"/>
                            </a:solidFill>
                          </wps:spPr>
                          <wps:bodyPr wrap="square" lIns="0" tIns="0" rIns="0" bIns="0" rtlCol="0"/>
                        </wps:wsp>
                        <wps:wsp>
                          <wps:cNvPr id="13" name="RibbonElement4Grp">
                            <a:extLst>
                              <a:ext uri="{C183D7F6-B498-43B3-948B-1728B52AA6E4}">
                                <adec:decorative xmlns:adec="http://schemas.microsoft.com/office/drawing/2017/decorative" val="1"/>
                              </a:ext>
                            </a:extLst>
                          </wps:cNvPr>
                          <wps:cNvSpPr/>
                          <wps:spPr>
                            <a:xfrm>
                              <a:off x="836246" y="1336431"/>
                              <a:ext cx="1054735" cy="892175"/>
                            </a:xfrm>
                            <a:custGeom>
                              <a:avLst/>
                              <a:gdLst/>
                              <a:ahLst/>
                              <a:cxnLst/>
                              <a:rect l="l" t="t" r="r" b="b"/>
                              <a:pathLst>
                                <a:path w="1054100" h="893444">
                                  <a:moveTo>
                                    <a:pt x="423494" y="892873"/>
                                  </a:moveTo>
                                  <a:lnTo>
                                    <a:pt x="211747" y="443674"/>
                                  </a:lnTo>
                                  <a:lnTo>
                                    <a:pt x="0" y="892873"/>
                                  </a:lnTo>
                                  <a:lnTo>
                                    <a:pt x="423494" y="892873"/>
                                  </a:lnTo>
                                  <a:close/>
                                </a:path>
                                <a:path w="1054100" h="893444">
                                  <a:moveTo>
                                    <a:pt x="1053515" y="449199"/>
                                  </a:moveTo>
                                  <a:lnTo>
                                    <a:pt x="841768" y="0"/>
                                  </a:lnTo>
                                  <a:lnTo>
                                    <a:pt x="630021" y="449199"/>
                                  </a:lnTo>
                                  <a:lnTo>
                                    <a:pt x="1053515" y="449199"/>
                                  </a:lnTo>
                                  <a:close/>
                                </a:path>
                              </a:pathLst>
                            </a:custGeom>
                            <a:solidFill>
                              <a:schemeClr val="tx2"/>
                            </a:solidFill>
                          </wps:spPr>
                          <wps:bodyPr wrap="square" lIns="0" tIns="0" rIns="0" bIns="0" rtlCol="0"/>
                        </wps:wsp>
                        <pic:pic xmlns:pic="http://schemas.openxmlformats.org/drawingml/2006/picture">
                          <pic:nvPicPr>
                            <pic:cNvPr id="14" name="Cover_Triangle_Corporate">
                              <a:extLst>
                                <a:ext uri="{C183D7F6-B498-43B3-948B-1728B52AA6E4}">
                                  <adec:decorative xmlns:adec="http://schemas.microsoft.com/office/drawing/2017/decorative" val="1"/>
                                </a:ext>
                              </a:extLst>
                            </pic:cNvPr>
                            <pic:cNvPicPr>
                              <a:picLocks noChangeAspect="1"/>
                            </pic:cNvPicPr>
                          </pic:nvPicPr>
                          <pic:blipFill>
                            <a:blip r:embed="rId11" cstate="print">
                              <a:extLst>
                                <a:ext uri="{28A0092B-C50C-407E-A947-70E740481C1C}">
                                  <a14:useLocalDpi xmlns:a14="http://schemas.microsoft.com/office/drawing/2010/main" val="0"/>
                                </a:ext>
                              </a:extLst>
                            </a:blip>
                            <a:srcRect/>
                            <a:stretch/>
                          </pic:blipFill>
                          <pic:spPr>
                            <a:xfrm>
                              <a:off x="2102338" y="898878"/>
                              <a:ext cx="629285" cy="1335187"/>
                            </a:xfrm>
                            <a:prstGeom prst="rect">
                              <a:avLst/>
                            </a:prstGeom>
                          </pic:spPr>
                        </pic:pic>
                      </wpg:grpSp>
                    </wpg:wgp>
                  </a:graphicData>
                </a:graphic>
                <wp14:sizeRelH relativeFrom="margin">
                  <wp14:pctWidth>0</wp14:pctWidth>
                </wp14:sizeRelH>
                <wp14:sizeRelV relativeFrom="margin">
                  <wp14:pctHeight>0</wp14:pctHeight>
                </wp14:sizeRelV>
              </wp:anchor>
            </w:drawing>
          </mc:Choice>
          <mc:Fallback>
            <w:pict>
              <v:group w14:anchorId="4029C93E" id="Group 15" o:spid="_x0000_s1026" style="position:absolute;margin-left:-.6pt;margin-top:-158.15pt;width:596.05pt;height:160.7pt;z-index:-251658240;mso-position-horizontal-relative:page;mso-width-relative:margin;mso-height-relative:margin" coordorigin="-6025" coordsize="84019,22340" o:gfxdata="UEsDBBQABgAIAAAAIQCxgme2CgEAABMCAAATAAAAW0NvbnRlbnRfVHlwZXNdLnhtbJSRwU7DMAyG&#10;70i8Q5QralN2QAit3YGOIyA0HiBK3DaicaI4lO3tSbpNgokh7Rjb3+8vyXK1tSObIJBxWPPbsuIM&#10;UDltsK/5++apuOeMokQtR4dQ8x0QXzXXV8vNzgOxRCPVfIjRPwhBagArqXQeMHU6F6yM6Rh64aX6&#10;kD2IRVXdCeUwAsYi5gzeLFvo5OcY2XqbynsTjz1nj/u5vKrmxmY+18WfRICRThDp/WiUjOluYkJ9&#10;4lUcnMpEzjM0GE83SfzMhtz57fRzwYF7SY8ZjAb2KkN8ljaZCx1IwMK1TpX/Z2RJS4XrOqOgbAOt&#10;Z+rodC5buy8MMF0a3ibsDaZjupi/tPkGAAD//wMAUEsDBBQABgAIAAAAIQA4/SH/1gAAAJQBAAAL&#10;AAAAX3JlbHMvLnJlbHOkkMFqwzAMhu+DvYPRfXGawxijTi+j0GvpHsDYimMaW0Yy2fr2M4PBMnrb&#10;Ub/Q94l/f/hMi1qRJVI2sOt6UJgd+ZiDgffL8ekFlFSbvV0oo4EbChzGx4f9GRdb25HMsYhqlCwG&#10;5lrLq9biZkxWOiqY22YiTra2kYMu1l1tQD30/bPm3wwYN0x18gb45AdQl1tp5j/sFB2T0FQ7R0nT&#10;NEV3j6o9feQzro1iOWA14Fm+Q8a1a8+Bvu/d/dMb2JY5uiPbhG/ktn4cqGU/er3pcvwCAAD//wMA&#10;UEsDBBQABgAIAAAAIQAbczkV5AUAAO4VAAAOAAAAZHJzL2Uyb0RvYy54bWzcWNuO2zYQfS/QfxD0&#10;npikbpSw3iDdXBAgSIMkfQ5ombaFSKJKyfbu33dIaiTZa2+NbbNb9MEmJQ3J4fCcmeFcvbqtSm8n&#10;dVuoeu7Tl8T3ZJ2rZVGv5/4f39694L7XdqJeilLVcu7fydZ/df3rL1f7JpNMbVS5lNqDSeo22zdz&#10;f9N1TTabtflGVqJ9qRpZw8eV0pXo4FGvZ0st9jB7Vc4YIfFsr/Sy0SqXbQtv37iP/rWdf7WSeff7&#10;atXKzivnPujW2X9t/xfmf3Z9JbK1Fs2myHs1xCO0qERRw6LDVG9EJ7ytLu5NVRW5Vq1adS9zVc3U&#10;alXk0u4BdkPJ0W7ea7Vt7F7W2X7dDGYC0x7Z6dHT5p9273XztfmsnfbQ/ajyH61Xq5uNqNfydduA&#10;EeFojalm+2adTYeY5/U4/nalKzMP7Mu7tUa+G4wsbzsvh5dJlBDKQt/L4RsjIUlDO7fI8g2clRn3&#10;IiYs4pHvjaPzzdt+PA8JTdO4H8+CkMSR1U1kbnmr5KDUvgFgtaPt2n9mu68b0Uh7JK0xxGftFcu5&#10;D7upRQXw/iR2d0YZsyp8Nnbtn9rexEcmOrHVwVApDeIEDcUYZzQ+2ChYbNt276WyNhe7j23n4LzE&#10;nthgL7+tsavhPA0dSkuHzveADtr3gA4LM73IGtGZcdj19nM/TmgSg529DZwZY0nEiYV7pXbym7KS&#10;nTk5I0di4Dye3Exko0xZT2WBjhMp/IZtY+ejLLFSds046bePMtg62SiOAVnpIB8wNBfKYevkT+mK&#10;EnmpWgnGAPWNNYaONQu8nBq+VWWxfFeUpTGDdVzyptTeToCNu1vW6zyRAoC2mcOD6S3U8g5wtAcn&#10;NPfbP7dCS98rP9SAVOOxsKOxs8CO7sobZf2a0bQHusFez0nXHVEaIEqtX/ECo9khofsXA3mQUgOj&#10;IxInAZmcnMgQriwJGKX0Hi8nvD4YNzL63Eiw87MxmoKujtJfisVC1W9LWcm6s57qYnJTEkUkAVeF&#10;OB+tReMkIQEQynhBmnDKYUUHOPQQU4z9VHKDLjwg4GiA3KiKwfJI3J6MoHMSAIpwOw+Qm4eUJgCG&#10;iShyC1s3qcOEWZZFLsaIDCWwdZI8SChx7sCIE5I+6A6MhY+1xQn/LXqLPEdQgC2ekuJPENQMl09Q&#10;wDq0iykQMkaC/oyDIA6DPtaj14BTj62A4QFPGU0Og/mhq/25NGBRFKQuxvE0CMPwZIgDjaOAswNo&#10;j0xBhDnIhpTzI8KgALZTFsCqlGDAQAFs75EArMUT68QBeyiFrZM+pStKPJ4Der0YAhwhv9HX/Bli&#10;3FMQAA75BAH6uHlhgof+LeEE4iZ4+EkMIGFCaR8Dwojw6PlCAAl5YDJuCAFhmJ5L7yiIMZN7T9z6&#10;OexDMpCEzl3jthB62E6xD6vSFIGEAtiO2GfOnmHI0+jhdPCUrjjf47Fv7qVjeuf8PzL2/+b/h3zx&#10;IAUK4b5ocHxxCOBBzEKHGXoyBJAoTDAVeuYQAKpAYmFp8EAICOHWmUK+5ELW6IQvoEIY2judy/QQ&#10;jthO+XCBdz+nBk53D+XuMmPuc5CZXrJREAsi46Fgp5agmHKd2ymkfcnR9Q+1wdZtMoZbBHP54cHE&#10;KIWtkz6rB4rd2yqExOEaC/1pLj2h6X/ivtYUeQa/vroDvXsVir+vgsGobmvuja6SVl00RyX0j23z&#10;AgpRYKpiUZRFd2eLapD3GKXq3eciN4Uh8zBeIykg34XFG7j96+/fdAGFolJ+v1G6UVp00rgHHONm&#10;gNMo8ocKS4fiM/N4sPyiLBq8Y5t+v1EoXRxVwk7YylXZ3qh8a65wrmyoZQl7VnW7KZoWSiCZrBYS&#10;Kjn6w9JcYaFk2UE5p9FF3bmg3er8CxRObABvOy27fGNIbBQddTNPZwo9DDK7IHCVEZ5ynthYNyYD&#10;MYN0rs8FwE1GlGN4w/tgo12xxzMd0BS0sQkqJsUG8r1Ir5hTxeoImtkawVAasFUyKCrC24Oq5fTZ&#10;jhjLtNd/AQAA//8DAFBLAwQKAAAAAAAAACEANTYyfiXhAAAl4QAAFAAAAGRycy9tZWRpYS9pbWFn&#10;ZTEucG5niVBORw0KGgoAAAANSUhEUgAAAIgAAAEhCAYAAACk3ujAAAAAAXNSR0IArs4c6QAAAARn&#10;QU1BAACxjwv8YQUAAAAJcEhZcwAAIdUAACHVAQSctJ0AAOC6SURBVHhe7L0FWJZZ2zUMdo7dYmJ3&#10;d+vYHaggIKgIGKiICggKCKKAGNitdHeXgq0TjjOOOnYgJSBgzqx/nRv9vveP7/i/eN/nmWAfx+2N&#10;d1z3dV177XWutePcGuWlvJSX8vK/VVpFbf/9y5/lpbz8v0v1oFX48md5KS//jxJk+ml+kmM5QMrL&#10;/3epHGmHVtG25QApL/8fJdTmY62wbagYvqMcIOXl/10MUo9AJ9UL+qkHywFSXv7vZWz8bu/eMQ7Q&#10;CKX+CN5UDpDy8v8oPiuhEbAGGoHr+bAoB0h5+Q/Fx2yeRsBqaPgTHAHr+FhbDpDy8h9KyBayhiXD&#10;y1ZohFhhfpJbOUDKy5fia9NeI8ASPaPd0CjSCUPjd1ODWJUDpLx8KYGboRliA42gTdCKcSaLmPHv&#10;cg1SXqQEzK+l4T2HYWUrqkY6Y+vV09DwW4dNGcfLAVJeNDRqhO9A5VBritINGJqwF9UiHDAzaT9D&#10;DF8rL+VFI2Qbxek6WFw8gU2XTmF6gjvGxjvA/urZcoD808vtHy/g5dsiag7qjxB7jI53ReUIGyxP&#10;P4kJiQfKAfJPL3lFb1BUWoz7+a9gnhQK/bSj6B2zA/OTPdE3zrMcIP/kkpX3Gq9zslD8vgS/f/6I&#10;X16/xOOC59CI2I3JiR7YcqU8xPyjS+yj3/BTTjbZIw85b/LxJi8XT3NzkFuYh/j7l6ApYae8/DPL&#10;j1mvCIzX+PnlS4LkKX57k4Mn2dkoJFhe577GB+qS4vzccoD8U8v5e7fwKD8Hz/Py8KggF/kFBUh/&#10;/hCPcrP5yEE+2eTFm+xygPwTy5LkA/f0U/ZCO3ovMp7+gscMKT++foGsgjfIePYUuW8L8IDs8fnz&#10;+3KA/BPLxERPLEr2goa/KfrEeKgQ8+ptIW4RJK8KXuNXitXCogJcefW4HCD/uOJne7xD1A6MjN+F&#10;7tG2WJh0DBq+q3Hu7nX8Sldz4/UTapBs/PTsIX7OflkOkH9a0Qyzg0bwBrSM3kFgmPHvzTBMOwWN&#10;sB3QSz+On8kmN7Ne4lXxG4adZ+UA+SeVahE7FlchEDRCNqECQaJmjPnoESjGqBlmhakJ7mgS7YYf&#10;Xt9H9ts8vMh/Xg6Qf1QhODRD7dEx0gF1IxyhEboNGkEb0TzSEd2iXDE7aSf6xW7nazbwv3uFLier&#10;HCD/lFI52LZX62hPgmIzWkfbM6RYQ8N7GRnEiI+10PBbCo1od3ybuB+top3RKGwTakY4lQPkH1OC&#10;NkArwhlNKFDNLx6ng1mB1pG26BnnguphW2GReRar047AKN0LHaN3Y0aCK4Yn7CkHyD+iHJlWQ5Yx&#10;OF7zRqVwO3SN3o5VF/agR5wbNKOc4XD1NDZe9seCZE+sSz8Gw5R9GBN/AI5XfcsB8k8oLSN3o0aI&#10;DabGukIjYjuWpe9Hj1gHVAkXDSITla1QK9IaY8galcLtGVrs0ZDAGRjHz5eXf0AJE+G5Ft9EOWFQ&#10;7B6GEAdoBKziQ2aR8dl7OdqG26BBpB0/40xXY0pdosPXdcsB8rcvIQSHLIYK3Ej2oFNJdIdm+FYM&#10;jvcgaGh1g61RNUocDYVqRFkfSTeyi4a/JTQjyhdv/+3LghZNUCVC3MsWLE49iDmJntCKdkGFCIYX&#10;X8OymWQBq1GN7KERvJYOh68Hr8eCJDcYU7R+OUx5+TuWRY3qY+mA7jCdNQ665pPVTPUKYdQcYm3D&#10;+exLm+unpxyNhs9yMos12sQ4YXzcLtSI3EGglM8H+VsXg57dsKhFMyzp2BTLxwzE5EYN0CGUTEER&#10;quFnXhZifKgzvI3QK5ZhJsyWGoQhKZDvUdQOid9XDpC/bfEzf9/HdCoWtG4Mg+4dsLR1Myxq1xT6&#10;3bUxyngUgWFF5iAQ+KgRtYshxglto3difrKHWvIwMm4nakeVa5C/bwmwQR06E40QJyxs3IogaQ/9&#10;Ns2g174ZVvbriZE1qpY5mPOmFKM7aG93YnLiLrShw1mRfpjhZTMqhJYvvfxblvmJrj9pBK0jS+gr&#10;99I+iqxQvymWdmgFvVZa0G/RFIbD+2Jhs4bQCt+sNMiCZOkc24Gm0QwxYdaYlrALzSLpZsrL369Y&#10;Zx4gMNZix7XzmJ5ynEAxh1GSO8a2rY0VXdph1cgh0G/WBCsnD2fYaYeNIZtRP9KFAHHBjAQnTE3y&#10;xNREL0xO2FsOkL9dCdkQ0CLaCc0ithIk1gSHKa3sRoYTK7QLt8Owk/aYrdUE+h0ZdrSaY3FXLeh2&#10;aY9vG9ZjaPFA88gtaBLjipUXj2NhyqFygPzdiibZYFq8E8OGEUPEJgJjI6rSkehRfOomO8Lp2hlU&#10;jNiC0Y2+gXH/HjChDdZp2xSrJw6DTvtWcEzfA8OU/dhw0QtjE3aXA+TvVFZdOLZGiyKzhXR2kTUa&#10;kg00gmzRLMoRay7sRVM+T2AI0SCINMgmE+KPwGR4L5gO7IlV4/pjac82WNytI3ppVFADeBPi3csB&#10;8ncqlcJdMSPeEfUi7DE1gQJTBuKCVqNljCc6xjhiBrXFNyJKQ/kIYfihGNVLOYLJ1CNLOrfE0m7a&#10;WNJeC2Yzx2Nao/qwvlC+9PLvU86u7G6SfpDhYxNmUpBq+K6k2NyDdReOEAxbMTfRE5rh22GQRl0R&#10;TvCEbESLGIaQAGv0ibLDJgcbGLVtjYUtm0C3aX1snDwCtuuXlAPk71IsMs8QAPYqlGiErIV2tDNF&#10;qiW1yAa4XT6NanxvbQbB4WeBWtQgku5BcpKtSPXAyAQXLEjZC6vMk1g+sBtW9OkDo8E9sKhzq3KA&#10;/F1K7dCtmJ+yD8PjdsDswlEygxmdjAuqhm4nm5igTqQjtCPt0CB8IwbG2qNy2DoyzEGsuHgSq/iY&#10;neiK+cl70DjMDvM6toCNznSYDexbDpC/RaFLmRHnArP0E5iSsBNj4mlxJQFd8Hr0j9+NPvF7METm&#10;gISsJlD4LOkthT1Uj6kNjNOP4hvqlvkJbqr/RNN/LRbFp8B0QI9ygPwdyqTkE5hIvVE11ArLLhxn&#10;GJFJyAtZ+Qwx1CIVI7aiVxwFrAjXwDVYe5HaI9Qe1ShWZX5Io6jtcMhkaOLnu0bRGodaqKkAgbdP&#10;lgPkr17u575C3KO7OHQ7A8vTz1N4usAole4jwBSNQjahF9lDllj2UoLUmMyxgQ/pRFuFYQkeqMCQ&#10;MirxAMaTeeamHCSwNqJ1FAVr2n5svlSexO4vX37OeY2ikjzcy8tFyuMbcL7qTSCsoa44gGmpdDA+&#10;K6FDbdE8Yh2MZT2u30pMj9+BtjFuqEBdsuLCIXSmoN2aeQqjCRK9VAIpZD00IjajTSTtcHn565Zf&#10;yB4pzx8h8/kT5BcX4ml+DpKe3ELUg6sMEWYEhwGflzN00LHISjq/pagUwvDhR/sqLsZP5qWao1PU&#10;NtQIX4tpKfvRRYb4KXhbRDli+2WPcoD8lcu9vBzce52Fc7cvI/HxPfycm4PXfO3HVy9w5M41aJxf&#10;QvG5HQbJRzCHLmVjJhnEdxGBQdBIwv4gM2iGbIcF2UY/0RlzqVGaR9rS5exGgygn2GaWTzn8y5Yb&#10;r56/vZubhXv5ecgrLSKL/IZfcl7gyqvneJD3Gk/yspDy7GfMunAe8xNl+uBqDImT/o+VaBa8jP+X&#10;vy2x/dpZ2F4+CvvLZzAtyRWj6XqWJh/E/CR3eNwKLgfIX7WszzyMSy+e4G7eS2QXFiO3OB93yCCX&#10;nz1E1OP7yCp6g7ySt7j+6hEynt1FtxhHAmIThsTaoUqwbPdhjh6x9tCM3IGFyZ74NmEH1l7wwpKU&#10;fRhGx+N6/SR23/QpB8hfsTSO2PKqT6wjVqYfQZ0wN/z4+gl+e5OHx/mvcTv7OX7JfY6055LG4Ske&#10;F7zGnexsXHv5G9+7y/Aia2FMoRHuRI1CVxO0ka+ZUdQeRWWyy5ykXViWfhRTkjwxnX9/+cny8pcq&#10;oRboIgn3/XTJBNQTIY64TZDcyXnJkCMgeYXz9+4h6MGPSH12Hw8LcvH8TTYuMuRE/nYdFUOl08wR&#10;TaKsoRnhAKuMfagfZok1smY3WAbztsKQNvfb8rW5f8ES4pDSP8YBnWNd0EcWOMkShuBNGBXvga4x&#10;e3H55V1kFRfgTtYz3M99jeRnj5D07DF+ouO5l/cKcb/dRtD9G7C/kUJwrUelCDvUi7BBpTBzVAyk&#10;NgmygkaYBfTTDsAi82g5QP5qpXHkNixKdkMX2bI0gDY2wJJsYIHa4ZtRmXZVI9AGR79PwiMyya+0&#10;vVlv35A1fsAF2uGM5/dR+u4DHhE4l1/cR+LTXzElcQ8GxO2GRfo+bLl8CnaXDkI/eS9DzhE4XTtX&#10;DpC/VPHdsKJbzFZUD7PBoHhPgoHgCDBH+2gHDIxzgVEaQ0LEFhgzPNSJcMPVFw/xvCAbjwmI718/&#10;xo90OT8y/PxAnfLm3VvczrrPvx/C795F9CFIjNL2Yv2lE9h9wxfWl/bD7fqJcoD8pUr4VoYUag6K&#10;SRlr0Y62gYb3Ir62Av2oSRyvHsTQGBeCxBZj4/dgaeoJRNy7iutZzylWC+h4XlO4PsPrt0VkkHso&#10;LC3Fy7c5iHvyC269uK0AUjFsC9ZnHMemzANwv3G6HCB/meJj3ERW6FeUzEBkDdEJGt56fCxBZ9nG&#10;NGAVGsuShaAV6CVppGTlHMNP/3h39IhxR8Lju3ha8AYP3uQj/flv1CSvKV5fEjQv8JZskvz4Bn7O&#10;/hW2VwKwLG0fNl06Dq+b58sB8pcpwRtgkLqPNtQGhqluaBiyGnOTdqJyiBVq0LKOjHfGIuqJKmEb&#10;yrrZ/VfRjViiWaQ9XKklpie54rusn/Co4BWB8pp/P8GlZ7/gBwLl6iuyStFb3Hz1AKfupOLETzH4&#10;Nn4Xtl4+Vg6Qv0JZceNIZY1gO0yLpwgNX8fKl65yC2gy1FQLXIPmUS4YH78dQ8kcTWPtKFppVQMN&#10;0TfWCXNSDmJ5+jGMIJPMSPRCxG+XCYR7uJP7HA/zXpJZfsbtnGe4lfUQuW9zkV9SgPAH3yPp8Q84&#10;9n1gOUD+CmW6VlvMITvICriOkRI+DFBFllV60+J6z0fFYLJFoBndhzvfW461Fw5jaJzMXreC+YVD&#10;GB/niDUXD6ju9n4JzjC9cBzXX95HxosHeEFG+ZX295fcF7j26jeK2Oco+VCIF4W5iLqXVg6Qv0Ix&#10;mzIUVvMmY3L0OkyOcodOkgfGkQ2aRlrSsRxHBdrc7lFWWJtxEJPjZFKQCRaSbValExRhqzEiluI2&#10;whL6DEmy3KFv7E70i3Oje7mMGxSnj+l0HuQ9QcSD6/g++xnuZD/F3dyHyCstT+b/py89e3TFqhlj&#10;oTeiKzYuGoNRtZsRAAwzgaaoLakaKESHxbugasRWLE87CBMKTI3QdRgeSzdD4TopwQkzk/ZBN4UM&#10;FGKJcQxFOin7MCvlMOwunYPLjQhqkTu4/PwXfPfqIcGSRTZ5hPv5BM2bV+UA+dOX88YYEHsE87u0&#10;wfLJw2DQpxtmdWuLTrSyNSI3oHLYJnSJtiMgbLE4yRH1KEr7RFtTk7hTxLrA67vzZJm9mJe8CxMJ&#10;pIZhtpgc78rQcxQ7rntj29WTWEDA+N29zPDyTO0hk1dchGsv7+CnrHKA/LlL2PY/1KQesoVGsBPG&#10;t24A/cH9sKBvd6yaOwEG+oNRhyGjc4wTVl/0wLTE3agaLhOCxOKuwGSGIlNqkFlJEnZWYmqcDb6J&#10;klTcW+FxKxALU/bDNvMY5hFYqzOOo1+sO0FyD5ee/4pXRQV4VpBXDpA/dQkyRbMwEaPG0AzZhJ5R&#10;DphluwrGw/pjMUPOmgWTMUKrPlyuB6JhpDUWJcm8UwLKf6lyMjVlKUSSO63uZpjRGmvwWDMImkWJ&#10;nqgUuhEu187j8C0fbLtyEoZpXth86QiM0g4h8rfvkPjkFu7kPCkHyJ+1TE3Y9rtm8AY0DF9PTUHr&#10;GrAWy2S+qM8KrIh1w7xOnbCkTxfoDukGo0lDYWDcFy3pbMbG7sDYOIrR4M2Y9kWwLqNY1Umwh14K&#10;2SO8LPXl+FgHVKSGWZSyC0PoeHZdO0xt4oYhDD86yW7YetkPV17cKwfIn7b4mdB5WGGwJLMNWI2p&#10;rDiZTFwhbDMkOcyk+B0YYLoIy8aPhF7/zjAeOgDjGtZGneAtDDuy7nYLatPBGFG06qa4MMy4EiDu&#10;aBdlTzu8B0MS92FcghtsMvdjLTWICUPR4mRPOFw5oQbtrC8dh0Vq+az2P2cJWlk4LM5ZhQk19hK8&#10;jaBYj4nSFxJhRs1B2yoLsH2MUc1nA/S6t8WqySOh27Y19Eb2Q8fjsnDKUS2MMkvbDbP0Q+gUZYdK&#10;YZaoGmbP467FhARnLEqmRkndiznJO9AtxgY1w62gEbkVJqn7sOHCXrJL+er+P2XpxTCh4atTNtvL&#10;dw20ZW1LGAFDDTE41hGa1Cbt1RRCS3SK3orqIQ4Y37Qx9Lq1gdGoAbBZuxDzhnTH6nQPxUBmaXQ0&#10;BEP14NVko/VYeeE4dt44S3bxwo4rh+iGHKhjTjC87EbnWFe43zxH8DhjiiTbLS9/shK0xn9QHCvf&#10;j5UpUwJluYLPMjWc3y3GFsMIHs0AUwyM3YZ+apBuDQYRNK2id2BR+E7Mm74IK6dPgMn4gVi3aDL8&#10;rvqo+SP2DB21wy3RMWYTrDKPYkTMToaTM2QLLxz83o9Wdw92XzvJMONO8PhQwJ6GZeapcoD82crq&#10;9KNkjrUwpnYYGb+XOmIbNmYexFjZXy5F5oAYYSkZQSOMYcR3Cfom7EPX2F0YJSGJoJrBVj9pqjbM&#10;pwyByaieMJ0zBmYDG0E/yRMDYskKkhqCoLO/6gv7y2ex4+pJeH13Bpsu+/C1s5iTcgjLUjyw/fIx&#10;LE3dXw6QP1MZGOMwrxKdyMLkXQSJ9GVYoWO0C23rGjKIvGaMbirRLdnFn+EnmHqCINHwl4VRK1FN&#10;xOn5RbTFOhhz2AlbTPWxcftkGPXuijlt22BJ8n4VZtpHb0PNkHXoREbqRuDNSHBBVf5uLYYa52un&#10;4PldADZmnCCLlK/N/XOV4HVYmLgLHSM3o6osvBZ7S0HZSCYK+emjkoCG4aZdjHR22aGqrNSP2IZa&#10;0Y4YleCuhGhF6pPqIbLmZT30ySYT2zSDyfzxMB43BkvGjcCIKd0wijZZK8IWmy8dxrcMT2MSPTEn&#10;yRnVwjaiLkXq9EQ3rLrghRoiaMvLn6PceHGjoUYw9QUrty0rnFqEzLCMQNiAJbIkMno7OsS4MEyI&#10;7uDrkk47cCUqh2yiNrFDHdnFMpAuhEDSlAS4gWtRmeFpWtJubLaYjgUdWkJ3dB8sGTgABql74JK5&#10;B31peeX4zSJtyUDrUDGYDEQwLmV4k76TwbHlAPnTlOM/XMWVV89gd8WbwDBluJDUDRSpkio7dD2G&#10;x7uijugOcSIyGShQEvCbql5WjdBNqEzWMU8/rZhDmGd+4m70jXWH9aWTaE+m6UORu3BQT6w0XYSt&#10;5oZYu2ACdOcNR18CqzudzuzEfXQzzth94zw2Z3hRAx3AYtEr5eXfX57+8Uf13KJCZL/Jwo9Zz/Db&#10;68fQTznOlkxR6rcKeimy4t4asxJdCQ4zVAizRf1IJ7b4LZgnlchQMC6O4Am3RQVqkU4x1Cnn9GB+&#10;4SCakY1MUj3QImobhlDHWG6fCsuNxjCYPhhm8wdhZrM2WM7faR1hh0kJzjBIP4G+cbthcvE4WkeX&#10;b2r4pyh3c3OQX/JWpXB4+SaXTPIQ6c8fYellX1a6DapHMKyE26Nh+BYMob2tFrKR4pUgkO06/MzQ&#10;J9YJbaK2YCpZQxLESHf89MQ9qE7gzE3aw/C0AysvHCbItqF2MAFHzaEzrB2MRg7A/H7dsG7yUGyM&#10;l74Xc37uKFZdPIxa4duxKI3fKS///vK66A2+z3qOX/KykfDwR+QWF+Blfg4iHv6M+Ec/oHbELtSL&#10;ckW/BNklao1aAyPrbDUD6F5CqRNCbdBLelf9TVA9nK8z5MiUxOFxe8gM1hgWw89IGggCq0aUM9/f&#10;ivFx2zF7wwws6T8UhjPHQ69/d0xs3xqDonejIdlpRfpeDIzdWQ6Qf3dJffQzHrzJQcqzh7iq1tLm&#10;41FeFn7NfYmSD6VIenQPV1/+BLcb8QQHK95HBz1kc0LRIn5GrPQtWEC2qBUlA3NryxhEHqF0MjJV&#10;IFiG/2X1nbwnQDGDRtQuDIm2Rz9xQz7bMLtLaxhPGwVbQx1Y6s+H1dKF2HntHIzTy1Nx/9uLy3dx&#10;8L/3I669fIQ7OWSRnJe49fIFXhXmIb+oCLdfZ+H6y2e4+vwenhe+oJNhq/a1pJW1wpzk/RSwWzFX&#10;shNGMNzI3FTZIMjPFB2iXSha92N0PIETbI/2sh9dgCSRWYOqEdvVJoYSmjTDLGCQ4o7Zw3pjyYDe&#10;sFo0GfrDemJhrzYEJBmqvPz7StsImz8kl7qGzzoC4D4SHv2KJ2ST3woK8FP2K7V25Vn+a/yW9wY/&#10;ZWXh59wXiHl0Cz6/pFFvMNz4rsA0Po9JcFdORSPIApUjbNE9mgwTZI2FyV6oF2mNRtHOmJ68D6Pi&#10;3VSKTEMlgPdAl8BanOKJCqEy+rsRa0MdsGbyEJiNHIgV4wZhUY/25QD5txYfEZRLMTjhMMbG7cWa&#10;jNO4nvUQiQTK0zfZijkuPLuPZ9Qosmr/VX4eMp89JeN8h99yH6GK7L3vvxod6VAqBJmoJP4NI8UK&#10;r4NhqifmpRxQw/yj450xI3EnmkSSZXyXYUqiGyqGrKUTIqsEWWKojP0EE2D+61VukKmNW0C/SxvM&#10;76NdDpB/W/EzInsYomqwMMgy1KS41Ag2w7QkD/jev4Pvs1/gh5zXuJ+ThVtZT3AvWyYTP8OH0gI8&#10;LnwD/19+wqUX93HqzmWGjpWoRmDUpc3VlA42itGKYRvQTvboZ9iZlvw1NaaM5m6BVuRO9Ix1QetI&#10;eyyR8RbZ1JD2WSNoK3SSPDErxg7Vjuph3qDyRLr/viK7Xqs941hxbPFtImlhoxwxXrbgCBSBaYMf&#10;Xj/DNYLjruQdy36G7wiY77Ne4jGt8Ou3b3Dz9UvEPfkVaU+/IzMs5XFkeoDsZGmo+ka0ZUpAmBXq&#10;RvJ10R+0v+J+akc7Yc1FhqgwGwKLrOJvzPeXYsNFST3lBr1UL/SI3oLGkjqzvPwbSoTTIz221Prh&#10;bOF+KzE0wblseUICw4PvSmh467MyZbh/DeIf/ooLFKg/573G5VfPcPHFE9VnIqvzr2c9w/cvn+PG&#10;qxcMRQ9wV+aQUoRq+G1QW3/0it2l+jSmxu9EzbAtFKSuqBDmgKXpx2F39RxG8vUWFK91lG2mwPVe&#10;gg3pBzA53hZzeU4aQbTG5eVfX/rH7WAoMEe3aDtUj5LNfzZg9YV90IhwRBdp9XQowgaL046ic5Qb&#10;nG9E4fqLO9Qkv1GLZON+vjibp3hBFvmN/5cMQo/pelKf/YSXb1+jl3I6DBkyyBe4Gj1inFCN4UfD&#10;3xATCQrplZ2eKKPDG9FbtkOljhFwDON5DY3dQ3HrQeEqIal8a/Z/eRmZ4HFc9qd1yDyCRpIKihXZ&#10;JkoqbSMmq+WVrFiGhfpqZ2zqADqNprGedB1eCH5wD0H3buKn109QUFKM7xiCnhTmqExCT/Jf0RK/&#10;QOgvt5Hw5GeE3b+ixmgkC5GWbCwUYMHfIFP4rla7W2oxzPSNcuH/jTAx0R3VyC6yIGt8ghutsxnZ&#10;xY0AYQgsL//aUlk28pFh/PP6qCAdWv58eM8lY2xAXQrLXtIJ5m/J8KKP/hSLQv0magnlVkyVpHIM&#10;O88KcpD5/Dl+oRX+mfok5ekD3Hr9HI9okV8XFxMwOch4+gtuZN3DnhsB0E/dg4rBlgwx9liVuk9t&#10;IrQ+4xh/0xJjY+3RKU56aNehlZp7YoHhwjJB6/l7PJfy8i8sZ2fO7R7Dmx6ytGwATkZi6SxaRmxX&#10;wrGeDLsHmGOQpJLy1uF76wiMLagS4YRx0fxMyHq6E9Ep69E89gQCaHdTCATJPfYrXc/Vl/eRXVBU&#10;5oBeZ+F27kukPf4BD/Pv81gEXZiM9NpjNplqtOxrF8Lfk84wAa3/OoxI2K/C2rEfY1CFoc30YnmG&#10;oX9pGcWKGSMpHGRxUxBjvK8BGUG0grxGHRDMCpQUlX7GaMaQI0yyIt2LFbhJLY8cneCKcfEy9sKK&#10;DdyoUjqc/zmTwLiHuwTDg/w3uEeH8yAvC5dePkMWdUl2SQl+ocC9k/sCZ+4koi2BNiPZCzrJe2l1&#10;d0Ar3AbdYrdhUJw7j2uNRbS9s/g7kuGwT2z51uz/sjK7d4de+sM6oPq5lVjIytaU5ZSSVTCAgtR/&#10;I1pGfWnFsWU7VQpITC4eQ+1IR6ymE5GRWKPUQ9CK3Yn6FLENhUnCHbEqfT/WX/LD9VdPqU2eoqC4&#10;CFlF+bj4/CF+pqt5zBAkYecJhez3tMw3sh5hc8ZJrE47orZgN73ghTWZp1FDdqtKP4SVF05iRqIr&#10;GvF364aXh5h/WVk8qDN0emlj+YQh6N+1BRwunWSlW1AXbGfYkDSUm2F3+RBDy2I6CYpXYRQfHSxN&#10;9UTVyF0wTd+L5hGboS+r9yUJLp3PFMlHFrQJXaMJloA18P7lKi7TEv+Sm4UfcrNxM+sxLtP5/Eo7&#10;XMDQ8zQ3H79QyD6iC4p4kKkmBWmE2GN68n6YyT4zZKaVFw5iUbI7pjHcGKcfLAfIv6Qcn1G7UvAW&#10;TGnWGNO7aUGnW1ssGjMAixlGmtPajk5wpybZq8JOU5lKGERx6rcKnWMJhABLtI3ZgerUKUap0jfB&#10;0BRkSXvqgjpROzA+3lPlKNuYcYbAKetkS3xyh8B4Qkv8CjdfPUbyk7t4WvQGvxI0uSXv8Jwi98ec&#10;V3j1NougDEH9KFc0jHaFzZXT0EnxghY1UPNoEaoEaXn5ry+NaTerhG6BMUGwZv1QLGzfBnp9OsNk&#10;Uj8M0KqHTjG70SZyO4bJPrV+emQOA1SIIBjOLUIbGXgLXodeMk+VYaVPBMOPbAhEXTI7yQ2rMk5g&#10;OV3OQLqfOrJZYYgd+tKVpD27o/Ki3s1/8UWDSCahZ3jwpiyH++ffP+Ldu1L8lP2Qr73gb2zBWNrf&#10;9ZlHqXN2oa6MDgsYy8u/oMiyBB+ZaOyOkazIqiGemNuzO/QH9ITR0B5Y0LcLxk7pjdbRe9Ba5nUE&#10;EQA+SxlGrFA1wkGxRa+Yzfw/K0yWPPjyeIGbUIuAGRon+8wtQZUgC35HD12oUSrRqUxNcseE+IMq&#10;pdTdvOfIpjZ5nJ+LzBeP8Gt+ttoVovD9WxS9K6Ftlj6UZ5idch7rMk6jr2w2FLIZtcN2lAPkv7z4&#10;GrHipOvchBW5hi3VCvOSyQZ+GzHFcCTMZ07Ewj5dodevO6Y0boIesuf+eQpYAqSS2E9WVCUJO36m&#10;ZJOt0KT20PBexdd4DBmzkW5yhhyxqi0jt5FFnBkunDAi8RhqSJigvY199CPin9zHE4aZ+3nZZJOX&#10;uJaVxefXeJCbh0cF+ch+m4f4hz8i9dFtWFLE9orzIkOVL738ry/iUlSHGN0JdUXXGFkdtxKTEljB&#10;svtksAtmdNCC0dg+0O/aBuvGTMeI6g0wVVI4eOsyrJBRGJ40w6lLvGmJaUVHx8sGhFv4vAsbMw+h&#10;oyx5CCCw/DZhfCLDlK8ZbSwFprAKbaz8bouIPUh7epeh5yHySwtwO+cFfsp5ie8pWu+/yaEeKcDz&#10;wnxcoxt6mP8MoQ8yyr5bXv7rSi26D8nPoREoIcMUi1I8KEj3olMsW6aMrvqbsUL3YzLt5uwRHbG4&#10;fVMs7tgchkN6w2hwX9jZGrCSndRmP+JqRscRCEEElvdyVKYtHczwMj9ZZr6bYkD8bh5H+kzsse2q&#10;D2qycu2u0Jn4rsFIGXgLEcZxROLDn5D+7B6u0uE8LsgjGPJwN/sFCt4VKXZ5RlaRPKrFH4oQ/+hy&#10;OUD+S4tQv6xdkR7RkO2KRTrKEDr1Q90oaemr+KA2kQVP4dvgdtMXs3q2xdw27bBiRD8sHzsUs9o0&#10;x/ILwRgT644utLWyBLMa2cA0wxt210IxXLbsoFXW8BWmIhCDGJYCN6KWpJoK2oA60gnna07mscFQ&#10;Ms5EgtHqSjC+z36CyN9+wVOyxr38fILmLn6iPX5emIeC98UoLClEyuPvygHyX1YiHT6rXtIg6oTA&#10;zagR7krmOIwVaUeVGynrSZWudoaecEfVnS5zTKvQ8fSdOhqGA3pAv2cnLGrfGobD+2DewHFkERGq&#10;6zFMFmvH76PNdUS1MIavICu0iSIYgzZjcSpZJMweExL2YSABMVZSOMju2wRPOzLXPDqfpWlH0CZm&#10;D268+pnOJhuvCt/Q6WThPm3xvZxnyCl+g2wCpKi4sBwg/2Ul3AVVCYx2kaR3UnvlIHvaRxnSd1Hh&#10;QLbtkDUtGhHUGoHUF6F2qBq8Gq0oNDV8CR7vTVjSpyNWTx5OAdsZel07YJJWA1QOceH31mNZ6jEC&#10;wRGm0pklg3v8rYqhDCN0MK0jHdEq2oPuR0KcDaoGbYRW7H5oBm2HQepBdKBTWpR6HDVD5bftqTse&#10;4fGb1wTJK4rWHDVx+nVBFgpK35YD5L+iTEk89JM4DQ0ZzpdZXOfoYsJlBpczpsuMMR8j1BJh6UNG&#10;OC1LJ50ICEOMkSmCYm/P66JGKIF1Zg10Fo3H/FZNsWhgN6ycMRVL+w/Dgqmd0D/mAPZ/HwWby7Lc&#10;ch0mp5KZfC2wOHm3WkK55sJRtCTDDJRtQyIZzvxXM1SdQJNIJ0wkUGuFWWNq4l60jN2H3gmHYXYx&#10;DnfzcxD62z2KVzqcvBw8p+v5cknl5T+1+Mxhhcgw/mpqDxsMSGBrp/6wuhpB97GRoYYV5rOSIWM9&#10;GkezAn3XYcWF49AMlpSWBJCEhCAH6KcdQ/UIO+gn7cOCdj2woIc2lvTojGX6c6HTqx3Gh7lSiwSp&#10;46hsRNQ5g2J2QS91H4bQBU1MJGPJzLSg9WitfscMazNOY0KiF3bf4Pdkfoi/LVbLqG3MXhgy/O36&#10;LhkXqEek7+RxYXmI+c8vPit8O6j+Bz1UVIurJZ86WSRAhta3oXakK9/j6wHW0AqXlr0BtSJsUFMm&#10;CMkMMG+6HqlUmY7ICpyesJ+AscY34RtR6cg8TOvTAzp922Px0B4wMJ8Bc4MpKuRoeFPsSp9LIEVq&#10;wBr0inJGb5nfoYCzA/XobjTCZD9cV4LkCD8nmkUGCPm+stIOmJrA8wnjuYdsw5WX9/CoILccIP/Z&#10;5fvXd1nBsuM1Q4csd5QeVOm/8KXmYEVp+CxGVQHD+Xl8naEnUHQCW7JsJui7kK/x4WOJyqG70TrW&#10;EyPjXNGXrCCTe2RvOg3fbRg1vCN0e3XC4j6dYThrIGa1aIHGpwWEG9BQEswE0SURbM3CBagihgkC&#10;0TVhtqgYuQcLUw/zdxjKZOWd9PKS7fRS92JsjCOsM09hVvJBOF72wdhE2uvy8p9Xvnv+2Py3ghwK&#10;vhfQiT9CnUBAyHJIVopGAFtwBCvPbwMrSgDBCvc1VK1V+jYq0HnUlNcVsFhxATaYnXhI7dtiJDPK&#10;GJK+CTJHDRmboSg1CdqB6d16Qqd3B+hPGYPFwwbi2xaNKIQPoi1F6lC6l503A1CJwKsethE2l7xR&#10;maBZlLwHUxI8aJXt0VtynJFhZFJzbdriwfHudEe7oRlmA4PkvaggPbnl5T+v3Mx6hF+zc3A7+wVi&#10;Hv6qJhmbXDzPynbGkFhqixAZeCMI/KxYMWtQia5CQsryZFrTAHNsyvRD3UhPVAywhGH6CdSKcqcl&#10;Pc7v2aNrjDO0RNgSQLKh4YJkN2ygE5k2sy8WtmwH09ljsHzCcMzUbouR1DHbr54lECl+w2WCMn+b&#10;x7TOPIr+sXswjO9Ppg6Zyt+dkHyanz0PuyvHMCvemfZ3JyTLomwt0lmWa5aX/5xSXFzcS0ZKr756&#10;grzSYtzIeobrr57hu6ynmJUeDJPMSFaYtP61aC8jsxJ6ZCFT2A7MTPIqy4Ea6YAZiQcpTg+zovap&#10;nldJUTk3WRzKetQP36yG4Vuy9c+XzwdvUGJ0RNxhLOzfDYbD+2PF5KEw/XYwJtvMx7K0PTwWAcrf&#10;WsCwUTNqG5yuETjBFjzObowkQw1IOKQ2L7S+fEJNOViZvhfrM8/AkmDSTyvPcvifVj5+/IS84rd4&#10;XvgG17Ne4mlWHn56/QAJj58g4/nPuPL8NrZeYWWFMLSIoGTs1xR7y3AySwDgs1zlS1fA8aVQDd2B&#10;frHb1DJJJUJpU7tInhCfhQok3WK3w1zEpu9qilwn1ItwxqzZg6HfrwMspo/CsonDMLhBYzQL20TN&#10;Q0CGbEB1apJqMsM9eD2+kWP58lxk/zu/NVhIxjBL84BN5gkK44NoQEsued2/XF55+T8tF188wne5&#10;b/AsL0+tUfmtIB8PqUdelxQj9Nf7BMh9XHxxjyLSFlaXKP5khFeyFIa6YTnt5cIkWmG1DwyFqDct&#10;cpg7tOM8YZAiO0Xx/+d0CBILVI/ciR6iHUK3UrOUzdkwpK7QCN2GWmEeMGHYWTy8J3T79cCigT2x&#10;sG9PbD5hhRXppzCcrKERtg0D1dobWzSN2oUFiXvRnI7H/bo/j7Ed82RsJ5CgoaCtLZqpvPwnFG8r&#10;nPrlNkHwFN9nZSOLoPj0vhQP8vPxKD8XP2S9wqVnL5D+7AEuPP8VW65EsGKFDVjxEW6oGLELs9ha&#10;qwVvgWYw9Ym4HRlbkQlCsTvRIdqZ/6c1ZqU2iPGENsOO9HFUidhKl2PH7wiodNEhyoU2VnpL92Ns&#10;iw4wHz8EFkZzoTtsFP/fgOHrBJyvniTgtqEGj9WXYUwjyAZeP0RgTaYP+tMxVY6iWOZx6kRuIxhp&#10;u8vL/3mZlOiByQwTCxKP4G5uLjJfPkd+6RvklBTiRX6emsF1M+sF7uQX4OrLR2p3yR9znmLX9RjM&#10;TT2LyQkyCrsFnaJJ6bI1uuqz2E5t4YAJCbSqDC/zhUmC6Hh8VmEkhaYk+x+TyNAk++YGWjBUEGx8&#10;T30/2A4L+PmOkYexQWc+NumNh/6Q3lhMazzI3gT2mQSJ9IPQ5laMPcTvbsW2K94Yl3AEttQio+P3&#10;w5TiempS+ZzU/+MynkJP49xyLEg9j84xuzAt+QTO/PYLncwrXHv5VIHj4ZsCvCigJsnLQfbbt7j1&#10;+gUynz5H6pMHSHz8MyvEEwtlbMXHBAPFqchs8uCtGB8v4y6WWJhCHRJAlpDlEoEbVauvEs7P+Sym&#10;sNyl2KYuHUejKA/UCXWEXiLB5L+KoDqEnnFe6LvgW6wc2w/Lpo6GweC+GNe6KWbGe6mdrDQjXWGV&#10;eQozU+hikjxRixZZI3g7eka5YVT5sof/hOK9FJuUpjBBy3Cp0BUYyJsvYeI3hpcbrx6SLV7jgSw/&#10;KClV62izi/KQ9TYfl54/QuT9n5H67Ilq0YuSD7PynVA/aBO04g6hVshGtIsUIOihrSTMlSkD3osp&#10;UAmgMHtMlC1CVD4yuiG1Gm+1yo4oO1RtkgR4akDQHP3j92FStAtmteoAIzqdud3bYdW8qZgZcxhG&#10;/LwRLfWyFC+6pj1qCuO8lBPozmuoHsHrKS//B0W6zH2kp3INW6+zWhgt/Rca55eiZ7T0kLqjQ8hB&#10;/PDqFX548QI/5+XjWVEBbr16jqcUsLdzsvG9rGfJfYH4xz/h2I0EVrgjJiWdxFTS/dg4Z7Wzg4a/&#10;dMGL89mA7jH7VU+njALXDLXAOMk0FMjQ42+uJhBNTfRCTVasJOKvHLUTU1NOo2uME8wunIJR8n4Y&#10;uc3Gkv5kk4H9sG3tIszv2xLrLp6kiD3KMBOAznLe0qkXuB21pYOvvPwfFO+VBIh0pxuwYl3Zsj0w&#10;UtJJiuvw4+vnF7ClU4xG7EcGRWr8k6dqucGLt0XIys1DAcPPg/xsPC8qxL38l2SWLLwsfAqd1JNY&#10;dyVWhYmKMoNMdnzws+VjI9qE83gUmFLpFfn6WAGIvMZQ1J4hbjDD1ch4Pse50NbaobJkQQyyR1th&#10;omBLjOD59Y3djW/7dcOGOeOxce4kWuPO6LN3CeYmHUINteyCrCQpNssnLf/vF52UPcUyvK7EHmO2&#10;jMjqpZE9/DehlQzWybwN6TKnXtDw28547ok+iWeQ/PQB7uZlIaewCD9nP0duSRGuZlHUFr/F68I3&#10;uPbqCa69+BXn7l4i6Jxhc4n2k+FjSNwOjEliCPIxZCUTiLSnmy7x96RXNmA9tKg/NPy3oDN/R/pa&#10;VA+s9LNQtBrS4lYIdoZpmhfDlC21jSsqkB1q2ejCbGR/rJs8GiYjBmBE3fowkXyqkR7oELMHzWOo&#10;fcrL/2bxKctDWieSFeK9Ru1wLekm11yU/8uoqjmZQ0Aie9WyoiJ2UARS9JG+M+hkbr16jF8JFEmB&#10;+aIwHxee/YY374qRXfAGN1++ooC9h+9fP0GDECfVWzo56RTBsQJ2V6l3wpxpb3erGe7NZaF3oDNq&#10;hW4rW2wd7ozJ8XtUD2zjMBvopp7jb9phCUWwVeaZsmWcBHRlsslguqfKoe6Y3bMV1o4dCMO+XTC/&#10;Ry8M9jTFqPij+Ca6HCD/W6Wan8VD2R1Sw9+aoLBA0xhWULAVtGXOBRmkvtrweLNq2f1oGYXa+8fx&#10;PWoW2TRQ5qCOijuG61mPkE4nc4M65DXDzauCQjwpLMCb9+/wrDAPz3KzcPv1Y4LnBx6XWidQwsxm&#10;1IyiTgjaoCYGqV7X4E0UlLv5GQs0idmrwtqy9CNl3/FZiXYyx8TXHDaXvVE7ZLNaa6MRyIf3ethc&#10;8cFAapcleylwB/bGos5asLRejZnd2lGb8Fjl5X+9yEo2GUYfn0BmYPgQHdKXzkIzWJLASF8Gw4rP&#10;EmiGij21QLe4A9CU9bTB1qggXe0hW/ANNUutEBukP/wVV18+w6WXT/B7yXv89iYXOSW5+JUO6G72&#10;axV2vst6obRLBUkCE7wN9SlQ68tcj689r2QztZYmzB1VaFP7s8JlFX/DaIrMEIJI9pshUKdRY4j+&#10;EHCp5RgBW6EZ5sKQtQfTk9yxLHkfRjarC4N+fWH+7VCYTRlfDpD/1TK/XZN43eHdeXPFVs5XDKIR&#10;4IAuKkuQHRrLuIeEmPMUsNLh5bcOK9Nl0o8dmkXIcL4I24X8DoUsbajT9WA0CPPAnZxnKg+quJyM&#10;Vy9QVFyEBzm5KCotQdH7ErWORSYYpz25inmpR7D2wnHUkz4T/mYFmeRDxlLjNmSH9gTB+MQdqBsq&#10;81AY6ghg6ZFtzPd0UwlumSdCUGlSwFaIpP2VmWdBFqgWSrscuAE9JwzFqknjsGQwr7O8/K8VnY4t&#10;sLhnD8zr1JI3UyjcWDHCaOnDkI0HA9ejprAE6V4teZDKC7PGIAktZBWN0I3qO72kNzRYBsrWYUwc&#10;qZyh4heGkxsvn+I32mFZSyvM8aqwEJ/flyKnIF/1zF6ldrmX+5RMsBd9YlxpRclYPiboFEfry2OZ&#10;XmBooQvZfOkk6kn+M59lZDXpcV0J3ZQj+IbhZ07SbnSOYsgL3V42eSjMDuYXJePQVgyK24WVF33I&#10;jscwr23TcoD8r5QeoU5mM1u1w9KB3WAypBcMtVtg2pJJ0AxwhMvNYN7gddiQKc5iPYGyGa2j6RYC&#10;tqCFGhyzIY2TSXyMKGwd2NpZsbSuY9nqm1AMTk+hCA3cjvWX/fFzzmM6nVf4PvsVckqpTcgmuQw1&#10;v//+O4VsAa69fEhb/BTDEvZSAO/FtJSTBJglll84hlkpx7DigripzZhNUTxTBgGDbbE6w5uVvg8m&#10;aQdpZXepgbhVGacwOvGgWsc7MsENFhlHGW728RqOE3xOWJJS3tX+v1YCbGHICpimPxF6zRphxcAB&#10;MBrWDzMHdWGrXYvZwiKk8xaRbLmSBMbXDF2jPRjnN8GIFSNTEDvHuqBBuCuqUK/op53EwBi6iBQK&#10;Xl9DVAqypHU9zzDhQZC8QDYF660syRz0EvkMPa8KcpFVwpDz7i2KP35UaS9vvf6FwNqEERImQrbC&#10;KP0Y7akTrC4dL8vrTmCOplvpQc1ifZlhKZTuJZaWOf4Iqodaw+PGWZhdOIglaYehHbODochFzU2d&#10;lnQAVWTxVXn5nywB9k1XsZKNL3hDQ/oc6FB0Wmph5WCCZHBPLOzZizfcivZxyxcGKesfqSJLHmVB&#10;tgydB1GDyHwPyWwcZI1OCQwHrNThklFQ0kr5UHTKtmCRbtBLOwK/X29Rk+QTLK9RQkD8kpeDAjqc&#10;+wxB2cUFKpPQNdlGJFdW5h/D+HgvzI4/gM4xPBaBUS+YGsR/FbRjD1F7HMFMstbsJE81YUkzfBvd&#10;zV4c+CFCpbbacukExsXaqb37l6Z7wTjVnUDhuZeX/8kiyj+MojN8O4bH0aV80RmjOvSEcW9tGHRu&#10;hflajfDt5F5kAwrQM7MJFH4naCsdC9mELDIjiRqFIUaS8NcVQPD9QXH7UDecFSGZkmVNjIzI8rPV&#10;+H516Wb3s8Lbd2UppIrfFeKuTCEgUETQFrx/j7y3b5D1Jh8v8l7jdvZT2F06h36x/B1Z+xu4kYCl&#10;W+G5D0/0RBtqFkNJvR24msDdoCYeya5Uu8kihimuOH3bH0vT9qNdlAOfD2B5OnVKefmfLIzxlVjZ&#10;qynmGkS5qJbaJXw/Kvhvh+leV+jJMslWDbGwcSPotG6OXallvarTZekj2UQ2CRTWaBxJWxpGQNAm&#10;z5M0kwFrYSnZgfwsMYlOY2biXpVlyPGqD19bjrpRrOxgJwTeu4ofcnLwUtbOlhaTVZ4z1JQi/20h&#10;3vH/z6hRLj57gCd83n09BGsoVgdJKisyyPL0fRiR4ImtV06iU6wjepFhHK+eJ1gOYfflUzy3fagS&#10;upnMwVAXshF1pC+FzDZZbHx5+f8v85Klsh3gcSsK6y75wf36KTqV3VjQuhN0WzaB2YAuWN2tI5a2&#10;bYlVfbrDqGM7+N3NhI5MRg6SGWT8Pl2Kjqw7CdpC7SGDau4E1xoMjXMm8FZhZopYTbZ6OhzpcW0U&#10;6YyaogHIOA1YaR1kdZyfAx68KcK9vDwCJAulH94jv7gYz98WqZHi4g8f1fSC21nPkPToNiYleVHT&#10;MIz5mWL7lcOYEueKdRd4TsGbUDnQAjaX+V6EGzbKaLTfGlhnSGebAf82gttNH1hm8rPl5X+iyNxN&#10;CSkUnmPZykfpb4Jei7pY0aENVvTuAtOurWHUvglmN64HTR8dVKAO6R2xH/WjdsOSgJLJPydvJyuQ&#10;jJLcHpL4xd8MemzBGhFOmC39F9Iv4q2LhgRFkxjPsi5x2uNFMlGIDNQ+0hFbySoj4k8g4/mPyC8t&#10;weO8N3hL9nhDUGQVvUHx+xICpAifPn/CrwxDT/NfY2iMs9pebETCTnjeCsDMBGfoJe8gePahDX97&#10;HUPM5IQdaoK0zGYbTDuullkEW2KsWPPy8v9TJB217KLgZ40GO+djbu06WNquGUw6a2FZ765YMaA7&#10;lvbuhBWWPckAVrSSdCtkDcnHMS/1JGpFOOIIhaBJ2m6cuiPbijlRJO5EvzgvrLnkDX3Sep0QC2qb&#10;1WSLFWgebos930XSBu+H2cWz/N0lqCC9sEHUPxHumEfrOTTOHZohTvj982eUfirF7xSupR8/oai0&#10;FFkFeXhFx/Ph0yc8yXqN9Ke/IuTedQxNOoSFqXuxLNUTfWNpc6lHhsS6ERy7YH/tPKbIeBE1VhuZ&#10;axJoimZRdthx9Vw5QP7/yriQfZhrrgezPu2xrKsW5jdpgKVkDItRA7GkY3O0O7EEvSnqOsswefAG&#10;VI/cTltb5mRa8SbL5N/64RSKsnrOnwJVwMbXJJNhvXBnhq0wTEzwQO9oa2gTNDKkb3vlPHTSTsHv&#10;p0j0j92NmWSaRjLO40fmungakxKkf4OtPHQnsooL8el34OPHD3j34QNe5ObiDbVJKUFT8kFAU4wH&#10;uS/VFMe1lyNQJ2wDOvK3ZBpjQzJIpxgHVJVMRH6G0AwwR7sISdltqRLkVZOloOXlf1yWaGv/rjt5&#10;JAUowUG2WNajE5Zqt8CCBYPQTOVbX8SHISt/LStLZni5oC4BoiG7Uao1uGtgQLs6Om77l+T8/LxK&#10;GMPP+65GDdlEiE7oW1njInMwAlargb8hohUuHi0LOxSPMv9Utg1pFinjKJthe9kbD/Nf4g31x6fP&#10;v+OPP/6AlHfSLc/X3tISvywuwduSEgWc33//jIK3BfC+ewV96Gb6xTmge4wLaoZu42+7okO0A+0t&#10;AefDa/FbpBaSm108hD7Sj1Je/sdlycj+0GE40R/YF8t7doOT70J0i9qAiqJHfI3wTZANWzIrLXA9&#10;re8uVvYK9JAtSFXaB1NUDd+IaiFkk1BLrEjdiSmkeTUWw1bcKsYNlfi5ybLVqfdsjIlzpP7gsfi9&#10;JbJgiY7H9fpx9f/B8QwFSYdRPdgOJQRBYelHFBQWKFCUvnuHYgJBnj8yrJQQIKUEiIDmK3A+MRQV&#10;vnuPndcTceD7YDLQATUxyPlGBFZdPEFt4g29tMPUS6cIvuNwuX4eK2lxV6cfKwfI/6gs1W5dOq95&#10;XSzu0Qa1Aq0YLraRcjdjsux+fV6HICFNS19DgDF00w5SkDqUjWfIomx/fbSPIyuc18UGWdzkvxSm&#10;6VLZazA32R3tot1ROXgrOsZ4YChj//B42l6f9YqN+iceURsVrpH5JRHCQutx4nYMK52OhWJUuts/&#10;kjV+Z+W/pNb49KkMDMIcHz9Rk5QUK1B8Jijef/5DzTH5/sUTON9Kpjjdj0qRTgxbDtBJ2oGBcbth&#10;e+k4tcZhrLqwD1aXz0GHGsflRiBM+fs7b0aWA+R/VAy6tEFF//msNHOMp5iT4XHdZA+MjqFYFfsp&#10;s8noSqYkH8citvhl0l0eaELLyvCh0mgv5/9tMY+A0AgyIyis1QJpDd/FfCxDt9g9GEMtYZruoezn&#10;hMR9MMsMUhOSTUnxP2U9ZOW/w4fP7/GOYeLz72QDEaVki+L378kkxQos7yhOP/B1KaV8/TMB86b0&#10;nRoVvp/3Ev2TZfduR6y5eAAW6fswm6K0duROLEk9qMZldl8+hH4x21Uus1HxfO3CUVhfPo1xtORb&#10;Lp8vB8j/Vzlw62iB7GI9QwbXQmSpwUqKREkiZ8cWyBDizUr2W4e2ssgo1JZhhgKSyn+69HPI/FQ6&#10;n25sndLnoYbXg9dhqKTV9pM94yzRMcpZ9WROoxBU3e5qXQtDT7ADfH5Nxsd3H5D9toig+F2FBwGA&#10;MELph4/UFB+RX1iodEUxRamEF34IuSWluJf7Gt9lP8HlV0/QNv4cGkTsQJWwrRgd74HpFLX6qR6Y&#10;nyxTCXeiIbXSlsunMD/Fi47JHYa005OTylKCT6Xt7Ry1mQzDUFle/t9F5RITrRCyCRUjHNCUNrNe&#10;iI1iEeVAJLeG9xxWOD/jZ0bg2Jd1bwfLDHRWuJ8xBsjEnDBZeO2CCWy15myZIjbrRmxB1ZCtqBLu&#10;ALfrtLEBphjGCswtySYHMGy8yUMRQ8kfAgyyQw5DRjHZQgDyWGab8fFBCU8JNX/g2dsSPMh5jisv&#10;H2BY4jHYyqp+GQsKWo82UQxdARS1V06hFVnD8eoZdI2muOZvL0/3QjM+2105gfFxEm62YQT10Io0&#10;L+ikHsXOa95YkkJ9VF7+72VIxKZwsavtY2xRURxEkCP0UvfQAm5CBUksG2iOcbGOqCUZgIIsYcQb&#10;XSnMDnVlxT4ZQsSmWt12fiWWprpjfLw75iftwuoLHhSbZBMBmO8ajEo6ixnJR8kOZAlW9gfa0vcE&#10;wXta1LelpQwvBEdeLt695//JEvl8vCdgRIu8Zxh5+ToPP2Q/xJM3WSojc7c4D1bsCQpQFyy/cBLV&#10;o3ehCe32uARPjE7cT41xCFPjHbAp8ziWpR/EVIYyM4a3XTd8KU5PYDIBbX7BC0e/D8Tx26HYfeM0&#10;wUKQl5f/exkYuwPDZCswSV8Zbo1v2PJqygirgIVidUkKw463IVpGSO+qdKCtgGaEDb4J38o4v4+h&#10;wxodouwwQlwN3c14tkzN8C10BQexNl1YxByzk4+QIT7gLcHw+YvjKKHLEOGZXViEQlrU7Px8guED&#10;3hAYHz4ztBAwojd+ynmK+7nZ8H/wPSbE78H4hP0qlYNO4l6YpZ2FVcZh9I7bicUMGdKfUi/Cmrri&#10;BDrF7cPA2O0w4HnMTHLF1ssn6GCOYplsIJS4AyMJMMkj8g3PtUfsTqygdqojC8HKy38o4bYLNKV/&#10;w8eEFpXPMin5HENGsAhP6UyS7D+6FKs7+bcRaoaswzDqDtkmzJgupXP0doxUg3N0N97L0UQWP/st&#10;hpHs8RJihp9z7rL1v8O7Tx8YRkrJFu8JkncqnMijlIApLCpGyVvZjQH4QAfykUAq/vgZmS8fIrv4&#10;FZxuxqJXzG41qacSjz88/jAmyR5zDGe9Yl2oefZjOXVPZZmRHrAGy9IOYVayJ9bJrpohm7E24yiq&#10;Re4gcO3h93OcYo0JZLlaYdsxL9ELh36IwwbHjTAf2w9LOrUoB8h/LJVDnVExwASaQavQLHAZJsiG&#10;PdQNs5Jlep8HLeExtrKDCjDfygSdgLWYTUtalyFGw28ZX7dCFX9dAkxPsUsd6pfBpPh7ub8h//0H&#10;lFJMfqQbKSYo3vD/zyg280veo4AhRfouSuhCZNnDR4aQz0TIr/mScP8Fnha+Ru1gZ2jHuMKIADCT&#10;GesBS9BJ5qT6L8dUtvYVaYcZxtywKNENlQJW4ZsIO2hFOqN+mDVsMk/xdWf0jLVH64gN6EaG3EyH&#10;4nkjFH3poFaknMCSbduwoFsXmPTpCZ0ObbF2eG/otW9VDpD/VnwWNqknE3t8zFBRxKbMH5VMySJM&#10;yRSS7LZFtAsdgSvqBNCpBMhkHBGppugW4UThaYWxCWy10qXuZ4HxSfsoMPPw7kMJCopL+cxKlx5N&#10;CtA8CsuPZAwJGRJixJ2UEDzv+XceQ8rd1y/xiKHG997Vst+XpQ3+FJ50TN/E7KXuOUr6t6HW8IK2&#10;LNLy38DzOqhel55YEaHV6JYkR2qFUAe6lTMqxC1O3YtBDB8to2zUVMeFnjuxbNgg6HXQgl671lg3&#10;YjiWdW0H2+lDYDG4KxY0bVYOkK9F5eAI2wStaBlHMccQEZuSY93XAkNlhZnvaiyVUOFP2ytbn6t1&#10;uUuwUhYrESCWmXtZgfbowEr5UFKkBtJe0qoWkCXe047mkBlyGTo+fHhfFj4EGHQnxe9KqEF+RwHD&#10;i8xcf1GYA4NUP7Vwurn0rMpkImEkYSmCZB4t6Oh4N56fA993QAfZWl2WPzAESiorzcC10EkW/cPX&#10;JIshQ2UFnp/MY/mW4fD0nVjM//ZbLOzQEoY9OmNp++ZY1rkN9DtrY0mbVtg2djyG1/gGh68fgdu1&#10;oHKAqBJgVkvjnCHayAKj0G2Yw5AiOkT2XVFpJCXPaaAZKgeuQGdZ3iDZk2W2GAVqgwhJXHuYnzFA&#10;0bsCssA75UCEDd6RFbKKZPidAPgyblLIcKIEKdnkDZ9z8nLwqCAbP+dmoUKQrRqIk0R34xJ4LpLD&#10;lGJZNhiU/evU2Iz04LLSh8Y48Hx5fmqrEbKLbC3Cc9QSaxsk80c2Q5vO5BsCbFbCIdTatRWzu7aH&#10;xfSxWKLVHIuaNIbVmEEwEZC0bo55zZpi7vwOFNrnsDbtCCwyjtMWM5SVFxYyxTpJgh+0jq3PnTd1&#10;NYbHSLIWEaXLKPy8YJq+n27gJFoTNJVJ9bWpVzTDHBlW9rHCyRCFbygyPyq7Krb0DYHxMj+PeuJ3&#10;FJcypBAs0uGV+7YQWdQWGc9/wa3XTxF4/2daYumy34wOsW5oH+tJwNEpBW+iZZZJQmSCkE1qp0xJ&#10;CmPMMFKD7mo0LevcRE9MJptMSNijtgUxSZOZYLY8RzuCiiwSvAUup4NhOmE0lvXqjJVdWsGwTVOs&#10;HNgFa/v3gWFbLUyrUx/dXSfBQHRI0l4ClKGH17uWbsj+qnc5QFg0Vc5SaYFsbdWDLTA5UdbULqP1&#10;s+cN344GUbtI5/Zki+2kduoU3+WYwlb2jmCQ3sw3RYX4TNbIKyzga+9V76fq6GI4ycrNVQNprwoK&#10;8GN2FkpKsuFz9xrBuB11ow+gTxw1i3TCyU5SfmvQXoRnkAU6yibLwetQKWQDatMl1VHLN13RiDa0&#10;Ol9vFCSjwqKDNqKqP4FMYSq7acsyBllWObVrb+gP7YXVQ/vAoHlD6LVtQoC0hVGn1tBt3hHzZ3Qi&#10;C/FaQm3QksdcffEA5tMqO1w9w+t3J+jc6GrKO8ooTknRKl21VNAqOg9xLuaoKt3fMsGYoUMWFGlE&#10;OEOLYHmdnw/8/gFvCYQP1A35ZIpiAiWXrPEHQ8gnhg7p6CoqKUYhNUd+cSF+fPUCl178ipSHkoWZ&#10;QJTfpIjUEhDIhkOKqfh7/uaoEcrzoEsSx1E5dAvBYYm21BrSHW+U5olJBIk8z0vcpVbpq9nwDDGN&#10;ySqDju/GrOb1YbdgNvTqN8bSNs1g2EEbpj06YV7jehgyXhu6CY5oGmxDptyPQdRZNpfPUrvsUhs3&#10;Vw6zh+3lY1iY5Ka2R5X9ab7cpX9wkTka/tKFzpbrbYgaEbzhsjRSjdbKoJsAyAb3817jRb5ojN+V&#10;wPz8+ZNii9ciPAkQGU6XkdXfySSFDCk/vc7CDznPGX5K4HI9ksfYRrvMkCEpISSviGQo9LeAzSW2&#10;eGqaTlEbsZg0L1MbRVBKesqRcbJyn2KY7DYmzgUNQrbASkaFqX2qhVIHyXkHb8Pis7ZYPqgPFpIh&#10;5mtpUV/UhVmPLrAYNBALGzaEk8MQbMw8jWVJBzCLYFiTcZrg2oMlqftgl+GFWhHWML14mKDx5OcO&#10;MsQcx4TE/WqA78td+oeW86Rp77msIHEk5rzhrDxfY9SUXRAkow8rqaA4Bw/ycpFTWqD6KfILiqgl&#10;/lBjI+8IBgkf2SJA1djIZ1x/9hw3X/2GVwSOLJweIem4/RahZsQmVjZDQuDKL5mPrdAxhoDxt4RO&#10;kguGy/gPQ4s+rWiF0JUUibJazhxVgskwYql9NqIxnVaXKBc1U61p5E5MrNcUm5dOx6p+PWGo1QhL&#10;WjeBXqvG0G3RAiO+qQtdn6UqPC5gyJhJxpAhg95khc5R2wmSI+gUuwcLZP+YmO1kkX0EjBdB6gGb&#10;K2ewKfMk3K77/sMBEi5hhQ5AcqarST60k4F2GB/pjjclOXj/vlR1bsnM8RfUD8/eFKhhd2EOAQtA&#10;K/tlSeTt549pU3OwITOJxyT7SH+IzE31pvsI4W/4GFLsSi8rRaf3fLSLtMY3EZaYyZChEtQROBLG&#10;JMyYpNNWh1qr+RvSmhvQxcjCpibhzvC8FYxZLdvDoEcPLOvblcBoCoO2zbG8Y0votGiM6bXrY+dl&#10;D6yVRDBhMhh3EuvS91F0nsT4xAOoEG6PEQn7CZQdWJF+kLrlMNoRNI5XTmOrLIFIO0hwHMWu62ew&#10;k1b3y536BxZJnO+zmJWlW0b7PqsR+eC6mrH1nqwgIUSG22UM5C31hPRhyKScEv4ts8Y/8vGU1jTj&#10;xUtkF+RDI8oL7aNY2dK55s9HGMND6Eb0jXVWUw7bid4IMEatwMUYFL8XLSMdWDkH6YY2YlbKQYYM&#10;J4yKd8RG2sszPwahu/TLEFS1g9fz++4Y670bc1o0oZ5oC4OmjWDcpgUMOneAUYdWMO7QCOOGt1IL&#10;tvVSJOUDNZP/GphcPMow5UydwbBEdposWRODrem+tqmpkCPpgM7eiSTDeKA2har9VV943AjC8jQv&#10;7LoZgj03/P/BAFFhhXH8/EK8Kc5WA2Sl7z+o2eAyU+/rXM9CgkVmaeXTqeQTJJ8/fkBecZFKFSWb&#10;AFpe9iUz7EYDmZjss4APCVnLy0DnvwzN2GJ7xLqgRZjoHJmXakLxaY2GdETLUulKIjehluzhz5Cz&#10;kjphUoKDGlupp1yKDUY26oFVY4bBsE8X6Dej8GzRFEZtW8OEbmRCnTqwp8hsSeezlsCS/Oqz+H1N&#10;MpEksZmeuAerLp7CilRPCk939I7dyXNxQ4vo3VieflgtnPL6PghT4neglywwJxi78VxX8ztm1CRT&#10;k8/8MwFSJ8L2ZUt/27JlAwSAmtRLuyrD6SXyf4aVYrKFmnvB1wsInpKPtKpv8/Ek9zGGJohQZGuk&#10;+zBKp1YIccHyVOoJilwNX7oe7yUEHkOLZEAOt4QRgSC7Y8vMslaiRaIOwOzCMbqYLdgmC5tkt0pf&#10;U3xDkJkke2EZhejUeVOg20ULJhNHY0mTBljRicyh1QQG2m0woUYdrLuwG0Ok19d3NczSZGDODCsv&#10;HiIInfi7Fqgo2YeoqRYleWBF8kGewz4CR6YobMDURE9oEriSIXEYQTMm3gP9Y90xIHobP3dIbYS4&#10;gcd6lv34nwmQ95+KVaWLnhD9UExbKtP6nhaRIcSdfPionIp0gYt9fZyXrbIR9os/CZcrFG6yIxQF&#10;bE1WaOUgKzhf8+ZrZCQ1+4z6g2Grb+x2BY5W1Boagcux/qKIUGGLVWVOKWQbWz9dS4Al5iQ70+Ec&#10;R+fVuljcqjnZoT30CAbjbp2xrGtHLCd7TKlTGwtXjcTKtJ3QjnJEhSBrDOdvLKC4HBy3UwFuVboH&#10;dYsn6knWQ7LBvOQy4TuHgKgqW3uEWWOyShZDTUQX1Z0so5O8Gwv5uW+idsAw7Tjif8vEy4LXbBil&#10;qpF8uWX/nPLp/aeThUVF+EhgFFBvvHtXqqyr9FkUM5S8yM9XjCLrS2TlfO/4c+iTQLvnv5kiTiYg&#10;m6EKQ0dbSQHlvwHfSDd4yHZUD9/I1myMKkEEibTUMFtUCZcBtvW0kfysaJ1ASW4n/SvLUIl2VrRF&#10;g+O2mNmzFXRaNYReT2qKtmQJCs8V2q0xjRa1of1INJJEMARezXA7yHwVtdA7hCCT8SA/Q7VNe++4&#10;PViR5sljL0J10Vd0OxoBJmr97wha5E10LZXCd6ANWUJlFArdBuO0fVhMhyMpM+/lP6f4/qg6/vDp&#10;PWT3Cmk8X27bP6fIsPrHD+/VWIlM8OVdUPM61dxPAuZ27muUFJXwxrNShBWktfktxyDexErhm8sE&#10;n6x7CVxDsWfD2L0D6yRpjPdiOgMZB6HOIBjmJdqiKm3tgqRd/LwB3QGtbYiM7Rhg6/VETJs7AMtH&#10;9cD89lowG9AVes0awrhdc0ytWwcTWtbE2ov8vKz2J8P0ifNAlYgdGEGRWS/MApWC6HhECPtSQ+2d&#10;A4091D1n+dm9U6FxYDo0XCZB4wxDnNcMaJzTRaeo9agRZqm2KVMdgrymZenHsPdmOIrEqX0Q1pSR&#10;5VIyJ+/NB1lP8x65b/5hu17mvsmdI8sTZeaWAOUTxag8v6cgfcQWdPv1Q97AXagoltOXIPDRV/Ml&#10;2sfuxXQ+77xxnsxAsekvw+/mBAJ1hf9qdIqxRx2xsrIgStJK0dqe+C6EMd4Nh78LRAfpkZRVdazs&#10;Ka3aYllvho1+HWCs3QqLWzSEfqsmmPTNNwxXphSpkpfDHe2ibDE9id+jBe8ko8kBazFOek7JJBWo&#10;Zb7u81JfUlIEW2Fa0h6+7wwDaqEqgXzPZyVdlRMax+zCtsuik6hXgjcw/GzFxWeXVcjMystVjUVm&#10;w79nWJW+nE+fZTLTW7WtiTi1L7fun1HEoYhFlYT6pZ9+x82sl2r7zyGxPugqq8jOG2LlBQ/eXGMc&#10;unWON5Q07muEnVcD2UJ10JsVNzp6PZqoKQFsvWJpZRa7/0pWLJni/GxWnIhR6dcgkwRZUi9sxfD1&#10;xjAe1AM6derCqFcXGLRuAcNWTWHQpgnG1qqDSnQ1sjDc7qofWsa4wpJ2VW02GGCEKQwHYkG3XPJB&#10;heDNSmtUCN2EztH2ZDWeM1lqaZKbyrBYOdSS57MYLcM2Yoik3eS5G8kmRdQhkoddJkaXfviMNyWF&#10;ajighOHk63THz9Rb7z68ox57q1bjFRMkMpzw5db9/QuAzrJ2RFrFHdrTGy9+4w3kDT3HCpUpgrJF&#10;urgOX12GClauZALynotO8TKiaoIlKXthRw0inUhDY/ezApejfSTFIN1HVckexBBTTVJwM+6LlV1A&#10;YagzZQQWt9FSucwMWzQmKJpgWasW0GvRDJ3ndGNrJ6gItNkUllaXCUK/tWgS5YChMTZkCVkKUaZX&#10;aos9DliDiQlkFJm8FCS9vvL+alTl/yuH2NN57IAFwT2fdlZyjQjDTU/0UvNLiwiKPz5/VHNcJZSq&#10;JRPUW1Kkw+8zmbRYllnw3siwwRs2oD/4mRuveI/+KeUtRded3GzsvhWl9r4Xlpiaehy1QjejAltv&#10;80iZgLwELSLIDudn8QYb8/8MNWSJYTG2rJxtcLp6Fg1CV6BTrD1ahksv6QI04/eaRaxRyWg1vI1R&#10;jZU1eWhfWtT20G2rhcUt68OgeROs6NAS82hXh53S53GtSPViUVdQdDJsqNSYhhgduw1aZLKxsoTC&#10;ZwlqBC9HBxndZZgZKZOgQ7egh2REPK+PyvL9QALBWx8mFw5SLLvyulxUx5wJ3cyen5KUjnhGHSEz&#10;2WQ9jVp8xSKjzCUCBLoUAUwxASHP0imYXfQGP+Zk4cqLO9RN/5D8ID+9fl1Lw0/6BSx5E7dBN9EB&#10;42VCjmwLJt3rvjIoJ85AQsZCLJV+BVa+RiBBIjtkkyXsMk/xfdnBWtiFYUUEYqAjNAOtGF52otIh&#10;Kwyp3QyLu2vDsKMWlnRqBcNO7bCkaytMqVWb7ER3I+M+sjRTQhOFb0U1MEgxGSTjLRtQkSwxPdEZ&#10;Q+Oc0EIBgCzB8xjEipddMldIVz21TCP5HvVHJZVFwJIssV1lTawX7UjxXYpPBIaAQTr+pLwlO0if&#10;j4STr0s1Zbrj7/yM9Bx/+CQr9mQZxVNYZvhhGu/NinQvVJDZbP+IIm5ErarfqDIRS1+BRqB0r8tG&#10;xhvQKNIJFfmo7q9Ltb8F1QQYMlPLR7rhCSKZqxFigYbh1kpIKv0hg3k+5pi01QLzumhBt083LGTo&#10;WDl8CAy7tIEeQTKxQR2sijVEVbXYSlb2L+d3zVBNLc8U3cFzUFpGXl+L5WknoSXra0JkCsB8Pggo&#10;AUnIRkyJdYIhbemoyLWoorZU5zFkrIeiNf3xDYaGDyikbpBJ0V+HCGRhVXbplzkrDCnvGWJUIUDk&#10;IfNZ+HH8mPUIrcNdVAeaPkOpFkXxmHhHLJIVg/+EoilJYOQRtE7NDpM93SoFbUD/GFZSkAMqkaqr&#10;hIvoc6ceEAqXyqQ2USO9EusZfuhOhsVZQz9JWv0SjBk+AYb928FkWH8sadUIC9u3hIG2FpbyeWiD&#10;qqgdao65PJZW6FrMlQwAan7rXNSV+R4Uj30pMjX5Xtl27ALEpdCMtINmhB11DjWOzBEh23Smhqgb&#10;4YEh0dvRNtqJGmMbevC7Mq8ku+iFWmVXQsEps9UkTKiHMAMBI7PnC4rKtIUA4g8CR9ij9OM7vC7O&#10;R/qzX7CVvzVMloUGrldDAANoqWfzfGtKxmiZuP23LzKPU5ZDBm9BvaAtqCn7pvgZwDxdusallRry&#10;PZmbsRqaYQ6oF7EJVpcO8IZZojLdgJrQ47sGTtfOo52tLuZ0bA7DwT0xrx3FZ8e20O3YAgZ8Xkz2&#10;mDq+HRanMhRRsO65FYLFafuxOuO0mm+x+8YpzE45TDbYAL0Ud3SLtMECyWHma4yGIZtQOYKC108f&#10;raId8E2wKXQSdqCK7CbFcDZWBtnIGrJ6r1O4Fa0pK56VL9MYpddXSh51xDu+JpmGPv6uXlIsIuCQ&#10;6Y9/yGf5kDmyu35MxYKkA7TtgZiX4Ig+aqGVuxLn0oCmkTmmJrpg8D9hOxCHqyfU0LmGrx56xHuo&#10;bUkl34YMpKlWGsQWLCAJlU4ku7L1qN4rUIe2sRIrZdzu9ZjauwcMBnbGonbNYNi2CZZ0bgOdXtrQ&#10;a98E0xvVgfaOqVgkfRQMExVEa0jsptVV24BQYzSNopgUzcKwIDs1yDTC8fE7GbIs0Ugt2aTO8VuF&#10;6hSaQ+J3UQfQ5sqM9IBlGBzriNYxu7DjZhDZgU6EIJBZ8tLLKfZUOvoKCI6370vx+E2B0hWyhFOY&#10;RIYLRKhmFRbjt/yXGJ7qzeOug/WlM7TqLgSJG+Yn7oK9dP7Jko+QLRjFeyPpvAdRPPcVZvk7F/vL&#10;pPbgtZiTuJvM4ABNsogsdNpx9SSM0qW7WVbR6aOd9IBSrOqmeKJP1Fq4XjuDTr06Y8HwHjCZMQrG&#10;3VpjUftGWNKxlVo/YtStA2bQnXSLWAlN2szFyW6oF7KKLY432c+Ix1qC4QxH0xPdsSaDjEIGW5DI&#10;m02mUDttJ+5EkwgnNAuncCYQGoVZYrkka/G3go4M1wcsJcWLtbXA6TtpdBtFalxE7KloDOnQks69&#10;P/i3WnBFV5JLZpAwI+Hm0+8Uou8/ETRFyHz2K9ak+2MEndf81H3oGLOHzLgFtrTslhn7ceA7f7VS&#10;cHTCLoxJcIYWtdg6CnLX674EMxvW37rQPtaT8RCyQdPwTVh78SCFngdayjgFGaRmKN/zEQexFKtS&#10;D2LgZkMs6NYCSwZ0x6IurbG4dRMYDOiKJa2bkjmaYX6TuhhsPYQsYY6qKpGuKbZkHlSTnB2vsIIp&#10;WuvRJm9miGob5Qj9NGmJ29BWlmDK1AIRuAxZOknbGTac0CB8I+0pjxO0AhUlBWbwZixLP6xW7RW/&#10;z2ZYKGXYeKs0pXTyiV0VbSEMIcJTWORrr/B7ilAJNwIiycjs/+s1TEg6rPauax9th3lJO9WMfI1w&#10;2Z79FEPKHoa6negcuUHlZe8ZY0cBvwMubDyWGQdgfvEAhpO9vtzJv19Zlb6LlbECJmnUGmFsCayg&#10;eSlHUJduZCZpVeJ9yzBTDCStD21P1zGyC/S0W2B5t5bQ12IY6dia+qI5lrRpiol16qCH72wCgnY4&#10;zB6Bd6LQWFlUA2y7egrWmXux9oL0XYhtFh1BQFDvyOLp0XG7sTZ9NxpIFz2Fn0HaMUxLPgbjFDfU&#10;CLGGFVu1rOPV8N0C7bh9yCkowutCsaViRyWCfMbbYroTgkJSXopN/cAwI+BQwCE4iilUnxfk4E72&#10;QyxMO0UntL1sZ8zAdXRsAlY7nCZTVAilHiNrOl89g2EJ+9A1xpngcMBG6bkN5LURwFV4r7RidmBD&#10;5jFMiKcu+ruW5iGmWMoWIkwxMnE/lqXsRvUQK/SJdWCY2Y1vdi3B/DFDsXRQdyzRbgZ96otFbZpg&#10;Ra9OMOzQEotaNMSwfh1hzNAwLnavEnTSrW2V6YVmInQDDBmS3OkAHKEVtQMNgywwLs4e3WUpZIAZ&#10;zC5IJsI9aidMcUR1JBuAiGV+riKZqwaZZutlH8xL3o/lGUfxrCCbLPAW76XvgjVfNixAtcm/Zfzo&#10;/acPqntcwoiAQ8ZPpMj277+8eoyhcYfxTYQ7VqUfpOZhyw/fAJ3EPWQqT4aTkxgau4Os4YZNl47R&#10;VXmQ5Q7x/uxT1nlO0l7+vRfu173VvFST9L3YenE/RTTd1N+xjIjffmdmwla6g+U4cPMMbx4rlK1/&#10;QfJxTB7SC8tGdYVB/57QJyCW9mqNpR3L7KlO84YYUbsOuvgsRk2pyAh+j6DQT9uLqqFm2E62kMk4&#10;Ngwr30iukKBlGCc5yyg65xGEGgxjw6hDJiS4oF2UE6n6EFssv8fw0yh0C89hMTZmHkEHVuAAgs7n&#10;fhpdBiudeuF36eYmG3ziQ2auyUCiMIR0ZEmR96SoMRJqjie5L3DlxW10iLBXmYpGJDhhlUwYCrZC&#10;J9rgaTKKzAax9uI+Ndd0w4X96BDniYphNjC+cIznsB06DKuGaQfJNtRFSa78jjuBcxjWF70wb91K&#10;6HRo//cESMcoV2gGmfBiZfTVGj3XzYfOiC5YNnwAFjZtAR2txtBr2RCG2i2xonsHzK9bD3qLB2J9&#10;pg8r1ByeVw6ghczp8DfCwpSjdD7OsL9Ci0qRe/IGnUCAaImV6BrriUFxzpgs2QupY9qJqJO5GGQQ&#10;fYaOWRR+6zOOUCQ7YdOVs2hDNyLfyy/IVz2ehWQLsarSN/GVMd7k5ar+CpnZJmwh78mIq7iSdww1&#10;93J+g2lmOMEpFtwCzVnR1fmYm0LLTEFuSHYQYAhorTIPYQU1jZ6k+VbrbTZC0lF1oS4yTz+gcpys&#10;uXBApazoF7cLSY8uwaB3b1iPHwJ93hvdds3/fgCpErL+jAyudY/ehbGdm2LV6B4w6qwF465tYdRB&#10;C0btW8OwW3ssbNkAo+vWpGbQgWbgBkxPcESFkLJBsLK1uTIXxJSM4IJmBMjyJCe1a6SGvw56RhE8&#10;AetVuNLi32Zp+9FXxmL8pLuegjDZk//fqeaC9I7eWOZM/M1RUJqPRwWvlTUVVyKsUPrFnUiRnk/R&#10;GDKKKkX+lsXd74Qx3ryG7dUgismyIX/T1MNoQ2c2l66sK3WELBkVJqmuduI2R7c46TsxpUX2gF7S&#10;boJBel03oEL4VgyIc4XNFdk8yAXbMvZiVcpxrBg6Ak7W67GiZ2cY9JXpCN1h0P5vuLrfKjME49q2&#10;gunIXljZpQN0mzdVKQ2MO7TC0p5tMbFhHexN3YYKkrRe5olKiw/ZjMVJbGV0JSvS3aDpuwZVgpbz&#10;ZsqGhXoYkbgDUxlKHK8eVWHlm8BV6BSzHT2kf+J6AGP8aWhKv4paaKWH2mytBql7sPWqP7Sjd8Pt&#10;+xiCoGySkpS3dBvSmSXs8N+sK8OJFGGK98IqfP6toAC3Xz9F5/iDBMR+1IzeodI9TGA4aELhaX35&#10;GCqHWsH1xnmsuXiErOCJRjKzPmQrBbknZlCD7P8uEMvT3FSomUm31Yyi3PHKORz4PgSTB/bC/OYN&#10;aNu1YTKwGwx7tIXlqOEw6NCaTNsI1j4U5n+nYjq9/wqjLm2h24ouhA+TLu2wskdH6BAUOkZ9YJx0&#10;RNnIQVGbYZAsQ/SSGttSdb13kQ2JebOr0wYuS5NeTRlQW4aejM+iOby+C8FItt7Ie5FYxLAjg3si&#10;MvtEO+LI92QW2tTOMiIs80F9jTEx8QxKPxThVVGh0hJljz/UxBzp4ZQlmh/IFPLa1yKTpXNKy/Kh&#10;Jj/6noBlqGDY0E89QPaicLzC3wnejhZhqyk6Zb6HKdnOQ+U+XStuLUTW2B5CBzVfxQAr+JpO6i7M&#10;SeB7klIreDUs0o5juhYZdXBPLGUIkdHmFb07UY9pwURbC1Mb1MUqx5Gwy3BDPUkl/ncqMpfToEUj&#10;rOjUDrPq1cDUTg2wlDdQLUoKMlB2ri/9/ja1OfFatvxDMKDTkKyF1hnynjPWX2Co8FmAaRS53WNl&#10;p8hNbIl0Ioz5+68fw3wyzcHv/TCY7qRLlAN2XT+LFpFW2H3tJJpGuqA7Kb7gPcOGTMD5EipUZxY1&#10;hRTpyBJzIsspvlpVAYwkvb2X8xS7rwdjLcXtbIanWpFbse3KSdQOcVGdWuNomQ/cPI7WaurgWp6r&#10;LI7aikM3z2HP1RO0r2JX12Ns3FboyPgPw93aC0cwOcENsxJDsG76RCwb1kstslrUtAFMu7WDftvm&#10;0G/VCIs6NIRRwhYcuH4Khsl7qJ28sFk2if67lIUNa/RZRifybd262HbBHhUiNrIFsbKDV1E8siWK&#10;sGRs1qGW0PDXg+sl3kCZbyojqcEUcJLnVJLGhK7AogS6lxBLLIh35nvUJJLGMnUvBspGPNeOU48c&#10;QFdqjnUXPBnf3fiaL+P6Pryj8Pz98wcVHqQ7/Os8DAkhAoavglSS7styij/4nvSGPnjzCpaZfugS&#10;7Uy7eYBMZItFSdtQJUyYzAjrMo7BnLZ5fcYBVIvcDCNlTz3UpGjDNE/UIbBtrpzmuW9WOmqIzCeh&#10;SLch6Ht9Ow5LGV5XDukLnaZ1YdSpBdYO7IflbVpiQYv6GNW4Auwvynrd43C65AWfO1EYHuukcoO4&#10;SBf836UMr/cNK3kGRsU7wYQhYozQqu88mKbtpKXbRLVPwDBGG1MbSEK3+gwHOmkuGBO7VU3V25B5&#10;FG1J3dMS9qBagC60wlejqeiT4DVl+7xFrYee5N8IWooRsaTrMDslUn1/SVA6ogwAnxRLSGI6maVV&#10;KNmF3ssqPQFG2QiaDMm/o629m/scAQ9uYGCcFxqE26IpHcW0ZC+GLxcMjHVBm+itmJ+8C20iJdG+&#10;KxzIdhsvekA3xQNjYx0xI2EnG8BeMtpebKJ1Nk6l8Lx0HCYp7tiScgazunbC2vFDsbQztRfF5lK6&#10;EoMObaDTsjEWNmuETeuGwvX6YWyhpV2c7Eyge8D9+gnYXfGC3eXDdG7bcfqnv8/KOs1+bP2NSfnD&#10;Yu1ZoTsxMlYciaRu0FfzNWXRkm7qDr5P2s70QhO2viZh5ugVvR7aUbbUHTuwkMyx/IJQ80YsSNkN&#10;a4YkyZuxhTe+NW3vwmSyT4AxgbgZZ+9lKGAIGygXQmaQHOpSxLLKvE4JLcIYMg9W2OQl9ci93JeI&#10;enCJGoIswd/QDDVBbdlwOchcVY4OBeiGjH1oG2mPb+NsSfNuajmDz50geFw/iiM/htHNnFQZk8VC&#10;L6J7sc04gbA7CRgzYQx0e2nDiA7EuJ0WDLQpPnvKBKb21GQNsXh8P0yls/G8dYLi+gwOfudH+y6L&#10;qtyoo07D+dppWF7ci4lxDvg23o6h6m/Sk9oq2ho94+xpAakLYhxRPcwEFcI2YUmSNTQDFtFhrFUx&#10;uVOUNValkwXCNpKmqSso2mRSzkB+fwFvdNS9IKxL30MAyaCWEwyTXBjnD2HpheOsEDJSsDm+e3mH&#10;FU5QsNIFBB++pKmUIiwhGQqFTQQ0EmoKC3PxQ+5rtcZmZvJJVA3fhE1stZLZ2OXqMdSkzliQZIsd&#10;lz0obN2x5oI7+sdshd0lTzolR3SnMF5IR2J96SgBdAbuN86hR/QmTKYuGhu7GftvRWPegMEwGdpX&#10;zUcxbtcMFtPH0bW1xhIyxQLZrWJwAzhf2svflpnxLtRKNliT6o5tkiv1wi6sTncnQx3E6dvn4UE9&#10;s5Na6yh11nzpP/k7FIfMPWhN9hgZa42ZCY6wv7QHJ7/3pg3ch5i7YZia4IGO0Raqz2BcvBUt7U50&#10;jLCCXoI9K2EzGoavgdv1c1ie4oakh0loHb0RLjeOE1R7WFl2BMcRFJRKGmxZyV8WRqT7W/opcmQR&#10;1uePSpDKCKuAQ1Jov6NvfVmQh6dvnmPPrTD0V2mud8Hrpi91hgfCf41F/fCNsGGLlUEzGcRbkuik&#10;Jh+7UCi2jXbA4lRnzIjfhZrh1piTuB3T4x1w6NZZhhSCNjEaBpO7wKRXRyzr0BzGbZtheee2WNKi&#10;Ma19Q6yd1gdd9o0j65xFDV7fBuoXk7Q9qBFhQRAehGx0uOfmGbKmMzbTsXSI3IT20ZZkkvNYnbab&#10;99Eey2THib96scyg5Qw0g3a4FSt0FwYRCIdunebNXIWYexGoHiKhZJPKe6HJMFNBFj0FGMBSJgwF&#10;LEdFVszw+N2YFif7sxzFNxGSJdCex7TAy8K7Kvvg598/qE4sKV/DioSUB3n5qtdTlgt8LbKpYOaL&#10;+/jh9c+qMv1/CUMdCuVp8TaoQj3RjhW04sJRWF10YMw/TR3jTNfgAv1kN8xJlf1t96JKxDoKTMn4&#10;Q5sZtA7zkndQY3jg/M+hqLV+CdZtMsYS6orFWo2gr03n1roZFjavB/0+LTFlaBv0C1kG4xRnss15&#10;5dT0qGvqRG7B3Njt0E87ACOy6J5bfnCgM3K67k8b7V6205QkzfMzQTOG3K78/8ZLdEl/9VI32Bjt&#10;KDhr+uuie6Q5dBlK1lDM2V05xZa2V9F1/dAN6EzGGBLnjFZRG2B7RdbELsY4WtnWpN3p8kzaXpC4&#10;AxaXfRQDfN3iS2yoMIUwQyn//55MIROAJZuhgKWUgCBK1Aq1yy8eMnTsR1+KzMlxLmyl+zGRWqN2&#10;2Eo0pwDuzzDYMEK0hyvmpuxCq3BTtJAxmggbdIxapwb7ZJdK60vuZJd16Bdthd4MRWsv+mDS0F5Y&#10;1rM1DJppYfXA3jBq1xKGrZtgs95YGI/SxrIt42Gb6QmtSGvaWieGWrHse7DjKjUUG4NuoqsauW0R&#10;vgFbrxyD67VjOEItYkO2XU83NpJMWY8OSfpb1pDVVqXTUckk6b9yMUlyICjW0wWsxhgKOsnuVy9i&#10;AyawtdpfdMEIVvzEeNkC1Bh1eWN6xFhjIkPQ3ARXWGQeZOs0JGBseFOdse7yecjGxe9kRrgCwEfV&#10;qSVLBGTfN3EkCi0s8pT1tkjlDXleRI3x6oHa1nRCnBMZyEqNwximuigKX5a8nbHei67JhjbUFDuu&#10;nYETxeDR78/AmO5kWqIDWcROLaR2vRmIrZf3UzyeppM4hKYnHbFqyjis6NSRDqQJ9Fo2wrwmjWHc&#10;sy2sFo6Do/VqdD09gwDYB1eG0+mJNgTlXtQJW89z8MQEahp7OpLV6R4MIWtRjUK7PRuJ9aVj2ETm&#10;NU7diY0ZnmrzoMGxNuhHAS9TF44zPEtqCpVP5K9c1l705M2n6wjQZ2WvZAzdTiHooS5aI0gfcylS&#10;NWR78pB1bLnr0ZVMs5gVNoXxdX2GiFULNZL6qrhse6+vvZryrCboUFM8fJOvur8l96nM75Qe0Jdv&#10;C2hTnyLit2usdHsc+e4YQbedv7OCQtMBVUNWqbQOsrzC58dAVCeIm4Vtxco0D7RnC9910w+ryCI7&#10;GdLKcpDpK+1RIcwMXrdCMcF5GwHRAmY9tJUbWdq+hco7Zj6xH5YNG4IRA1qrsFSRFlzSg2v4LsTY&#10;hF1sHOYwYcXOVoJan2xqy9DmQIe2C7PIRANj1mMGn+dTd2yk6NVL2oaVyQ6YRcbZeeUo9jEkirtp&#10;QM1jedEVKyjYv9zqv15Zd3HP2zM/+iggTIrfjCXJjqRza4o6eyxPtmUr9KVL2MvnM7SMm9CPLWc3&#10;Y/KIWCucvBNPdihmZChbBiDhQ7AhwJCtNuRZ/i8ZAAQUuRSkksHwZVE+7uc8hm76SdXPYsFQduLH&#10;82gWbo5dFLWWFI8LEreo0OJ+4zRC7yXQRu7FkR/8Sfu0jmS56dQBu2+cILucR7vodbDjMfrF7YF2&#10;5CGMr98ABv06UVM0x/IO7WBA4anTqi6sjAdg5aRBMNLtiDM8VtPQ1RSRTgyNMh1hHVbT+ZgxTLje&#10;kL1iTNGfoWnL5WOoS/21SuUl24KtlyhMZdCQDUlmv7VlY3KjWxkRuQ4W6Z5YLn08YTY4zPslk6rN&#10;0ndRnP+FQ4zXrQCYUXzZZuzEdArMpWwlc+nbJS+569XDGB+1Bmdv+0GToWVinMRfW+iknMDv78kW&#10;1A9lICgbLFOdWPz75ZednOQhrCE9oEUMMVde/oabr26jXrgtXKlt5tH+dol1Ulud16OgPP2DN1pH&#10;2mJsnB02Zkp6yR3YSxDI32fvRKFyqMxzPUBXdQTD4xzhyvC25+ZpnP0hGLM2b8DSLu3UjppLWjSC&#10;QZtm0G1QF4vaNsSaNRMxbVZnGITNhg4djuO1o2gSsZWWeD9qhFqgRbQ9urCiq4VYM3QdpxvxwNEf&#10;fKAdtQVzElxgcuEwGYbn8GMIbTwrnCFXOuMWpHjBg/fv5A+nkfIomUDfS4HvgiZRjqgWtkVNMpqX&#10;fBxZr579NQHifPno3f03j+DM96dIz2aMsW4YRXBMTdxN9tiNWUk7KLz2qRVyu2/40tsHoeSdTO4t&#10;G02VPe9Z92oanwy5ZxUUKNsqgySyH5wsK3hLQXo75ykuPbuJoz9GYMulA9h90x+j4x2xgS12XPx2&#10;tc+K161TME+3IaNsUzPFVqTvxtT4ndh7y4cgOMFzkEo7h/n8XtsYG+y6fgKBPwViUpMeWN6tPfS1&#10;msOgeSMsbdcCy7VbwbhXS1gMH4B5tLBWF/fz+/vRnWHC/vJBWBIAmyhEG1LwtoiyQ2Na4aYhlmSp&#10;E9QzvHY2km/IqN2iNsHu0mk4MGzsuHqG+mgbwSI7SXkyBInG8YbnjXOwv3Sc53McC5IYli+dwrar&#10;vsgqeqlEegnDqDSgL7f8r1X0qSOOsWIO3TpCT+9Kp7IZo6KtqS0ceEO9sP87f9q6Tfgp+xcygSTL&#10;L2MKCRfyLGwh2Qul51PCSGFxMd7ygY+l+CXrKXLe5qBXoqfamWkE2WduogtF43EYpdhjVPxWOhQ7&#10;DKI1tqfOcLl2gvH6AHWAHvXIGgyL24lhBOpmVu4hitGd188p8biZlbHwuDN1xFhY9O0E/eZiT1tg&#10;aYvGMOrUBqb92sN8Sj/MX9UT9hkMC3GygNsMM+k+DBkmrC4dglWGF/YQYCsvemEWGUFSPUhqbtuM&#10;w1iTIQByhzbd0wQ2FkuCeCEby06y6QwK8/5x27Eh/QDaR23j67uw7sJ+GPH7klVoO8X0h4+So+0d&#10;NVZZhiXVCchG8uWW/3UKb1iydIWfoNIfGbse+28dp4Oxg2bgcoyiG9CIcFFJbctCR5noLBskg1pq&#10;qLIV8lnAITZW5oDKSOuVRz/jbtYvmJ50THWBT0nwQMXA9XC/eZYtyxvR92LVZn/h9/zgTGcgYzqB&#10;v8QwjBxiKzyCLlGk+4i11CEnMJV21evWGWwnqA7dTsDg6INY1Lk1LEb2xsJmdWlPmxEcTSk8GyDA&#10;bStGt22AwNvncIj64tydIALhCI6LFqDNXJW+Eyf5d/DPCTjEa16UvBPHf/BFs1hXbM48ysbgA+uM&#10;Awi/G0d3cgSOV70owA/BPMUTvnd8ceCWiM8T1B+y8t8VJ2/7k11OqeyGxe+L8aQgV7GpGksiKL4u&#10;tBJrX1pa8hdkkOAtqrt5ZfoheNygSA1eR9++B5OSj1Fgvlf7sUhR3d1l+CAQ3qOUoCnr12AYkXwY&#10;fP/954/IKSlExvPvEXA3Et2jbRmznckCztQKW2HE8CALqe0p6hbQkUg4aR+xkvbPkRVzio8wgiSM&#10;52ACCXkePK+aZC7by2cJqBSMqNsAhh1bwqSPNsx7tMeK3m1UKNHv0wKL+3eF8bHZ8LsZikmxpqgX&#10;agS3G0f4G+dx+HtfdI6yIvj28f++sLjgRrd2BIuTtuMMgTQ2brMKOdsYQmSsaPvVgxSe1DXXjvEz&#10;u1WCu93XZFKQj7KsDhSsq9LdKXAD4MnXit+XqAZU8JZCnS3na0ZHaUSyXFNAkpOfz/v5F0tBteXS&#10;/tXrKKhkc0Gvm+fYmjxx5el1tVBIaQr+IxcqcznLgFGWIEWK2FYp0sdBS4KnhXk4+XOm6pxyue6r&#10;+gRO3w7CjKSdpO69mEkdU0XGTUjdK9O9KBBpJwOXEQRHKXqd0TjCmq0xGLrJDtQmMuN9JTox9hun&#10;nsecbs2wfkBPLNFqpBLFGJEtJEPhljnjMXtxfyQ8CCAQPcgI59GJLqJfvAtsMo7SaRyB988hcL1+&#10;EJ63zqn+FF2GgbVpe9CXjLGatlMsvAywDYl3UyHG/OIhAmwX2WS3GoF2v34YvWSVX7Al9cphWlzp&#10;NDzCa41H4QeG1U/UWviMNxTkWZL6UwDB+yahVlblyd8lb4VB3uPWs4d/MQaRjQUDVuLbBDfcy7mL&#10;n3MeqlAhFyWM8K5Edndiq/iiLb70jqsiLeZdaQHB8wlu38fzBlqhTeRW6Ce7wyTdFXZXT6B3tB2M&#10;aPk0QhzQMEQWX7MSUpzV+InjtYMUfafROnoHZtGJ7KJrsLt6DB7X/bCagPLIDMCiDm2xeeQgGHag&#10;4OxE8dmqMRY2/AamPbph+tlpmMaWvyTVRU0YPnDLD+3ogAyTtpL+PTGBonfvjWOwueSJkF+jGQ7s&#10;KLRpl6/5Yj8ZxfunAITdCUT8gzhsTPeghT+hphiKwHS9fpIssZeuJFDNrT1+OwK6SV4qpXbhB1l4&#10;JTPZynqGZZdN2RtPGpMUuXdqHqw0Jt6z3JIibLoaRGHvzfP5K2VaDt/QVlpw6Ydi5BHh0uOZr1aT&#10;fdlDlm6ksFCS7X9UE4LFpn65B7wptLCkU6frAbDI2E+R6YCtsuN03C6Mi7bBpkuHScX+bG37GVJc&#10;1ISZNhEbCaI1qE9bOY9AmR2/C+2jraARJutbVtEdnMCxHwOgN3YUDDq3xdI2zQmK1mSMZjDu3BS6&#10;reti/YRu0Dg7EysoquvJEoogU+qkbdjKln36R5+yEElHUifYApN4fHuGgmNkJbdrAoCjtJsOPN+9&#10;WEuW0E/ZCUeC4PQPR7A81QkNaGXHRFtCL2U/hawHQ9EJMqAvQ85hAue4Wnn3kQ+VQ573RBqIJAQW&#10;BlUdf3xditw7mZ/ygeFkdIwHf+uA2qbdmDrM8sJfqCf1j89lfRRSvk6+KS4hXbJ1yMjp18k6YlPl&#10;NQGHzMGQIjPQZY5pR1Jxh+htmBa7gyHCFHWjZMKyFQVbEA4RIIG/hKv5nSq1lKSj8l+AobEEReBq&#10;mFMH9Izha4H6+JYAmzd8EMzaa8G0czss69gMG/r1hmW/fti+WRfztJvC9aoTnKgNPOlyJHOR47VD&#10;GJKwl99fo4TkNpkieJlspTZr3szj74LN5aPYeUm2Rj9EJ7MbmgwZzSOtsI6i89zPoTjxoy+crh3B&#10;iITNWJVxDC2j1jLE7KO1PkGXdRIP8p6QPSk0adM/UXAqoS4JYthAZIkm0aHuh/wp90eSyHz8/QO+&#10;TTyAAXF70CRmF0by2ubQoQ1juHS4duqvARBeU4Wvk3EEHF+ToUiSfRkr+YMaRE3SYWuQmyLrSMSq&#10;aQTuRB/aurLphmaoH2aFarSiWy+xokI2qIk5PeNkEpEj2YOV5WdAeyprV8gSfrr8jj4rbwt1QSh2&#10;3TiDiDtXYbR6CVZ0agmjbu2wpA01hqyvGaANowE9oLt8EmbFb6OdPKryme5laGoWLcnzXSDZBQdT&#10;BJ/7KRStoqzhQ6ZoFmmp0i5YsbJrBFFXfRek5mKc/DGYlnkTJiZIb+YeNI2yo00+h908h33f+aJr&#10;7G4Yph+mFvGh5T2GB29eIis/F3m8L+o+EQGy4l/mo6i5sPy/MIdsU6LuD+/V/fyXmJdyDOsvnaHe&#10;kjGb02gb44rtVwhOuqN1F47wtb9IKu6yrnARoL8zvBQqvSH5tb4yytdVaMWk0ugHN2DGGK9xXhdj&#10;E3eiQsg61I3YhNqR9mgUaYv9N3xJ9SvQkeGikuw0FbwRrtQTQ2JssOcmW8x5HejQStYkMCoGrUYN&#10;tu7N53ZhdZ++0GvXHMs6aKnshLrN6sOYz8uG9MFU13GM/XaoFWpNenbHiLidbOkn0TjcCp7UFY0o&#10;dhdQ9NaO2ElWMlU2VMS263VvVA8kK4VswYaLR9WmyHZ0TCLCZaduzVBbVA2xoS7xQt8YRzqV87DM&#10;8FJhxO6aPxtFCQoL8hku/kCRsqafVIhV2kvdr7LHfyzfvX6InglHyWghsL96lu7rHIYl7Mfs5IPY&#10;cOk8RsXvJPgOMrQdRY/4v8BYDK9JUy64sKgQJYyTgn7JoS5FekFFbH3+KCvas1CTN9OeQrJysOQU&#10;IyMQJCr1lGyVHmhOzeDLlm2Lwz/EsqLWERyr0Y0hp28Mnch1hoLz89AplpUYwO/4maCWoxGWDusO&#10;I+2WMBYnoibjNMKSHm2xaGAnNNw/FW7X2cp85qJvnB2p2gv9YjZTO3jAIn0vjv8YCiOKXE8yidpJ&#10;KtQU/alBpiXsxBE6mKoE0LxkJ4xNOoIpiXvUFMDFFJ2Lkg6gAj+/nGJUMiZ+Sy0yO2k/+rJiUx9d&#10;V2ksSz5KIylS90CSxwgQpIf4ayktpRCV9968UROpL794As0wd2hE7kCfuMMq4/IMModFmiM0GcY0&#10;gtaifpQzNjNULU7xQoMYN4aYv8CedQXvP6jdIWXNiNwE6d0TgVWWtvEDwn57AJVEP0AStGzGoPit&#10;KgmbZPlRKZQkQV0AmUJSSgZtwuJUTwrPtagkq+3PGbHS+ExgHRD28F2OLpGOGGU4GQaDe8CgW2vo&#10;NWmEle3bwKhLBxh2bYWlk0ZA48QMgmmF2jh5Yrw9j7sKtfz0UCXYGK2idzF0HcMWClGxxIPiZKIS&#10;f1scmN9qNXDYh1pknUx9lFn1kiyP5zYp+TCWJHswpOyloLWlUJYVdJL+ajMqBq5CwJ0EvC8tUouq&#10;pJHIzlYSVoUx1CLvL0X6MKTIvRIxuvVqGOanHEJl6qqlyfvQNIb6Il5C7BZMJ8N+E+2q9qORrAXi&#10;7GT8pmfcbpW6YgGF85dq+PMWWcVeJrh+V6Ekr/QtbVoJYh/d483bQjsow/28kZLnlJQ8Kc4dTWQl&#10;vbcxAUIGkexBkgPEfw0qsIVYkTo1pWLUkgdqE1ZcM8kIdHQzZmu3h3E3bRi2awmTzgREa4aQ9s3V&#10;Tk6j29YnoMxQTRZtB/DhawFdup46MZ6YEcsbLouc+FsGaQf5tzmZ7DgmkCl2Xz+tWMDp6klMkgXe&#10;BOH5O0kwpbA8RR0iOdNl65ADP0SgK12E+81ggtcaUySBXMAGuFz3x+OCHLyXbdp5D+Qhzu3zJ7kn&#10;ZeJcekCFPcS9ERlklw/4JvQs1hKo9ldOUrucU+dXM5K/FSjnvpIssZ8ieCvMZN9fyU3C8Ng3juce&#10;sg2zkvYQVPshmwp9qYY/Z6EA/UMtVxRb9v4dBVcpW+9KxnZSr58ljNKIcN7ckcIYsr7F2wTfyJ77&#10;3vq8ObxY2U3K3wwdYtxRL3Q7ukXRicR6YIbEVl9zPlag9/6tmKDdCQu6tMfiNs2g37Ix9JvXh26T&#10;OtDv3haDZnagsAziZ41ZWaRcAZa06gh71A7fjMmSOSjYDqbUHmpbD4KxN+1zZzomr5sB/P2VbI0E&#10;hmQk9DVEI55Do3Bn6ogjaEAGUhsbyhamvuvYsqUPxhGbM8/i+C+ZZMsSFIkrY5EOrbcMJSI6v+qK&#10;/+bmeF8kPdWjN1n8/V1oELIZphne6B69h2HiPGpGbMciMmclNhDp4xmf4IEecW4MZzyv0I0YKDlY&#10;eU2yCKttjBPdHq8lbDv1Gxvan7m8LS7BW4qvnJJ30Di5BK3DRTewQoIc0E7ttmCOFpJozXuOelSU&#10;RDHeumwdkpRlkUr4psKIrykrg62HNGpG6tQ4swDavYZh7pzR0Js7Rs381uuhjcV9u8Jg0mjM6tUe&#10;Ood1oemzQW3II6Hp0I9RvPlzMCxaJgZZo2bQDiy7cJxidjN23SSAZANmn6XQlBtNlpAMx2KPJybK&#10;+S1Tg3uy3ZmAeAW1xeh4J7hc9ednhf02wCLzPJpFeeBZYRZKSZVf85DJGl7JkCwdWhJexK4Kc8iI&#10;a5nuKIHDrRSC6jzP01L1s2j4kSX8LNhwPDA31U3NkJfGUEvSbyqmWwWLi/upRbbTqZxU2Q01wiUz&#10;Ac+Z1/aNpPSW3TRl04A/a/kl69X7+cmkxnCiWbIRShyXtbQMC20jiHhW2pREUrvoDJXzVC5eVpXx&#10;8ydmoqIkeTmnx+/MVjdEOrcWxh3Hgs7doSsAmDwEC7t3wJIR/bCwTxcsnzQEYxrWh34Sb5JU2jl+&#10;jy6md6wXbC8fR92wtXC/xZBACpYtNxoKi/HvGYn8vfNL0U0S30oyXh8zDI51gy41hcv1s/yMFUUr&#10;31O529dAmxqlXrQ75khyFoZGzZgDqBLuitIPpXiWl69CRmFBgQqnMhm6LOFtmX2Xkk1hKuHk4+di&#10;2NxIQsVQJ+qW/crZWF9iOGPjkW1cK4tjCt9DwHigCjXW2HgCm1rsGzJD9cidMEjfh9XpXjy/9Wgu&#10;jSeE74duQdtoNwynRpGcqWtTeP//tMVfbqqsepMOK3ksZKXxITtVMoZW4UVKQnsZhCrbCsyQltRF&#10;ZQ6szXCixN85ahBJYHt8E4YzhCwZMxDz2reAjvw9oDcW9+uMRQtmYoxWU4yKWQvbS368iSspYiWE&#10;MZRI+Eo8zvMgK7Ai6kgmZpX4VnKKbWEle6E9Q4QMydeJtCG1s+UFrkXlMCdsvnQEK8gwrSgCNQnc&#10;wbH8fvhudIj1xJbL/ozxnpib5ksmICt8oM4iCIQlPjCUli3b/O/CU0JJaVE+QVSirOzgOALBfyvq&#10;R+/EWLKEZCtclXEWDRki6ka4oBbBUSPKhXZ9L9ZcOEY224URknNe7mPQNlQP307g74NByh7UCtsG&#10;bWE7CnyNUBe0j9tPIe+F0Q07YHFHrT8pQLyXFmqcNse4eEnash3mFw6woqViZBNCis/zBqwoyYS8&#10;HMskcYoPK9PPVC0ZkNdltpdKoX2QcX3lJMzu0RGLxg3Bok4tsah3Z8zp0gYz6EimjWnB483ByBhn&#10;thjSvqzN9adwlUT+omnO6bMV2kEn5QDGx8l6V1NUIlNUEJ3Dz1QIc0RHVpKz7Bwl5yVMJ/0afqvQ&#10;P24nqkY6K12hKcn+JbzIjpf+Lrj0/DulJxQo6DpEP0iH33/MFSJF/haLLw5OQLPuUihF+UHqHeoJ&#10;cR0B1DxiXUMdFINUCtnB83FHawpnjYAy2z2IgNx65RzD73a0le9I2k/eU9mSVUBTIdoDFal7JOfJ&#10;0Ki9GNW+LZbP6A2DPh2wlAz7pUb+ZEUyAgqVswW3JCVLZa2VcQGpdDLIALXVhSUrgBWqUlbTYqo9&#10;XNayNbiiqqctpkq+9KlToNOvKxb174aFvTpAf3hvjGnWFP0Wd+FnGafF5QSVOZJppFTRB+0iWZmS&#10;rE5ErKyhEZscsrHsNyQrolhqf4YS2RuGcX54gkw83oKWkbz5/H5FWQjOc+9MZzMxcQ8dgTuqSrpN&#10;VmLG0+u07ATGp48MJWUj0GoHTbGsFOMyX+U9gSL/l84vyUuWV1rMFu+FGSlsLAFmFN/URDy/2iEM&#10;gxJGgreodTaawZZlKbICGWJ8VqNKhDCGhEAv1KIWmyQaSG3/bomhFKhDKdR16FQkPbl+qjdGDesI&#10;nc5dsHhoHywd2B1LaPN1urb7EwLEd2WE9DFISkkNX1aIbN8lWYjPEwjSn+EtWkQXTSPIEqcZRqhF&#10;NE6zws7NQQfDxfi2Y0vM6tkJc3t1VblM5/frgZmD+mBaF2003cvP+8sxqU3oLjR8RLCRMYJIr4F8&#10;XSryHFlCjim6hawkKbprU7xVkQ15fOahvlSMH0F0fiXBIRbbEs5XGYbOG9EBuKFeJFnMdwPp/SCa&#10;0vF0izmIl0XZSk+UvC/bvl1GnItLS6gjPquOPgHKk9w8AuQD/qAWkbGTw7/8yONspfuyIyNIchtW&#10;rPSN+BrBWPpQBOAUozJdQSNccpjwHNiQNANlJj8Fpvcmfs8dw9UOEHKeNqhPraM0irckwNmBUWvX&#10;Y3KHlhTmkzC9lcxR6Qb9MYNgNKI/VozqgVltWv4JASI7KagHQcLW2pgxUu1Y7UfaP049cZqOxYc3&#10;INAKNjJW4G2G/k1bY16fdjBfOAWzSItzurfDtPZNMJcCdAKBIdmFK0kClUgCwFcXdldlE0L+hmiU&#10;YN7QgFUwTaegJBsZyEaAsmnheYpfPxGkK9E9ajd0E3aiQSRBef6L8KUmkb39e8WxpZ6byRtPtqG9&#10;rkHbqOG/EfkluXhT8pGAKGaFy5YbMkTwh5qI83V0VYUXMok4Ekkak1v6Fo7X43ksCWEm1C1kzQCe&#10;g7+9quSmKrc7AUGgqm1XAx0pOh0wNfkY7xMBLnnVJMT585r4d69oB4wkU9QIXo824uiohaRTcMy3&#10;M6D37SjojhkCo0G9Ma9jG5jNGI35A8gcA3tjStsmWJ/kigkJZNU/VQlYp6+27TgnopMt25cXJaOd&#10;fqww6fCSbcLOyu4LvFGBOzC2f3/M6dkBCwb1wgYTXczr3Ab6A7thereOmDm9DWpKDvazBJdUuHSW&#10;yXGEKaQLXgDox2N78//yHG5DpmA4k+1MJYyc0iNtW5FBrLEk5ZCi5H7RZBq+JiJZ7U0XTKckADvP&#10;cyWjSDgqIQM8LigkY3xW4vKrVZV5GGrbL4YPAYYApMydlHV+NQ0TB+KCPrF70JzCt43sE0NR2ThC&#10;7LElhsU5MVTw/RiCRzYGIDhrUFcIi5hdOInhcQ5leckkk4HvUnSNcaTY3gGtSIpV2v4u0dswcIUZ&#10;Fg/qCrNZE7G4U2ssG9geut26EBQ9YDJ8EBasG4ruMbtQLWQzBsZ7oZN0Jfypyimyw1kBB+3sPtlp&#10;wZg3iWFFht5FoJ6niznlhfFd22LByD6Y2aE19In6pWOHUHS2o23thVGDW/NGM9ZKJYuDkXDF79WL&#10;kiRzlugvyVUYor4Jd0MjufkCGvm8hCzRHmQB1UIFVKp31p7uQLqibVBFWEiFHwHdckyle2hEy70k&#10;7Qh+Jyv88XtZxctmidKxJb3AX0Wn9FnI39LrKUD5/Q8Kz3cy4iw9r5tRQX4/YDsWJu8hKLerZRSV&#10;5HfPG1JbSD+LiZpiqIQzWVDtXiHnKCmvyHINZf4KLX+NoGXQjhBdZY4pSQdo+w9iztAB0Bk7GLo9&#10;O2KN/nQsoMaYP6Ab5rZuivFN6mK401hUosUdm0DBT0DJvF6NCGuGTorvP03xnlpPuqQ1fCQMSPc4&#10;W6V0ckmsPbcYLV3WYQovckGfLuriprVuqFJmL6S+GN2oIfpJdztvsErc70cHEkBdwpurwoH0QYg9&#10;lkG7gPWoKGFANI73XDolWlrenM6M8+0j96CJZPURduFviuPQOE+3FLARVQmOCYl0U7IBEM+vFoVj&#10;h2AzvCrKxR+fyAQMIzK8LiBQXeHyfzKIiM+v4JCHDLD9mFeC7TeSSfeSimE7xkiPJp3PqvQT6B3j&#10;CrM0ClJJ5u83h+BjJflbYZbscUMWtFFbs8o1rkBDOg/ZnlUS385LcUc72RhAddSZY2nSOUwf0htG&#10;c8dTqPfEXIZdvZljMadTZyybOBzj6zdmuJ6JfmSsssFM0TSrqKF4jCAeX5hI5tH8aQpbqmIPqdxg&#10;GcVkBfrvxOipizF7SC/oDu2LuZ20MbVlQ8wlgyzq3hGjGtUko4iLIeWeKbtAtQOT0PPZWRgs23fJ&#10;9qZnqSdkzxc/WjzZ6+08mYpiT8Ob3ztPIMmNoLirLjncReiJ1RWBrByMNapF7MEU1T3Pz/P4xe/y&#10;UFj8AU9zylJavi19p0KHpJSSoQEBhhojoeaQ8CIiVELMteePeAwrNI6Wnt6Vai6HxjmyJAFXMZTn&#10;LBpGNkD2XUBnQdB4Uyed5z3hOUiK78a0sBre89BHdpGQa+X7NaX3mGJapk9K38+kTYZYMI42dfJI&#10;LBnSgyK9LRYP7MnGxEbVtSP6O43i5/Xo9nisQFO0lNytZxeqPWIaRkon4SplzSsy5I4Qt/inKAHz&#10;K2ocn8ETl/4HafUmGNeqG2b27YhFw/pimlY9zNFuijmSznLKRBgO7Msbx0r3YWg4x5uowgIr3teW&#10;lMpKFqeixj6oCwgU1Qch+kJeC2CICOeNOEdm8NvAWE9lf170Cb9/jmFN3XgJMawYX2odgmhYnHSc&#10;2eHFm9cqjKgu7hLZkPkTstVGzGWAUOGE4UVGUcvCyu94np+NU7fvQuMoWyYBJnnI1DUKIGSXTOk7&#10;kVzt3gSqnK8wlLx2gsLXl+DxpiiWfhnprJPOP5m6KBseyXfoVlpGOaFC+Bb0cbLBt9pamDOIrDpi&#10;COb2bY/lM4djQXdtTGjbGNsSRZsQ4L4Ev+zfG26LOlG8LobxilHSlcBrlp7qIJ6n2GGaALVzxZ+i&#10;+IsrYUs4bItB3bth4ei+WNivM+mQWqN3J9qtJljUowMm9NNihUsFUgMEsNJl/zfZsfIQb+RZuTiy&#10;kLR6Ga85IjeemkXdXB5bGEo0hfR7nCNoZDswb9EcvNHSnS8aR1iGwNMUkJyzgGYQj0NGef7mMcGR&#10;o4AhoUMAIUPtant3soPM1CotLlSORHTHB1JGdvEnnsdO9ItyRGUK2XZqxwcJg7bQpHWtJdY9RHad&#10;4rULq4Vsw7ykPZiZSE0SxOuRLcvkvClI1USjCFfMkKEFfwLblyCiu6tL+z1l5Fjoju6BRQN6YmGv&#10;LtQX3ShEe8Jg+ADMb9saHUNXwiCV2iWIWk7yf/jK9+UebcYkaiix6SMTd9Ies1HxfZkaMCv5MFrF&#10;7IR+2p8lw9ApK4pMbej06oZFXdpg4cBeWNynE2bSoczv2Alj+zbizWXrOiFMIQKxrFNMNjBW4UHG&#10;QM6wUkWvBLCFSpgiCykbe07cig0qh5Iuz/HGiE09w5YrdtmbrcmfuoW2sn00K+Y4W+0ZttIz/N6m&#10;afhYWoRHeQwnhQUoYegQllA9mwRI3pt8tUBLBtBEc4h1lU6unNJSBNz7mRXgjIaihwLWoXmU9ASL&#10;vpLK4fmG2bJyd6u1vErv+NqgnlB+sCtqC5D8KIbVHnvyvE5ttW6Qfhx9Y3Zgkhq53oDJ8yZi/tAe&#10;0J04ELM7t8OGBROwqH8vLB03HLMn9+J1ziW78JgEe1N59mVjkc0E1HiWCF3eL2kIItB9eC9kqxJJ&#10;Biz6g0w7ItYR4+MZ5v7dZeKYXpjLGLmgXSvMkgS4pMj5XdqROTpjtOEQnjRvElt10yi2NB+2grOr&#10;0SfhEC+OjKA6r3iBZ1mhioV4w4P5umgSf6FNgum8MVuDKxpFSk5R0rOvPgbF8/uicWiZK1HYNWYL&#10;NU1lJUqL9VnPCi/GH3Qa71jpklqqqPit0hGSDkJ6QPOK3qo8p+/fleJNSRF+p7XNJYvUCKWAlDAQ&#10;JHpiNZYmE3THdMt2xxYgnCaryUw2gmN5Glu1t3TXC6DJIATrRJXzfRMsLtJNqNBCoAdtJZORbYJ5&#10;bQxzC3t3xZShA7Fs0hAYjOkHw349qDV6k207Yqe/3AfeE7JCZTWeZIEtl/xQM8QKVhmi64St1qBG&#10;FJmIbGsqc0GoqRpIR5xYdrXRIlmTwNSUOTKiff7dZXFfao3WjTFPuwUWDx2E2c2prkVU7mX4COPJ&#10;+vLmSpf3Mcbt47z5ElrOWWGAjNOwRbaLkBvMCz65BpWiKPrY+jrG8b0DjNOneIN9+fmDbBkhpGkf&#10;xvEQXjhb0bikw+iQ4Mtj8aYFE0yeC1jp2WplmXR/y8Y9whSyZle0hYSOn19mKbEpmxH/QbuaXZCH&#10;7149wNhEAiPQHt/Gy85W1DTn5Hf4e+fNoUvbqnGW5yHTASIIQl8zjJfONWqBtRfO8LNsxefLtiMT&#10;sM9JFpBtQQsZYvAX4bkU0xMDMLhRe5hPm0R9MQw6ZFuDiWMwv1dnzOrUitepT4fF1s7GUE3Sh0sf&#10;jYxICxB4jMFKYDO8MMxOTOVv+m2m6Jb3yBqhcv94n8XehvFzAbw/FOVq6qU4un9nmaPd+o85vdph&#10;Yc8eGF6vBjScKFTNCQ5HnrjPKYYU0QY88U1sTed4Ed68qM3UCmd44ucJglC2OPPp0NhAijxMtDvx&#10;e/I5O8bwwxSvtqRT+bwfL/yIWFxWkDtZ6Axv/BZ+xpGvbTenPf2Eey+eU2N8Vtt7FZENZIPAt2+L&#10;kUuAvM7Jw+cvoSQ3n2Hn1WsEPbgPDbe1WJweAQ0XCXsEoivDyEkCwYeVdE6Ygi3Ui+A8yr89CPSj&#10;DIGBbMne1EJ+PP99DDnB/KwPr8eV4U8q8RSPJS39EI/j6YwlXfpg1bgh0OnbE4soQme3qA/dHu0x&#10;tlE7foYN5jh/9ywr87joCx5rE8PHLobjU/z+aR7/AP924H04TMZ0I4t5TOP18+/jPJ9DZN8T1GP7&#10;GHKP8nGA5+/JcH2U9+gEv0eAf6mqf09ZMWAo+hiRKWJTKBTDidxYaEQno1FsGv+OJqoT2AoS+V5Y&#10;2d/hrIzwSH6Gf8ck8b0LrIQo9R2NKP4/lg/5XAy/H5OCxnH8fzSPGZPOZx4nPhX9U1JRJSEDFrd/&#10;VDPUJGPQ25KSMitKALwXN0IhmvP2PX4rkOUVdCXCJAw5TwpLsPrad2iRkIbZF6+hEp/HX7iC+ekX&#10;0SDhMmamX4JGQjrmZ15Tv2998yZqxqejR1oG3H78Cc2SM2Bz8zvUiEmGyZVbGJeZiQN3fsS5u/cx&#10;LjUZk1MuoV1iKsx3xGD78r1YO2ksNoybhGV9esF82FDodu6GuUMmw+AiryciDrY8/rdpl+Dz4BGG&#10;p6bh4rPncP3xV+z44Ue04u86f3cbNjduwezqbVx+9QoTLt5Cl6R0uPzwPSrFJsL2uzsYmn4ZZ375&#10;Geuv/4D9PJcOSZlYdukG1ly9hfZJF/99AOlta/GpQgwrT8AQmcoKjuezVDAfvLkaUXxNQBAhlcvn&#10;UAIhSiqfYODNUcCJ4EM+G8cLCSegBCRR/H8MXw8jmCL5WQFLXBqBkcH/pyHi+XPVb/GRFlXtLyuT&#10;b/i3TALmPxSfhQRF2XxPWY4oSylyC99jTOpVnusltE/OJNAITPkdArN2YgaGpqbzpt5C0pMHZeci&#10;vx+RSuGZiUWZN/i9ZPRITEDXlCsETArqxiVjYNo1DEy9zGPwvATIMRcwbo4NVg4fDrOhE2HSvQ+s&#10;p03Ait69sHr4EEwd2xf2N25gctoVgiidx7mIGRdvoGkc709sBhbyd5Zdvoq1125gy/Ur6MXrnUTw&#10;tk9KwHqCesHFTPRNyUTn5HSMI2DlXs68eBnt+bnfcvMwOT0d/S9egsWNH1A34SJcv7/NRkDA/9tK&#10;KCs0TFiCNzNSwMHKVEARUPDmx7MipHIj+ZkIvh/LGx/Fz4Tz/QRWEFuIegjA4gRQfETy/7w4BZw4&#10;fiZSKlEAdlGB4GWxpLT8pBYXfd2dWuZZfPxEhnhHFlFjJGXvvaAQTXieiyqxFzCdFVE1PgMbrt5A&#10;LR6/RmIaqrGCNPiaRrScYyIrmzczMha1kvianCvBvSLjOrqQtdqSFTTl8wRU9cRLqBGfhLbJAo4U&#10;6GRexbce57Fh6AhYjhxHQPSBWZ9u2DBiMpZrd6Ao7Qi9DN4LNojqPJZ8VyM2HX3T+Bp/p6GAiwBs&#10;RNAuunAVw3geDZKuwPjyLVQlU8o9rc7z1RAg8fe0U3geBGiVOL4XfwnzM25gQgoBTGZZdeU7Xsc1&#10;DOL/hQnnZnz/bwJIVEKORmQMK1JCCC9QKlJAEE5mEAaR18L5njCHvBZD4ETwb/mMvCZso5hHQMXP&#10;CcgEPPK5MLJSnNxQ/j8wEh8+MYwwPLxmGBGrKoLz62wtBQaCQqyp2Ffp+Sx4/xGBD1/w5iWhfgKP&#10;JyDkja1DMPRP5U0V0BI0UkmKvUjVzaUCGPYqJF5EF4YRjZg4NEvMRA2GvIWZN9XnhrP11iTbfJvG&#10;7/H1dqzsOZ31YDV5KTZPWow1AwfDuFdXGHfuAmPtAZit3RR95LgxZSFzOJlDI0pCcDpbuLyeBE0C&#10;oz+ZbXbGFXRPlvNKRSNWfiMyjEYEQ7GwLM9Pvl+TQNKWkMHvbWGY04iTa+OD1/G4sAhxT5+jCn9r&#10;/893+VoaJl+4TCb9d+UHSWBrEyaQymXL+kaQTv1RnajVCOVNECBIZSttwUoQnSEVrkBEYClgyIPv&#10;RQmovnxegCXHCo/Hx/eSCVlYQgBRNtE39y3FpxpA+6NsNteXji3JffqBIOqXxnAg+oY3uuzYPB4r&#10;XYFSbqi0Qgkf1DODqRckdDUWQPCzmnxPk4Bqk/gFPLy2lglyjGRUltfkGPFpmJdxE5Nbz4TF6HEw&#10;7TcG+u3bw2zYIKwaPBLGHTpioJ0VVkpY4m80Z4Uulb8FpAJMuR+hDJ3Bcu1kVgKx7Lr5fwnHKtzy&#10;oTSagIivE0SqQUXzewS6+rywK0NhrTgBkLwmjwSe21WMDb0AtSXal3XPX2rsX1iiYk9rhPHCJAyw&#10;shsQFNV4oysLVcrrkfKQSuIFCjNIuPnKEgIqEZwCCPm+0hvyOblJKRhz4QY1xXu8ZItg7StdIc5D&#10;5mMUlbxT0/r+e56QT3hBl/KysFgdWzuVFSHnIKwmGidCbjp/S91sOQe+J+cmFcHKrkZKr8OWOkEY&#10;QUCqKoSfY4VU4k1vJa1cGIj/r8+KqH42GnO0+mP14rlY2W8AlnfrgmXde8Kk8yAYdu2NUfGhZdcl&#10;QBIgyO+IrpJrFxYRTSX/FyEvr/E86/Cap1+8wpCXDi2GCAkdFRWY+F0BsnrmsQQYAhLqnLJzlPPi&#10;+fGhRU3VMOky8gvYeER7ERTv2Li+DjR+qbV/YYniiUWQBSR0qMrgQ/6O5gXIM1u/uihhCBV+eKFy&#10;w1SoETDI6/yOCkV8LzgBCa9f8mIknZTsXV+WqO5ldu4XVyIr0WR3JxGmH/CJN+DN21KE36egDOF5&#10;iEaR40grDCMtSyXJzaTIVOcmoJDfi+azsIoSw2nQVCwnryehIUNHP4aAOsIwUXxIOOT5alKTjBm8&#10;HGumzIfJ4EEw6T8Ay7p0wtqJUwiOXhjTozt6ingOjWcD4bVRwFZmKOsl4pX3oCYrsupX5pD7oq5Z&#10;nvm7cr4SphWzseLlGhR4+b68Jn+r8+ZD7qd6TZjuAmoIcKNTEf7wqWo0imF5X2Qo4V1J2YL49zKz&#10;7V8OkOjUaQrN0grUQy5ILpQXFyZWVm46Tz6MF6XYIxEtEqXy+BCWiGaoEXDJzfQPJeJLGSK+ZCxk&#10;5QtbyEVKZ1YZIMoGztQa1dIPuPUiCylPX5WFMdE4CgA8tgIfjy/WOupLqyWLVFQVzvOTGyznK+ch&#10;wFAgku8K2Pm3ArqAgudHAHVNvIxJDUfDol8/GHXugSXt2mPVyPGwHD0Kpv37w0JvBsOqtGo5phxL&#10;vsu/BYysOMUicvwIHk+FNGqWZGn9CWgmAl3eFyZQwOb3CCyNaHmd5yMhQ0Ai5ywPsf4SZuQ74rBC&#10;45DwyyMVYqUnWA0wsihtRlaV6Y5yL4VpRZd9qbl/UZGbIBXzNcTIM0+47ObwAuSGyP+F2v9bGBL9&#10;wb+FOUJiceLnB9QX71AsqQ54EXJhAgqZ3yk9nLJOVYCiRlT59+uS93j99i1m04aWOR0BAo+nwhn/&#10;L5UrIJDf+goYBRAReWmoJGCk5W5FJ6LYRr4rFK1iPz8rIJJzlIqNu43pjYZixfBhMOrUDXptu2Bp&#10;504wH/QtFmt1wrwTh/k5fkcahVC8avlfwVYGlAYiJKXVyzWrhsFn+S05vvyufJ/MVMasvGfCbAIW&#10;OZb8X4FFzoW/ISJU3Ao/OyjlgmJTyTcvbCFgKAOGZE74765OXi9hOP6D+iy/9O2/ECAxGe3F1laX&#10;GCkVITZXVRAvUC4qJgNVKOJUSw3jhSqRyP+L6OQNzSoqRHHBG9VxVUyACDAE5XLBQpGSTUetWyVI&#10;+Cae5xWorEK1pFLF1Sh6lpsulS8VIKCQ1s/fk2e58cICUlFC5yrESGXwc/LZr+BW+oTPUkFsmd0T&#10;k9DXLR1Lu42AQfceMBs8FAYd2sJieH8YaLfHonrteK3n+B0eU65ZGFQAIv08/D3NmPCyBiEgkP4V&#10;FQ543VLJAmj5W7GB/CbPQcAg3xeWEDFMUFRgiFOfESstx1Eim++HxTPsypxYik7JA/sfigBBzYdl&#10;Q1Lrn/ksi7VkqEF2+H5KHafu/7+sCMKV8+BDBJfcZMbXvXd+RQV1A3jj5aKkkthyqqhYm4Sfsl+i&#10;mCcsFylFrKgCiUzS4QUJ8oUuBTDSp5FdVITvcnlxwQxFKlTxIqUlqlAmFcy/eePK3BJfU8KPr6ln&#10;vi7gCGW4k/MQMCh2k+/J+ckzjxuSgIaxVzB7lhWMOraHfrtuMOnVl0wxWOmMlYOGYXaDVhibTBaS&#10;SlfXJdcr5yCgo2hVoYDHluv80peiKvYrowhgBZCqsnkuAgjeuxoEeTUJGxIuyEK1ROQrYMlnUtCA&#10;Qrsdf0cqXS32Jmt8ZVk1HeFLEpkSWegt91M0CO+jCPpSPu7nFZbdn69g/ZeUgIA69YQlVCvijZbK&#10;k2desG7mVZ7Il/eUIORJsfU+LMhVSWLUHAy5AF6soF4AInHy61Q+YYscMsXTwrfYe/cZNIJEaPL4&#10;QvvigBR9yzNvoKJm/j+c/1eij78lbCUVoQDCRygrRukJARDPR268VLBUYFA02sRfxozuS6kl+ihA&#10;qO1Eh43EylHjsLxnf4y2tUDVeB5XhUX5bbkmfld1CvI4cp1y4wUgoh8EpAJQxSxfzlfdD16DalBy&#10;DnwQFLXEZck1iBZjg2ssFpyNTHpT65NFIp8+Un09JWwoZXa+jB0UOHjvRKtJGOYL6jVhCwFR6cff&#10;KbAvoYp0M8hvqwd/S8D6LymKqvljqlL4EKVPDdBNhFdYDOpJ76PcmMBYvCguUnnGJOGtDJyVigvh&#10;BavZ4LxCAYl0f8vFSuKUe3n5mJ52jd+XVigVwwtTglJupvzN14WuVcvlb0vlS6xWoYKviYaQSlPx&#10;njdeaR/5Lv+vQgmPyXOsEnYZ+r3GYf3wGTDuQMbo3h1mfXvCrOcAzGvaCgOjWKFyPAG49OaK+5CQ&#10;Kf+XY38FglSy/H4sj61+U+7Jl99SLPflXL5+T/o11LiUfC4ZmnJM9TcfbOWzL1xC0btC1Xeh0ol/&#10;KeJEpIg2E+aQiU6iMURvlL4ngEpK8ZYitUL8TVRMZAhW2uULOOUhDCLn+S8pUlkSVlTc5YWHyo2Q&#10;m5+AfikXUZnAuf+mAC+KJAeG5LwgLfJi3vFZStlCZrGooOb4hB+y8/DgTT6PycoVEMSwQhQDyY3m&#10;zZQLlM416VWVGx/G31U2lZ+RmyBa4GufitC7Gsv5UmkCYhWahO6TMc3sGFaPnAjjPt1hQltq1FYL&#10;a8cMxypqjcl1GqFptPRf8LPSgUe9Uz2JFlWuTY4pFczfqyLDBmQpbelcE2ZSwOA9kAoQ5pLzknOm&#10;ptEXRlUaQ/4v900+z8/QptYXxuB3K/K8nW/8wJb/gZVMpyZa4kujUY2Iz1KKCRLZKassDJMx2PAk&#10;r8gPubx3ct3SLyINRIGO56/AIXVD202ATE7ntfyXlyjelK/xly2xLISQMYTWgyPwa/4bPMgvS1+p&#10;NvCh1lCUKEDh36V0IaW8KFl19pzC6Um+xEi5aXIsPsJ5vPBEVKK1VDQuQFH0LJXA36DW6Jgs58DX&#10;pdtZtT6CRYUVAY2AKBENEuQ4ZcDSjLuJ2VoLYNp7AIz79cAybW0s7dIJRmSMZT16YAT/NsxkpUsl&#10;Khcj58PKjBdApKCmtEhWZBXpe5BjCojFtUjjkPPi+ZZpE76nGI/PX8OZYhI5jjBbLDSTBDBSgfK9&#10;ZDwna8rkJLXq/0uoeCNboxEUkkBGhRY2ro8iQhliZEs1aVw5vI/V5X7JsQWwAmAFylRU5LmocyW7&#10;DZOBPIK6IuurhzD7f3mJ5InIjeAFasexchjj+yakqeH0J3QlEkpkeF0oUB5SZKWZCNNPZBABxp3s&#10;HPg/el6mDxIuYVCyHPPLjRWlL5UvYUSFBlaWXDgrvbYCo7zOmy/ModiB76vuev7N5yryWYm1rORv&#10;wjOxuMsMmA+bglW9h2B1LzJGJ4KjQwfoN26P0TtseGyeg4QwxRLSYSZMJSzA35Lfk9YfQbYUmylh&#10;T1hJVTB/R8Ak3yMz1BOdIscSlyLd5rEX0EC65AXcCkj8nFwjQ28tnutPBIFMORAbL9pCWONrUb2f&#10;wrBsVDJsIPv2lr6Xvp938LxHXSaNSO6TuB4J73Q7tak3jC5fx7j0S+ielA7N/6u284Cyo7qytgEb&#10;k4RAKHXOOWflgCICEQQ2YAPKAZBIJiOyjQ2YGZuoLLUC2DiNB0xQaKmVU6vz66gATuNEFsHGs/9v&#10;39dte+Jvr7FrrVqvXlW9qnvv2Xeffc69Ve/VHYTy2zRu61ZdVLtTV+7cp/Hb/9EMEnoxq6mMXvNP&#10;zc06TsUspKLv1/pYv/sAXwgY3APMGJ8ACvvI3+Ijj/zuV7q9sY3f0lA2bmg4VvvlXkFr44Re6gYA&#10;DEGU2oh8/pjvIVO6JRpCh15o9vBqQ/D56k5ddOEdmp87VNeXDtP8rHx9OS5Gi0YM1/UFxTq/X5L6&#10;v/SCznolCqKgI/y7EH34Hmz72r0ZT9/fx6w1PKrrc81WvnfQGHy6txoUQZR65dwwIr1JhQa/2cbH&#10;cCXvfAxbYPz3j0f/yj3KtFF36w7lkN8hqpkkzHRDY7wNMPo75HV7hEFF7huu6ZWysN3HA4EAMmtT&#10;jU4FuGcZnIjmkyhbGFAEuOO2H/hHA4Sb4u/f/vWv9M5xz9KC/gCFBZV7QFQ0Rf+p2kkcb3uY/Vfv&#10;fqhbDkZoWFfIRmcN1Mt3gHCWk0kGRNAXfHq1gSwwQ490Y9MoNuifejfXsBDzPh/feEhTBpyrmy+Z&#10;pJmpGVqQnaPpiXFaCDBmxxUr9dG7uB8M8yrXDNGPQcGnGcfbveUK4yS+PkZ22Opeb/awQXrP9bHA&#10;Lnx/1a7JxuspUy9IYNXzdmAQALTnl7+mg0QFevQ//nuynbSP286aIoSqBgrt+Jbbls71EawRyuXk&#10;mHWO7+92cW4kRCV8D8d9XwOW7yGcd9lZA2u9TtBAGa1//Lt/1FKAEX99PPoOz3cAhhnDL1fzRGAL&#10;J4PDjOE/+XHP+A0CtfXX7+ilYz+nwD2N514Qtr32GN6g6KH3YAwzi88NzNKzL/h7GiAITR9jX/D1&#10;ryn5pVpdElukOSXluI8czcvO05zkVN1UUaHz+8YqY+1jNAy/DWMqr6HyTft8/5cfcy9fAxCE+5hB&#10;+G5GCMzF/R1ah57K/jCqyjGzi42CsU6zW8EosZ50FFwh52GEM18nCgO4v8Ddmk2jYyPRxzXNCE59&#10;9y4Ghl2KBehHCHZHdBm4p5OCpuB+vrdXl8NAMFBcXt8rlNPl8jluU9oxMNgm9XUK3yvnTd7uqPA1&#10;ja/h+z9qeRvkh5nfAMHD6465zRCuvNW3R10/Aig/JXo5/M77WrgHxnCCxmFp6IV8WsyF0VzvZ9vG&#10;NmDcK1yxAJaez2AgN5DP4/eBNThmF0BvGPKTA5raJ1NfGX2hpiclaaYTXLiSBemZOv+sRF21zazg&#10;8/m953tw31yH4d52Q1tgm5579YQbHoYJ+Q7f30B1VARd59YAALREX6e6XQ5Y7MRNCOVgLNdho/o6&#10;InGk9cPX0GEfhslM7+Fa7Tb+nTYLmU06kEFiUEQ7lFkDFxOOfdozEs317M7MFoG1euphMNi1uF1C&#10;Uq4HFNZBgVn4HgQ9n85uu6zsO83bQT9RVtvjH7H84fefRELs3dMTHG/7vel+Ea4/zRytv/mdfoE7&#10;qQjzKSiMw72eXtvrk2PciGEshv2uqEdbnVF0Ra0v7MJCKEuFbaDQs21EzncPxeWc+t0GzSgfqvmF&#10;VZqelqar4gZqQU6hFqZl6ryYDJ3g3Eegeq5pIHpWWjA4K2DM7i0fWiWAzWM0AbSbwvyPP+dcOOdl&#10;yuvrcN8wF4QGT9lMGe3WKP/ErY4eKCN1uHD3gRBhvHfcoEB7YXC31fHj0Qxn72Kt8TtciBNa79KZ&#10;PvjkU33m+y4n9wlgsEEph9vHTBVYgvIYHK6Hz/Ex9qVsdj23qcoTn2DG4hq7Eu9jfY1zgw7arJIt&#10;tUR+BzXhlMJ/DEB+6T8HBPl2L87khSfdQT5dAeH5lrrefp8K0phGrQtndrDSdoVo6MGBgvneK0bd&#10;M91rg+FfU2IY0TSLcP6r7pmv67SNNhLnOGpAAJ7wkwZ9ufBc3TRkNMBI1lUZKbqWEPXquESde8FF&#10;XNMGZe2NSoK4dSNvROM4l8G1XJ5AxVs0div3dlkNwAAIG4HfGhjukb5WjyFGOnGHpjjFAAridZsS&#10;iL7yN9Xqtx9FBxjDnzTjHswQZgYvZgkvvZrD+QxHc5/Sdp4W6esXeOaYO4zHl4K28PX57u2gZ3rK&#10;YYCEfVs1cittHdjL7eN9nv1GHWHbMAjpIII2G861z/9es67JztZ1ZaWaDsv2mPTvt4D0Vb3/ax/S&#10;4qhsi60WGOPoe4ioH9moINhGt8o3pYdKUVAaN8ms0TMIFTWCG4TK2mBhPGezTvJknNCrOW4jQuGn&#10;OU3M8eTXjmhavyG6vnQcUUipZqZnaxGV/dLAGMV9436uxfk/NFtxTVhoqoVhuB/XC7O0uEegYcoT&#10;xFyNxm0DhL0N3hNNneL5qOxLCqO8lAM6HupEGHWI3cynBbHLR33b33qHzvLHMNZh41uQe3EbmTXC&#10;dg9IeofZ+UEATufv3g51T9gC6FxOl8nl8/B+MLr39bSN6xBCfu5rEAegcL63Xa8evRFtT9uBfT96&#10;QbN27NfFlTdoZnKObpkwSTcUlmg2nerazMy/P0D8918hyUUFrT8++vA9vfTGb8MAV1DvLpx7QNAK&#10;G3Vy8HeswUDsDxU0APh0ZQJ1GyRUzkYyaAwW91pvwz6JG/dr5HNbND01n4rlaEZakmanpmlGaqq+&#10;fE68RlY/rVE9af3gJn4AY4TcACsubYKTQ/bFvn64F+V0g9O4sQYjLuOzFphh/gf1cOaWMvQ3EGCd&#10;IaZu/96hs/09v735YL3e+tCPTUTHQLyaIRyBOGz9GLcS1RlRYJhNvLyHO9n8s99xvW3KcoKvVzcE&#10;98G13blcvgBqjgU25TOEsz7Hq+tAOUNbs+22DNEMZTRYfP6PX9KUB7+vGYm5Wlg+giiuUHOzs2i3&#10;VM3Ly9W8nDxdOujsvy9APv30k1mu8B9hjXc+/ING1tbRuFQqGNcFpWCBtqlMqDSFfcm6gv02eI+L&#10;CQCyEcwqwRX4t2y7cr1aA7dw0ss/0ejr1+jKhBTNySrQ7AxAkZUeNMaUPoN12U82cH/TKMwSGpvr&#10;hwyqcyDRRrt1HwzCdS91Usj5FDesw0SYI8xQB7jnmkH4PqXW312OGp1uBgGgl2ynnEQ3/V0fjLTx&#10;336lXxCiminMBlGR+e9oi+go6scfR/cZLAaNt8Mjnr//VF9taKVcW8P0yz6et8t9rtpdzz23cL8o&#10;YKNtxRrcisHhdusBQABRtHyBvTh2skVnAIq/v6p8ADX2gnu1qLBMcwvzNT+jWNckJ2l+fpbmF5TB&#10;GnkaEx+jC7c6AUhb/D2XD49/GCKXxM17abweY7vXuTI2urcNEhvIFTVAAmVbbLkSPasZxN9dSV8j&#10;sEvPfveUl1/RwGUvaW7FMF02YCAASdTczCxC1gyN6num1rU2cj6/peE+S2/27O+znEo3CM1YPfri&#10;hNDTNinHmifokB4QBp3h+7Dtib0h/4ExQlRFeW0UGyREJByjHt2/+W0PO0TBYcN7+ZOe4Fjv9vEe&#10;JvEgZMfbjkT2ca2eazo/ErZ7ymo34G23ge/n74Fh2TZgDJYQvVBeM0Rvx/vTfgDM7/t8f6/KP3eW&#10;vjJmjG6YMlHXFxVpLm5kdmq65uUDlvh0lU/MI3LjfDrgyWZOd9i/17LrZ78ueR8Blu4MXYgKXEmD&#10;Aj/txIsrGFyEgeMsore9j/Pc6L0RhHt46CG+Dsd9vl1DmES0UZfuaNKX4qHB3FJdMXAQqC/QwqJi&#10;Te7TR1/cQeOFKIFzbbjARps1e89+nWAX4YevDE5f35FIEJ2c408a/wT3vvAbl8n7+QxswXXDOAa/&#10;e8UUvwXg7dLknQf0kXWExaYNTvhuEDikt0j3yHMPTgKb+GUyH5k5cC+r2n/N9QxCA2CrsmGrM8Nw&#10;u9vO92b/RtotiFH229ihDaPlO5369LMRDaLXN6nfn0JVvoc22KJC2n3K1d/SjH7JmpNXrNm5+VqQ&#10;la9ZGRkApER3jBsJiwzX0NxCVW6ibQKwbLd/DY98DHRC8u+1pCI4P2f0BqNTUBvAPcKU7U8njILR&#10;bDzOcRhqnxq0hs91Q/X83t/dGEFQsf0yRvnX3boko0qLqso1IyVRM5OSNbMgV1OTCVVfceV8jZ57&#10;O6EVsp/+7OnxHs319axB3PsCI7HfYA0g4d6hXBwLAHcj+77+/RadSd1OdwO+ukuvHPu5jqMtDICP&#10;7FIxvBnD2ssAcUjqY17sRj4xYACFH966+WALBvSsdxsdA1CGflv81B7frXscbsIicR7wC8zKd7ed&#10;pxAYyJSlwgksQPq5v+h4gzdvUUJ4PmczHaVeF6RP1/W4jTkZWZqVDrtm5ACObC0ordDC4SM1tf9g&#10;Tdn0Q03ZDrNs3Rse4XQnSQqR16u6eQ8u1+z5d1lebDl5UMgJuDG5aNAZNKYN4m0bn2N5Ndw0GIHG&#10;8HGzg4/5064mUHy0wo5MBm309m70RIWuPXeiZichPtMTEVGlGnt2fw12gsipdLsCAymEcDX6vK/t&#10;hJvvZf3CZ8iIBuHmleO9WoZ7hgiI31Vs6bl/YAq2Q+Rkit7GsR36DTriNx98qLcJ3U0NgSV6GCJM&#10;aGI75H8Ah4Hxqc8BGB/wm1DnP+kI7k9PPSFc2/emHJT9c5v8ABTnGLgA5pSQ4PJ3ysR2f4PGTOJy&#10;hXbapiE2rLdhkvNw7VNPL9bN503SvJJS3eBZ9IT381KSdV1BCSAp0nnnjlPF66/o86+7Q9foNE9X&#10;9P3C2BH1fvl1nUNkdtKrm6J5kr/HMn/wIARihsa+hvYwi7gnB4DQA3rdRfD3UYOcGIDgAvkcDNYj&#10;/IL+8Ewzjp+xcacm9svX1QPT9eXBSZqelKgFhQWadMYgTdwMOzijGvQI1zAbuPHdcOG+BqrLwX72&#10;3XcITQJIrvJcC4/XhF7JPW0cjOIQNZMeGH5v1vF1zXps33iolWjE/7KJwIQBPDPLi6fqOeH3Z41h&#10;Jolu+80AXr7VejgA9RQ3ftAPOzTEjzRQlv5BPLLfADCwe1nWFE9bffZ1zrMQdlkAR45FtiMYtyPf&#10;TwTUA3Ax+RtrdNmCJ3VFvzQtwt3eNHqsbsblXpeZhCYr1L3jx9KGqbr6zvkqDvklg83Xcvu5rtui&#10;nSc8irmT+/rZ3T3crwbA/p1czKzYAbqrIFV3lmRoUeIALUio1PAgMDGEK+/kVfhultgYnixP2Wyw&#10;4NdDL7ZhDJDNitm8RxcMHK95487V7Lh4zU3P1iyE1NR+sbp8B9f4EdcIPYvP4KZ8XSob/Dmf9NCJ&#10;fkwxDKj5PI7zWepnZ3sHpgyC0ANpaIByth9VDNewoejZL5ktPtSHaKrfvRf9j7wQeeBKnNvpBUKv&#10;5nCI6gk7Xt587z2V1/gxSe4dogzqRx1PBIyLghbars+717pNwrwRzgsA8j4MEnoxZQsTkGsBgq/D&#10;8WBQygeb9Od6k2pbdN7ZFZpXkK0wCp2fiejEpaSl0V5puJMcfRHtMXbzy8p75XWd6Cfr3HGCPXwt&#10;ru97hA7NPXo0TKp1DfYZt3WnUgyo/+uyODdRDxZn6u7sFN2dk6yHi7N0b16GHi7N0R3ZyZpO6DT+&#10;hRplb3GjUfHgV2uUER5e7iks+0+gMabmXqc59IBrYlI1B40xIz1FXzotTpkbAUJ42BtAoeL7hEpS&#10;ITOBWSmMn/BpI5sVAlB8vIeeuV8qLuIUuxKfY9dj12eKtxAMumWjzgJwHifq/K3/WeETvQMTgIuw&#10;2IWExFYPOMLjFQhO7/PDWsfe+5hrbEbY7VY8oeT4WtjKjGCRGYyPm8LFhrCzN2IxwwbdARDMMAEs&#10;/vQ+VqfJXTb2FdTsUDmAGv3wa7omLluLxk2GIXKJQDJCeD8vLV2z/RhnbrGmEZ3EOcUPQPs5T+JO&#10;6Pbx9XuGDEZv26kTYOkzPcxvoQuQzzRj0G4Wy2fQaWJso//r8vPvDFPnd6dqQWwfPVaSozsz4vVQ&#10;XroeKMjSXVlJeigrVffkpuiutDhdFz9SJa+3apDTvKC2r0MqjFz18Iu656Jpmk6oNQeNsYCQdczp&#10;/TRpE6AIoR6VClEOlQw9yxWyoV/Xqa68aTOMmroBzA58BrFL45pBTKGAKtWPJ5qpbJzgnnB3aKc/&#10;/P6jME707vGPw8NEFp7RCUvR8SQvvTkNj41EQcH3P3yirR59tkEp48J9hwL4Lkb4mc4HOHKyqwCw&#10;Q8I4TI3GhHeI7NLJZg1HVAZp6L21ijVbmB2dhQ09e6u+3dKuEdsimtgnW7cg0OdkV2lhbibCM1m3&#10;VgwFLISqAOSq0xL0uadu0lR01AkAakBgqRrYzO7E9WV1p6Hepxs8dM4v7Nwf7vtZgDIaveEM9akA&#10;JhVgXMqx/u5Q/5elfW2F6lfnq3VVgfavzFfDsmIdfn6KnrggWc+OzdDTI4v09fI83ZOdpPsKM2CZ&#10;ZD0+rFD3VJZqUVaRxix9XuNPjdWCgiLNGjhAN6VnaOLgGI3aQuO55xsMdhU2sI1v3WHEB3ZgOyTQ&#10;+AyV76Hh0Ag9vdG9L/j2GhV60M3M4Yk/gOdrLR365Qcf6G1cgh+s8uI3DfkpvDAvFo3heSq9S3jA&#10;2yEqDPLOR8d1xfaDGhhYcEf01Q497qRgC/cP7srlsfF3KclRCq71qYa2UJaH65pCGU959fVoDobt&#10;E2wMyjuldg8G26OptbtUNuUh9Ndg3VBRpWsr82CIFC3Kd7Y4RdNTkzQf1hiaWawLa7aFGWGhvoDC&#10;r6iwC+sbOsYWnRMSfn/ZHrW6ZEc095LiRz/dfgYlLiaIVoMTNjmv9v84YahhbYE6V8Mga4oUWV2s&#10;ptVFal+br7YVBWpYVaTDGybr1YeGa1FMX92XlaBvDs3T4pw0PViQpsfKsjQ3PlbXpdIbYmI0I2Yg&#10;jb5Xye7lNNjE8P4LG57GNhuEqMONuA117Qr3GgFXEYQd2/TUWLuMMGXgdcShG22bct2LMNQJgOuO&#10;urYw9/VXgKN3iqON3us6zBL/OcnlF8r8O9vHP/5ICRtxlZRv5FbuEXqmG51yBf3CijY6a5NBu1VD&#10;bBiAUwU4l0f8cpltumKnwUJZXWYbjY5wYhCjNZqz65Dm/GiLpvVJ0m2TxtFxSjUnBTAg0Bfm5OjG&#10;4gItSEvSJX3O0YQ1y1UM4wSxi2E/j0E9KfpE65rwtF10f9TN1eo0QJzJ8cEA4ARrLlgjzUwSpjPU&#10;KptjA2DTk8JY2Db9uPtIeIN0j6n/9iWypuJ4x6pcta4cpZbqQjXDJg3Lc9QCUFpglZbVpeqszlPT&#10;yiLVLctT97ph+umqiXo8P16PDcnUc0MLdX9BuhYX4obKc3RfXqoeLsnSraXDdXnyRBXSaEk1NKYj&#10;IoMgPB23nZ7FPrsHg8VGCY0cXcd5FrbdioHhfQDrAo/CvrwLQLwbBsnewXX49ZVeesdBrC96weBt&#10;Lx+jSL3vXc7/9Yef0NDQ7g6/lqEGigZw0HjoqSE/gcFtKAOGBj4huArKgevxayHC2Am9OdEsBjAG&#10;bt6qU814/h36a+b2/ZqaNkvXDE7UNYSkN5RUalYKeqIEQGTn6dqsdF1+eooeeOp+DTdDWWPR40/b&#10;GNVRZ2F0jxQHdrV2CaDhXuiPE71tULv9Ahh8fDssVasLuW+eO5t/y3ViEPKfor38H//uJB/Coj3m&#10;/tuX/c/mqe5Z3Mu6kdoBY3RUl6r7+QpFqkvUuiZfTUvzFFlRqpblZpUSNS7DBVXn68Bz+dq/rEg/&#10;/f7Fenxcqq4ffJaeKM7Q41VZeqQ0W19j/UZFnu4vzNTt+em6+pxsTVzygiY6h2IBR4VPdkMEUNBQ&#10;IVS0QbYpE7o+wyl1uydrje//RL/96Pc6/Na7xKF/0HvvvqvwpL/dCO7Cy58SWgDDzOIR1HdwJ9Yk&#10;r76BvggRj4Fo43LtEF67HDWhkQMYYYbPv2bQ7IgOM8BaWZt3IDx9nLKG3lyjc+i1p1EHR3B9AX1e&#10;Tb2mDxxBBJKta/3YZk6Grs3N06zkFN1YVKqb8/I0+fRBmrvzdajfdfbse19vC9prezT6AqCnuteH&#10;exmI1LsnPB5Ae5xOGRP5/KwnLMGqJ/KbPjBF2qZtYVqFBX/9z36Broq2g9+T0suojt56zP23LQCj&#10;ow0X0rSyQI24l/1rCrXnqXx1bahQ06p8RVaV69jaSrWvK9cb3xmhZjRKG+BofK5c9cvzAFCx9i0p&#10;0KE1JTqwhN+tH6ujqy/RYxXx+mpWjB7G/Xy1ICNolwcBymKipIeHFevmsnxddfsTumpnHY1hw7GG&#10;WWRumKih3DDz9jUHERmdBR6d2PsBLGDBabfSyxZeDAxP1nG48j6s8eknxwlzcWcYNX7zLiUGyqXx&#10;DQyHrAaLt0Oau1Z9XQ7vJ8w+Dxd5MgYoCS7QeqdGefx+AEbNhg0n19Yqi/OLvtOEqEzV/LJSXV9S&#10;rAV5JZqZHKd5iM35KekIzzhdMWG4ql59TdN314VxkQS7g9D7a1S0BXcAAOPMSLiQ/tzD7wj5vMHj&#10;dgCIiZzj96kVh45VSxS0E8CwDbvFA7YzXt2ln38Qnfzco8P/tAQXS7u47XpM/rctrUuK1LiiEJdS&#10;pD1LCwAKjLEyT/WwRgtAqH0WRkGP2O3ULwccq1lhk6PrJ6l9zXAd4vzO1VW4p1I1Ap6GJbil6nId&#10;XINLAmBtAGbLV4p19amn6huEcXekxeq+IUW6uzAtyiwI3tuyUjRjwlQNf2mrRkCh42iwc3ExnqXV&#10;u/gNQm9/7IeL/iw2/3IJr6Ryz+HzI/81R0haAQbW6TsNum0aZbflfI7B6NXMZOFJI1d6ZpZDbQAV&#10;3zNukkQ475fiDHVCzHkHzo3duBvNslMJly3RjPgkzSAcvSmvXNdmpGthpvM8qZqN6LzojGQNe2U1&#10;wpXejxbL2VrP9XbpcnSLM7l+BcSJMEZGzQGdbaai98cDhiDie0LZvri/k1wWzktAA1l/VW3dF5jE&#10;zPZEU6d9q97DlfznpXf8yHkd/5m1n7HpMflfv7QtK365bWWxgotZkaeu1SMBRqH2PlWhfc/l6eAz&#10;uWohmtn7DIbG7RxCf3hfx7pK7VszVPX8pgHG6VpdqY5VZURAhYAtT83LytEsMNCaSrXgohpW5Osg&#10;bqmb3/x0xTQ9UByjWQPO0d25Sbq3KJM1Wzenxeu6tETdkJaqL5wTqymLvqXIL53D8HMhxwOLfASL&#10;9LqRv1z8LM4nn3yqtzwTHKO7BxoQpzpH4QeLAECYj0GYnWKxaeDYxYQZ41t1Fg3u52HzauzbOQaL&#10;VNTsCGJv3h6/rWgrUcRmXONeXR7/RS1ITddXhpYQxmdoDsJ8NkBZkI6+yEzXuAlDdXHtNp1hgYl7&#10;yOcaAYTcd9ZuIgncat/Ne9SXezq6+SzH4nERWQCmAuMv3NcYklqV2zgXoMQCnoGwX3/AM5TjZwNQ&#10;TynoFd+92WCzp3f1vv7BQwUGh/f7wSzP5+kx+1+/dKzLVRNuoXF5Nobn0+Et7HEIMdq0gmhmSY7q&#10;cR9tayp0aIndSaEOmVnYbl6eqz0wRNPqEqKcUWpYy/krStS0tlSRlUPUubZMHTDNgacdOnMe4Gle&#10;zfVgmgNLuO+yQh15cbIi91fpC33O0uKSbN2Rl6a7WO9D4N6cla1b8OPX90/U7TlX64HyafrtBx/p&#10;9x/5Xep/0L9/7Er/Ho3xgXLohe7xwxBm/ezfrSss5kIYuFuTav0w83aN4bhfThftpdsJl2uJFnYq&#10;B8bKCe7HmgTQOF/zLy/pYoePCOtJW7fqi4Mu0g1Jmbohr0BzEpKJSOI1IzmJ6C1eXxowSF9a9qSu&#10;NENh+FHb9nLdXdG8BcaPMyg37dUgPsds3aWCTYTA23xu1I1MqK3TZFipH79NBoQz/f4T9p9MGYdu&#10;OQDT7FZ1+5EAhL90I70vh+ll1V4tFnI7MIvBcvx9C3rOo5P1mP2vW7o25C888DSGpnfX4Ub2Y/QI&#10;WqN+OWyxBlfzXK7almar/rkc7UbANq8oxth5asfY+5cS2QCexqdy1fh0Ae4F1/IsbLOyMIAisv5c&#10;gDJc7Xw/Vj2ET7QJDNRo8BksXKt1TVnQPXsNOCKln64aq44nqvTosFjNTRio29EtdxZkaTHssjgv&#10;V7dnpOje/HzdkpyvCxLyVblhO/SPrsB399m0R2diiKrNFrh+0ZyZgMYPeZRanUCv9TD/pJ37o6Gf&#10;IyYLQY55Rvq5hOEn0lszPaIKW5wKu2SiFb68u0GTM79AFJKiubDDAqKReWw7MzwnNV6X9hukK15+&#10;QReH0VMA2cMUZq/za+n5sFKCU/XcJx/N4HebnggopnDsZO6fAMOZQU57xW9S3IEL3KcYfm+2GLd1&#10;h+IBiMeM3v3wfVxsNG/jpTc6M1A8/TFMTwAQ0WEEJwI9u82v54q+mOex+mbqSbn+lqWBXnwIcDQ+&#10;Y6OXYLgi7cYNtKwrVBvs0LYuW80YsAXAdGPkViIWRy2NzxD+4jaafS7sYuPW4XYc7dTBIO3Li0PU&#10;U/8cofGqKqKeIWp+cSIgzNPRtcMIka1X8nVkPVHRKsC0ulAHELuH11vfFALQYoTucB1ePUnfuypH&#10;0wf31215GXqgMFd35qTqtlzoPSdZc5OStDA1QVeOvlQXbkPoAoKTgu+28bcSedBD7UJo5NOt+vlM&#10;h7rDPJEQiexGgO5SRhCAAAW9MXwboCIqmPL9fbqmf65mZiA+c7I1MyZGswlZZ6ItbszN0oWnxWjG&#10;668RaW2HtfZqBNTv6MOvXFiw96BOgYGejRzRyYS/o2C3PJcFMHtWvdksi89Yop8UgFwCIBLRGpfD&#10;LJmI36t3HdTatjY01cdhUDGwBS70v1sMCC/RcaRoKO/zPWzww9bDuMl9umTHAV29e5/GO/v71y7N&#10;/5yR0wxD2GhNFqn0/gYEZoRIpBHgtCwr1Q5cg1khspxQ1xpkVV5ImrnXR2CQNhjkwPpxal4KOPht&#10;EwK3DSF7aHmh2ld4H67n6RyiHpgGILUuL8W9EPkgeOuqq2CbInXglrrXlgOMSjUTQe3D3R18Hl3j&#10;iMqaZm0x7FOh7iXn67qs/rof49xblKWvZKFdzC751i85un90iWafWYaBD0XdQpi/slVn9wBk2o79&#10;gIMe7OF3C0GH0ux3j7/RKXUAdSK0X7bpoK45BbeRmauvlJRpJu5jXkqcpieimZISNL5Pf92y6xUt&#10;3rNHY3ERpzvKASAFRBdzdu8Nc17PJjS/cicuBuD5hbx5AOREopVzOX8Mrmca5euHS7MWssZxzzbQ&#10;vP1vx3Gf9Hz/5+5fRiM2vOe+/tmFoLl6QONjnrNiFnHIvzTyhkbXHgwRUxJi+NIde8MLdmM91/av&#10;XZrWwBAApBk2qIdBGmGGfXy2LLObKFAXBg+gwe20wBS7MFYTArVxGUwDqJphiEOI2JYV0d8bbI3L&#10;y9kHSACKQWNt07KhXAdwKS18r8M9tQIKs87B59AqsEYEbdO2oQSWKtCRVWN0BPbqhmUiqyvUSLTU&#10;UM25jqgsfp8v0gG225eM1A3J5+iWhBjdhRu6LSdFdxWl656CbD1WVqHbsis1d8lPUPv0ZEAyZut+&#10;nQM73FsfCSzjZNJpQUDWEmLuUBrbE147pEv6VIZpjjcVlmteYopmxsVrOjpjzuCBGtZ3kBbuqg1D&#10;6dk1+3EjuzVl+77w2kqDpBImCm8dgCU84y6d685E3KbBFFfs2qeztuxHJ+3RBfTmSoBwGa6ukN+U&#10;AJTkzfv0bx+8QyQSnXfy3y2BGQCAtYUXu5XoUMEf9QHAcbh/zZ56xdIJZu8+qPPpEOVcfxSsMQZt&#10;U0l5znZC8K9dmtAO1hitGLrhaVzNtwEGYGmGPSJQvMFhALSytq0ogwXQDBi07VnOAURNjlTYto4w&#10;q3StLoM1ANBT/AYQRXBdzcuiOqYVQPh6rSvZvzI3Ckiu4fxJJ0zUyb5GrlFvRkHwNq4t4bMcN1aO&#10;AAZca3N1kBC8GfdzyMBeX45WKkYUV6obMfxIRbwWZ0dHmxd7jCg/TfcU5uie3AQtKsnR1Eee0KUw&#10;iwXrcBosCEZYJAmDlhB+XnhKlm4sKND8lCQtyi3STDTG/MxMXFiirlwwQ1O3H9JoDJ0AEwzkt2n8&#10;zhOnp23fA3Ps1jU7+dyyTVdhFOdJygiJbzoY0RgMNBFNMQgAXb6zAWDuwcXs0hBPX/jJFv1L9y/0&#10;vv9ulV7/e6IzRyW9GiO8nRCW8OKozQDwmxF8/P0PomNNXp6OHNZo7nclDDGKT78//rza/boIIBYA&#10;iBEAwwC5cteBMC7UY/7/fenCePUwQyO9uuFJGvwZev0/52BMeiogOMi+Qxi06ckcXAnnfBsXYY2B&#10;kZpC2AuIlqJDYJRjhLF7YI3IMsDC9za0Rb0ZxpEP4XLDk3nqgJEcATXDLK0AsMEM43CZ1UCzS2s1&#10;2wCgJpikHsYKAELgtuHeGnyfDVVoomJc0qiQa2mGSRodPjvqwpXV4b6OPT9et2YP1KLYON2NZrkr&#10;NxndkqEHi3JxRzlamFGhOfPv1u0Hm9QfJpiDf547ME03VhRHXw2BO5mbmKirzx6oa75wuebjChxu&#10;no3Rswh5nTW1ZplEg6fCEpfvJHIKQNuui7fvx9Xs1DnsPxuXMRJ3UlkD+HYc1HgMFsN1JgGMK/c0&#10;hTkm7x3/4E/6IcoOf074+X2wvZlQL2YVuxazxgdEcH4ab87BtlAHTzkYynUv5f75bOfCSBXO2VCu&#10;4eyP577n0Sm8L4uy90Dgf1+a0A4WiRHcSjuAsEHbn8qmF7Pv6WwdWVqhZrRDOz22GfAEcKApmgBN&#10;s90OjGMRanFrNmnDqB63iSwrCkZvwNgH7EaWFCJSo6DotCv6NmBZls197TKIZACCWagDcRwhzPa+&#10;RrugkIwrUhvXbq8GNABsP+XscGSFDjq6ZpQ6q2GQdUU6tA5AUs5OXFWd2WZ9hTqqy9S17gLdmjUg&#10;zGf5anme7sxAswCaxdmp6JZsXY/gXJCUomuSkzWLEPW+0UWaOyhe55cU6MvbD8pD+9YVV+6qQ9Mc&#10;CEYYQ+QxuvaAEgDMZRj+FIAQhtiJRioAR6zDa0A0fOv2AKRLAZB1j9ni+z/9NYYlRMfQ1grB8ACi&#10;lzWiL9uJgsT/guXF4ay1xfsfR0eiH27qDG6tCM0zhHUy5RyD4Rfub9I0yjYN3eMMayYs4gjKQxVT&#10;YDC7sstqcaXOFv//lkeHZ+EuxtLj8P8ri4k06PWr3buHqn2pdQaA4JjzHK1mC0csAKiNz0OEug5r&#10;DZK9uBKzhSOZegAQjWhs8KhmMZjaVhCRmKkAVD0uLMJ5h4mIWrlfFy6lFRZqpwxNREztBieM4Yip&#10;aSluBtfkEeXWZYWc72s5x8L1AE0j9+hA0LbhmnyPN18YqcbqQu1fZzflUJ3oCP3SuipXb1ZP1q47&#10;qnTtoLN0b26m7shM0uLiHC1KSdd9I8o1O36wZsfF6oaMBN22r4GIY5dOQUc4jzGVaGM26r+CHmgm&#10;sLEv3XmIxsdtbNyj55obYYvtuhpXMxmWcOg6HFovQO989VCzTgUYbW+9FSIKG9pLL0sYGF7D04o9&#10;rsSLNUXI8XDs4z/8Ubcc6Aqg8F+NTOa+V+82U0WBm829vrSzDve5R9cBkos4bwzlcJQ0lTJfDniv&#10;tmvxfBbKeclf42LuyU2lJ6XQk+g1ZQnqXHY+YrBS+58tUN1zxdB8sfZUjw2030jvblrqkBVjYbAm&#10;DGOANNktPYdxHfVg5AYzCefbXZkRGpwzMbCIZqxhunA1zbCWr3PgWYQmgDFY2gBjM66pxSEx31vN&#10;TpzTyj3biWw6OBauZ5cIGCx22wBLO2zVBqO1r3ZU5CRcrjrWDwEUxQjcQu14rpJQnbI+XwmbARTK&#10;fWz9UL3x/BjdmNpfN8UM1KPD83RTarxuTE9As2TqASKjRyrydHdcsm4ZMZYeeUhXbT+gG/bV0cj7&#10;dS7GsSAdRc8tITKpQHtczvfR23ZD7fTU7Ts0jlD3XELXeQDtrQ/eC6Ondg+9L6Dz4tlqUZbozX4C&#10;kk+j4PFQQe/L/VI3oyHo8WNwg86LXLZjh0Zy77EwhD8nbduHftoT0u8FMIUjKjOck2vns12waRs6&#10;hDJv3xV00ijKeYKzyv/bsjgrEaWfppvTY3VvfrLuzE7SA3zeThj31ZJUGnOCGvDr9QYDjd6EC3JO&#10;Yg+93UwS9IMZ5Ck0CYCyG2rC2I5oDJ56DNzqYwYA1ziE/og4LOZ37QDEaxfG7bKbwcCNZiQzxbNo&#10;C0BwGNdxeGUZRi/ANTlaceq/mIiqNIwqR57LRtfAQojUds7pdggMo3TjYrrWZBMmU06A2w1wDq6r&#10;4jvXfX6U6p+HKdd7dLoq5HCOrSvTz6ov1TPnpmpRfH89UpKnWwHKvTmp+irs8lBprr5WWaS78kp1&#10;XekXNGN3s+460Kxkop5cxOrc3QdCNDIev98PzWFB6LyKH7LCwlFm+A+sEI1A/CYhL568FJ3R1ssq&#10;To3/IbxiajAsNRXXMY1rW0OUYFwb/FLYwa7OE6UmsF0GSDyuY3F66569usSvmAIguezzC2OcdLsQ&#10;gFzC8Yfr6sPflxTZ3f1vyxFoufmxSj2cF6sFycTzabH0ogEAJVG3Z8YRBRgwNFJZvPY8Mh5qH6GD&#10;GL4BMNRjdIvGRhihE0ZofIqeC1jsfhoBRecymMZC1KwDcPZh/BaMX09o28F+C17nVNqeMTjydBhA&#10;dGxAmyzF5XFeK3qlgYimEQ3ThYG70DNdGD/yLIbH1VngeoCwBdA2PIN74Zrt7PPwQOsqrgmw29E5&#10;rVyrC9Hawu+dEW5dRXkAUoiGuGcrbdBChOTUfyeRVzMu6q0XL9ODZTG6MWGw7oNhHyyBTcrydZen&#10;V+al69rYRM0dnKipqcN02aaDmrGnTVfCHtNwOxvfeDMY2cufDR4Fh9/70Tu1MTxgxX4L0ChY0BXH&#10;j+uT33+q+fsjhMZ7gui9BGBcwmceUZGTagM2R8dnJtbu0lUw2QiYIJX9WTBLAq4siyilEncyChCN&#10;9VP/P9msVLTTKFjuAoBk0JzH/gEbN6u/o7f/aSEa+aARym6j4ZpWIijXYvT7i/RoZaJuTh6o23MS&#10;9HBZjm5JHxSAcms6gMlM0B3pg/WDWYBk/UgEKBoBwzi51oEhumnkBrYjzxUFN9NuAwMEG7FzWVlg&#10;iGYMWIde6USE2rUcW1kaKN+GbIFNGrleB4Axg5g1OnBb7YClC8bwmFDEDEGE0rKGsqMxIkuKAsvY&#10;dXWGcJz7ojeaYbwG3JDHfzxYaGAcXj2c8lqHjFTTBkCKy2uyeyKMjgDCiBnnu1GmOfJ8BUK6SEdf&#10;KNOKyUma2bevHixMCSPOt6Sn6N5iWCYrS3cjeq+Py9D0gRWa8eD39P6H/m+aKDP0AsTLfx5QdMRi&#10;BjFgPkFbPNN2TOU1dYhNJ9PQCrsPsdZpGK4jF71wwsbtKmT/GbiZNLRGlaMQ2MFTD1IAhSdTx3FO&#10;ASF3BYa/FOCUc04moAn/vYeYNpDGA6wCzr8AVxNmpP1Pi6k6Qo9y1NKyJiocD0P/jdB+K73ryNIp&#10;uhO6XRh7lh4uyNRdAGZh2kDdnZOkB4uzdWtqjO7IGKj1l2eqe8MQNUDlbQYKBnG+5AjAayMCavP1&#10;ny2k5yM2ne/g2JtLywODdMMmEX5jIDQAgkNP4lYQtB2EyY6S2lZn48JydHSVtQPXtzGfLlQHYXbH&#10;ulLCacq/KpNroDkARGQJdcLtdK01WAEWIHSE5fEfA6sNgDWstQgnEuL8gxzrXFOC8C1SHcDs9FgQ&#10;mqbpu+XqZrudcw6vGqIj6Jc3143Uz14ANI9W6oozT9FDhdn61qgs3U7o/O3hRZoZG6/b8tN0d0Gu&#10;1pRfpK7Ow2EwzE/dGQB/mcMIIhRg/Apd4j9P/CLU77kdo2qbYARnenfgxg7p5n17dRmCMhsGGA0j&#10;9N20K4wIT0V45sEYkzG2x52GAQRroBMIc52ZPT9kStEdsE0xEUwyYfepHgQEaOcjTIfCMJ4mkPA/&#10;RTEty3N/5iRTO73Xw/VdMEgHbiJC9NBF73Nm1NTfDAPYnXSvKNed+QN1c8IgGoZGsftBvywuIFSE&#10;gu/LSdONiWfrwKOjdezFMdpJ9GKXYncUQY900fiOgNpgjxABLS0CkDk68G0MjIbognkigKiZnm4N&#10;0eZkHefbFRlY7UtxGbBBHQA7jNZoDeB2/sWheXY0DwN4Wjl+dH0hQHeIjZsDeBGzBHUMIAQ4nl/r&#10;zHAYgAREFsRO4lkDeeigw0xCmN3hJB4dpR0gNq+nvKxHcLHH1lfqCGH3G4Bo90NjdcOAs/R4Zb7u&#10;R+g/VJSheUkJmpuQpLmxsXpi1Ei9OH6S3nzjZ2H+xR8//X2YFrlgb6PKt9Xpi+iBSdvMAnt17b4m&#10;xQESvzesDPcyHAN6iCBx8w6Nh1WckDvDg2tEVH6k5NIddUGLXLbDk4ssSvfxuVPxAOaGvQfCVIFc&#10;gBXDb9IBhpOB6Zxn91OKcB7OvQr9/3b/3dJZTQPSwA4B7debl1Qh+qIhaDPG63RvdYZyxVB6PPsx&#10;Zgu93YbreLpYD5bGaVHc2XqwKFVfQeDaBd2eGa+7c9N0b1acHi9K1MtzS+ipFaojkjFYGgFbZFUF&#10;OsW6BCDYJXE/p9cd3jriOboafYCQteg1cA5h8E5cQytlsBtqs6vie/tKjyhjYBsVzdKJ22hxmG6g&#10;AE7PY2lDq9j4HmG2GG4KQCMqAxhO/nlAsB6G6IZBDvIbA6cegDQC1ibKEwF8hzmnCRB1rkQEU/b6&#10;9YDzu6OC+3oDFooQCZm53qi+RM+MQtzHDdQDhelBt92Zna4Z/XDV2clamBGr+wpHavzAC3TTgYhu&#10;3V+vSlyAX/0wcevOoA364womsO+LToljRP/RYhbAmUjkNAKjjyZqGgZoPovYdMQyfNtBrtUa3mGS&#10;jPHPQTBfyHWqYJY83MwEWOYkwGHt4VxMEmzhkeMJaJAvct6EuC9ofnL2fwVI/fLsVxw6dlB5j9B6&#10;AK6bqMBJqlYAY9XfvqSMRsFwaIwu/HsXvtj+vcGN6/MwSB3bv6yeptvSz9Z1cf1glHhUf5wephct&#10;xh3dlh6juwDNI8XJ2nhLhbo2DMWYXAOjW2RGEK+dXKvLrom1kxC3lX0trJElGPcZ3zsKzE7Ep8Pp&#10;DoOZ33pYoB2GcGKuFQZx5OM8i9mqhXIfWZMVHUyEOSx2zYRtsEZHNXoF8NRzjU6Y0gm/CGBzOt/g&#10;aOH4ftghlAVXaCHbvRoQcE4357RR71bYpolyWA/Vb6jSQcLqxmq0FUDrrh6uN1eP0f2VfnYoGXGf&#10;q5szMzUndpBuTEvXotQkLR5aotszCnVF36G69bs79ZUDLRoPi/g52XzYogwD+1GJQazWIDN2HwxJ&#10;sCkYfDRr+iaPwu5V7KbaoFeGsnpkeDyuZdKOQzoPFzW21qF2lH2GwRLpuJpLavbr/LIrdNWAfM3N&#10;zdX1WZmamZT0XwHiJFMnFbLuqKMRnCfoXFOuI+uLAQgh55pKBCHUi19udQqcfe2INuctWuhpNk4r&#10;DX50bWWYnOz8RsS0/egQfa0glhA5RvfSOLdlxugeoiEL23tgldtLMvRoRYrWTjOtDwGcTtPDHBja&#10;je7rHPUoMezRgaE7n0bD2M3AaK2wQSf3ttGtNw6vQowCnGb3eM4/7AgEw9o9ORfTDvA7nH19CpGJ&#10;kRv53kYo3YU+alhOpLIewwP6bkc3APIw+7sIey2Q24i+rFW6qstxfWUwBNsveByoJLgbl/sI7RVZ&#10;SadZy+cLY3QI0DV+B4bZUKbu9b4Hx1YPU+vjEzVvUD99szJXt2cl68b0ZM0mMpoOYO4ty9O1aYm6&#10;LS+f6LFKE86/T9fsaoQZdmvc9kNhBn+hU+UAJxaGcHLOM87OBSTliNViQDIYAJSyfyzbp8EQs/c2&#10;hBFrJ+nGALCLAcys657StNPTtTCrQHPT0jQ/I0vzMjLCw2s35Zb9R4DUrSyZGamGLegJh9eVq4NG&#10;aV6FFqExW1fQk9yoVPzNDSOoqMNC9AG9yhFHF2Gje2I3Dd66rhghCj1XVwU2ORKMgoZhO4Kxmh+d&#10;oDuSBgRWuQO98gDq/+sI2/vyE/SNklQoOJHQGtCk9Ffz8vMAXwUuB8MhPj2i3I6Bug2EFRiL8LkT&#10;wBz6Fm7C4z1mCpjN4zrN38agAKUFALUDmg7Ka9fksZ0IrNSFOHVupgN90r2mUMeWVNIZMDKgcMTV&#10;SZ062e/kml1KG53mkBmLOjbghjxo2Apg2tEk3URRFtxHqoeEmXOtK+lQuFD/roG6NzsbjMtp5Dfd&#10;68Zq14aiMJ+micjojRfG6+Xr8nVTbH/ccLLuR8c9UpqvmfGDND8+Bt0SrwXJuKWiQl1+2gjdsLMp&#10;uJhUXIP/8875D6fMqwCKcxpfwA3Fsz0tjP0gQGGTi3FFI7fW6sb9jZr0gwbNSy7TA0MnaE5cuubn&#10;ZYcXyVyfnR0mOs2LK9Toe+7QxZs3/keAdK8vwdClUGaRDtqQFnxoj441aAM+u33MlbIOQTR68lD3&#10;BhQ9vzN1H+O4lb31QAeN3wWgupZ7vgdMg07weEkDjde81uIRtwHLNH+tQtf2PUMPIWjtm79WnIoL&#10;SoJVEvQAruiuzIH6Rhn7K1PQFJNpeNgNo7bCWEcAZGtwK9Ykzn9gNFxbJ+VqA7QGZ4vF6DO4DwzV&#10;AYAsgA/jDvbapTyXFQRsJ8Kzc1UWLgIBS+9uDWByhMVvOK/dLgcwdq+qUoOHGQBQB2F0Hdc0S7Su&#10;BMBcu5NzDTAb3ZrNkWAbHawFlmnmnt3rhoSO1gigDbY9gK+Zttn3HaIj2CdSXaGfvzhO/zQmUfek&#10;DA65lfsKUnVXXoZmxcboluwcXUcIfXc+jFNUptnXzNPlOw7oXM8kQ2hOhk2mwgoVMMaMXfuJXqIZ&#10;U09TKNm8VVOuekJzBqWGJ/PmeloCoJubAPjSYZD0LE06faDmb/5hGKQrxvV4AnYPND7zma2rk07p&#10;qh4KKKBb3MxRKu709RGHebiUzvVZNAwuhLX1ObsbGmBdBeErLEJFPUzv5FTXqnJ1roN1HBksrwxa&#10;Isw2W1GGC0JjYLyQi8AYzmg6mWUR6EY7/GSlboxB3KYNBhyJempEgZYOy9ajxfF6rCxNj8Mut8YO&#10;0OPFiep4tjKApQuN4QxqG5/O0jqa6bDrg0k66cXWEdZN1i/WJ1F3VAirQfmwieedmDEbAEUEbdHC&#10;NdqcQAM4EdxnG73/8IoqGNAPhrHPoDTQVlBn7uVZ+N3cr80AwZWYdRrXc10AVU9diQhDtOO5t87j&#10;eFDSArod99TyHNEPWieMZ9HmLUthMFhny/MwzQY64w+naP1FuVrY/0x9s6pIi3HHj/K5KC1B1/kx&#10;zLRkLS4p0rR+FXrwYHcYGJxIlDNtZ50mb6/TqJqtsMoOzX74VV3bLy682G9+SoauS4WdUuO1MDVL&#10;0/oMVPoPf6TpRES5Hheq8X/77tYgflduAdu7tK3Dd+ISPJra7PCRnuLHEiJraVC221k7iVza6VWe&#10;wGPRal/qkLADX31kPb2ISnrYvQU/3vB0iY5+b2g0jMSfty8pDT3/p85GGjC4gQ6E7V4L3eXl6IRS&#10;Ha2GUWh0zyrr5tjO2wt04+B++ufyNH2zIlv358bpvtz44IYeLErWXfSyr6XF6qVZNDgRVQegbMQN&#10;Ob3v7GyrBa5zI4CnAxA0P5kTXEQ7BrK+MXDbA1jZBhiNhNUeOT5EXcMUSAS6gWaB66cDHep20fOd&#10;lDODOQLy9UO+BNfcRkex2PU4UJjxz3l1gYk9b8WuyNGh3XVe6BSHAKqHBVqWDwnt7ukUbTBy13rE&#10;7XonAUeq4wcV2oZeeXPdFXp8RJK+lpeoR0uz9PUyz+ZP07wE3FBivObGJWjRObm64fw5upIIZsRr&#10;mzR5235d0jdWCzJSdEtVhWalpuja1GxddXaGLp1xuWbtaggz86egay4kLPbgoZ/tKSYaysVljSYa&#10;CuA4uPQzn2uqLkZsjcLg+NIXYAiEp8cugoHdkHz3bHXv6yKs66z2PgQs7qUNvWLgHHXyiAaLLAMw&#10;1SNoUFO7mcXnFujohmIdsNvhHp6v2gbIHNLaoM51OBnl4f/WZ/DpFr/0XLuJCED96TND9FUin/tT&#10;B+n+PMLlvCStmlSsJ4Zk6dHyLD2UGasHsmL0ysxyHVt/Pr0T10C007WEsuF6LDadoreADQxhtwSA&#10;OgBPPaFzJ8Doon5tXjmvCaB1YcgwYrxsCL+rwpCFhOVR8HRVl9E2tBHMcRQX3OTOhBiP2J1Q9sMI&#10;bedlOtZxveqsoIGcl7FLa7erdprA7YsAbiMQMNO089kMCL3tKNKPiHQS9XiW3kG+txJG73t+mI6s&#10;u0wX9DsD3ZasRwrS9MzoMi1Cp9yRk62bs7J0q/9pM9Hp/gG6OSdL0xNSNT8hQdPOOFPXv/odXbZ9&#10;N8LV70WzKwEEG7cQVu8N//8bHsV8rSbMpu/jJ/S8RNbid6lI63pcw/Pl0C09ApB0rq9UO0ZtfIEQ&#10;lAIaJE0YvZ2GaLOOoFHeqB5DrxoKuyDIVjuiwZ/idz3Hw9MDHPIdfh5XAOV2wVIWeM6OvoH+CGl8&#10;ogePpxzlXGc2mzHaYUdF9EKDqgHDtdGDLZDrnkUYc52fra3Q96YhajMQuERAD6BZ7JIeLEjUQzDL&#10;/YTT3yxJ0tNDkwDgUIxYAWBoYAxr/WCweDDRST9HOc65dC2HAQByFwzQ8hT6xec8ifuy2wHMDY6K&#10;cB9OvDkKigBi6xun5t2BOihzI3V26t9lNbu4fQz6tnUAg/2dhPHNsG77BkADOBpwU0fQLy20bRcd&#10;zVMqDr+AHTweZP3kEJkyd64crTq0k+fRHP7OUNoElqFztnxvhA4+Pk43xfXTk8Ny9fXKLN2RnaFr&#10;4wfrqoHnaPrA/prL9tyYOL04c6ru+MlW3br3gE7Y+LomEupWoEtSiWYmEtVcAotcunMfQnZXmEXn&#10;B69O8hzc++//zImd6wACBT5i3QHSO9e5Ug7bShCUuBMo9+j6cnoODYFxLMSs7rsQVnU0ThchsOea&#10;HvO8CjMQNNzhCKYaNiA0tbg95mmBBhwNdBi6tT8/ioZxZNGFwH3j+bFRAQyTOPHVgZjrcsaSexp8&#10;LTSmH+FswqA/XzmEkHdI8OUdK6vU9PXh+OeBeqAgQV8tSA6s8k9VeXqo0JScoHszYvRYboJev66K&#10;nj9cR9EGIcNqbYIrshvpwDjtGMM5k+4lsMPTGI862gV1GOyUyRrHQw8Otc14rfT4DoDl9mikjSKA&#10;wVMlHeJ2UKcIYHOI7citE7A46Wft4QnW1l9vrPNEbLen3a5ddVFwS57z4rDaA4pdbHegAX++dpga&#10;NtAOsFAHGsdPMUZgMWu6iCdLvTCWjjYGgR+ju2FTR4XXJg3WzEH9tbggSzNhkxuSEzR7YIy+f82F&#10;uuIHP1AcjJEPQLLQHufCIMV+zbffBvDqNp1D5ON8ymdaMezRtcN1+MXSMOHX8X1kbZXeWD9Mx9YN&#10;A+kYCH3h8ZQjFNBPy1lzOHlkBd9GxY+A/m7YoR23Y4p1xOPxiy4qfhTQHMV9Na3HfZlF1vAbzumo&#10;dqMRriKCj8Jgx2ChrjArLDtEGV00soWue+9RBGWnk2MYNIyZ0Jua2b8fdvEIsVP9HVy71SL6kQJ9&#10;Je4cGipWD+cn6eHcVNZEPZAdp28Nz9Hi7Bg9AWhWnZ+Jkc/nHjAX7NDK6nkoIR+yJCuk8B3VeL9z&#10;Ih1PZ/Idl0jPtrbpNLDtTimDVz/g1YDrNRP5wbB2szL1s4v0tnNHRxz2OvO71poOV0cbOJHWSody&#10;u3XQFofpWC0w8GHbwQxr3YMN/GxQJ4BshIXMTBFPdrKbZr9Z3UnLBs/0t1QATF0/uFA3JvfT40MJ&#10;mYsydTcR4Q0psZo7iEglPk5zBw7S7al5Wnf1hfqXHz+vS7fuAyg1YaK0B+lGIlBPf32b/h9ElNKI&#10;87LMXAAAAABJRU5ErkJgglBLAwQUAAYACAAAACEAu+m64eAAAAAKAQAADwAAAGRycy9kb3ducmV2&#10;LnhtbEyPwWrCQBCG74W+wzJCb7pZg1JjNiLS9iSFaqH0NiZjEszOhuyaxLfveqqnYZiPf74/3Yym&#10;ET11rrasQc0iEMS5LWouNXwf36evIJxHLrCxTBpu5GCTPT+lmBR24C/qD74UIYRdghoq79tESpdX&#10;ZNDNbEscbmfbGfRh7UpZdDiEcNPIeRQtpcGaw4cKW9pVlF8OV6PhY8BhG6u3fn85726/x8Xnz16R&#10;1i+TcbsG4Wn0/zDc9YM6ZMHpZK9cONFomKp5IMOM1TIGcSfUKlqBOGlYKJBZKh8rZH8AAAD//wMA&#10;UEsDBBQABgAIAAAAIQCqJg6+vAAAACEBAAAZAAAAZHJzL19yZWxzL2Uyb0RvYy54bWwucmVsc4SP&#10;QWrDMBBF94XcQcw+lp1FKMWyN6HgbUgOMEhjWcQaCUkt9e0jyCaBQJfzP/89ph///Cp+KWUXWEHX&#10;tCCIdTCOrYLr5Xv/CSIXZINrYFKwUYZx2H30Z1qx1FFeXMyiUjgrWEqJX1JmvZDH3IRIXJs5JI+l&#10;nsnKiPqGluShbY8yPTNgeGGKyShIk+lAXLZYzf+zwzw7TaegfzxxeaOQzld3BWKyVBR4Mg4fYddE&#10;tiCHXr48NtwBAAD//wMAUEsBAi0AFAAGAAgAAAAhALGCZ7YKAQAAEwIAABMAAAAAAAAAAAAAAAAA&#10;AAAAAFtDb250ZW50X1R5cGVzXS54bWxQSwECLQAUAAYACAAAACEAOP0h/9YAAACUAQAACwAAAAAA&#10;AAAAAAAAAAA7AQAAX3JlbHMvLnJlbHNQSwECLQAUAAYACAAAACEAG3M5FeQFAADuFQAADgAAAAAA&#10;AAAAAAAAAAA6AgAAZHJzL2Uyb0RvYy54bWxQSwECLQAKAAAAAAAAACEANTYyfiXhAAAl4QAAFAAA&#10;AAAAAAAAAAAAAABKCAAAZHJzL21lZGlhL2ltYWdlMS5wbmdQSwECLQAUAAYACAAAACEAu+m64eAA&#10;AAAKAQAADwAAAAAAAAAAAAAAAACh6QAAZHJzL2Rvd25yZXYueG1sUEsBAi0AFAAGAAgAAAAhAKom&#10;Dr68AAAAIQEAABkAAAAAAAAAAAAAAAAAruoAAGRycy9fcmVscy9lMm9Eb2MueG1sLnJlbHNQSwUG&#10;AAAAAAYABgB8AQAAoesAAAAA&#10;">
                <o:lock v:ext="edit" aspectratio="t"/>
                <v:shape id="Navy" o:spid="_x0000_s1027" alt="&quot;&quot;" style="position:absolute;left:-6025;width:79135;height:22282;visibility:visible;mso-wrap-style:square;v-text-anchor:top" coordsize="6717665,222758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Rp7QUwgAAANoAAAAPAAAAZHJzL2Rvd25yZXYueG1sRI/disIw&#10;FITvF3yHcATvNFX8oxpFl10QdGH9eYBjc2yLzUlJslrf3gjCXg4z8w0zXzamEjdyvrSsoN9LQBBn&#10;VpecKzgdv7tTED4ga6wsk4IHeVguWh9zTLW9855uh5CLCGGfooIihDqV0mcFGfQ9WxNH72KdwRCl&#10;y6V2eI9wU8lBkoylwZLjQoE1fRaUXQ9/RsHP79itr9kFH5Ov3bYxo7MzeqJUp92sZiACNeE//G5v&#10;tIIhvK7EGyAXTwAAAP//AwBQSwECLQAUAAYACAAAACEA2+H2y+4AAACFAQAAEwAAAAAAAAAAAAAA&#10;AAAAAAAAW0NvbnRlbnRfVHlwZXNdLnhtbFBLAQItABQABgAIAAAAIQBa9CxbvwAAABUBAAALAAAA&#10;AAAAAAAAAAAAAB8BAABfcmVscy8ucmVsc1BLAQItABQABgAIAAAAIQDRp7QUwgAAANoAAAAPAAAA&#10;AAAAAAAAAAAAAAcCAABkcnMvZG93bnJldi54bWxQSwUGAAAAAAMAAwC3AAAA9gIAAAAA&#10;" path="m6717068,l,,127,2227567r5666892,-241l6717068,xe" fillcolor="#201547 [3215]" stroked="f">
                  <v:path arrowok="t"/>
                </v:shape>
                <v:group id="Group 3" o:spid="_x0000_s1028" style="position:absolute;left:50673;width:27321;height:22340" coordsize="27321,2234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dfL7HwwAAANoAAAAPAAAAZHJzL2Rvd25yZXYueG1sRI9Bi8Iw&#10;FITvwv6H8ARvmlZRpBpFZF08yIJVWPb2aJ5tsXkpTbat/94sCB6HmfmGWW97U4mWGldaVhBPIhDE&#10;mdUl5wqul8N4CcJ5ZI2VZVLwIAfbzcdgjYm2HZ+pTX0uAoRdggoK7+tESpcVZNBNbE0cvJttDPog&#10;m1zqBrsAN5WcRtFCGiw5LBRY076g7J7+GQVfHXa7WfzZnu63/eP3Mv/+OcWk1GjY71YgPPX+HX61&#10;j1rBDP6vhBsgN08AAAD//wMAUEsBAi0AFAAGAAgAAAAhANvh9svuAAAAhQEAABMAAAAAAAAAAAAA&#10;AAAAAAAAAFtDb250ZW50X1R5cGVzXS54bWxQSwECLQAUAAYACAAAACEAWvQsW78AAAAVAQAACwAA&#10;AAAAAAAAAAAAAAAfAQAAX3JlbHMvLnJlbHNQSwECLQAUAAYACAAAACEA3Xy+x8MAAADaAAAADwAA&#10;AAAAAAAAAAAAAAAHAgAAZHJzL2Rvd25yZXYueG1sUEsFBgAAAAADAAMAtwAAAPcCAAAAAA==&#10;">
                  <v:shape id="RibbonElement1" o:spid="_x0000_s1029" alt="&quot;&quot;" style="position:absolute;left:10550;width:16771;height:17818;visibility:visible;mso-wrap-style:square;v-text-anchor:top" coordsize="1678304,178181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cZV1OxAAAANsAAAAPAAAAZHJzL2Rvd25yZXYueG1sRI9Ba8JA&#10;EIXvBf/DMoK3ulFQSuoqpaLozWoKzW3ITpNgdjZmV43/3jkUepvhvXnvm8Wqd426URdqzwYm4wQU&#10;ceFtzaWB7LR5fQMVIrLFxjMZeFCA1XLwssDU+jt/0e0YSyUhHFI0UMXYplqHoiKHYexbYtF+fecw&#10;ytqV2nZ4l3DX6GmSzLXDmqWhwpY+KyrOx6sz8JPNtvv8os/ZpbUu94dTmX+vjRkN+493UJH6+G/+&#10;u95ZwRd6+UUG0MsnAAAA//8DAFBLAQItABQABgAIAAAAIQDb4fbL7gAAAIUBAAATAAAAAAAAAAAA&#10;AAAAAAAAAABbQ29udGVudF9UeXBlc10ueG1sUEsBAi0AFAAGAAgAAAAhAFr0LFu/AAAAFQEAAAsA&#10;AAAAAAAAAAAAAAAAHwEAAF9yZWxzLy5yZWxzUEsBAi0AFAAGAAgAAAAhANxlXU7EAAAA2wAAAA8A&#10;AAAAAAAAAAAAAAAABwIAAGRycy9kb3ducmV2LnhtbFBLBQYAAAAAAwADALcAAAD4AgAAAAA=&#10;" path="m1677733,l841171,,,1781251r837107,-242l1677733,xe" fillcolor="#00573f [3204]" stroked="f">
                    <v:path arrowok="t"/>
                  </v:shape>
                  <v:shape id="RibbonElement2" o:spid="_x0000_s1030" alt="&quot;&quot;" style="position:absolute;left:4220;top:13364;width:12560;height:8922;visibility:visible;mso-wrap-style:square;v-text-anchor:top" coordsize="1255395,89344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LjvX8wAAAANsAAAAPAAAAZHJzL2Rvd25yZXYueG1sRE9Li8Iw&#10;EL4L+x/CLOxNU/cg0jUWURYKsuKL9To0Y5+ZlCZq/fdGELzNx/ecWdKbRlypc6VlBeNRBII4s7rk&#10;XMHx8DucgnAeWWNjmRTcyUEy/xjMMNb2xju67n0uQgi7GBUU3rexlC4ryKAb2ZY4cGfbGfQBdrnU&#10;Hd5CuGnkdxRNpMGSQ0OBLS0Lyur9xSio0vW/3srTalMfJtXfdJnW961V6uuzX/yA8NT7t/jlTnWY&#10;P4bnL+EAOX8AAAD//wMAUEsBAi0AFAAGAAgAAAAhANvh9svuAAAAhQEAABMAAAAAAAAAAAAAAAAA&#10;AAAAAFtDb250ZW50X1R5cGVzXS54bWxQSwECLQAUAAYACAAAACEAWvQsW78AAAAVAQAACwAAAAAA&#10;AAAAAAAAAAAfAQAAX3JlbHMvLnJlbHNQSwECLQAUAAYACAAAACEAy471/MAAAADbAAAADwAAAAAA&#10;AAAAAAAAAAAHAgAAZHJzL2Rvd25yZXYueG1sUEsFBgAAAAADAAMAtwAAAPQCAAAAAA==&#10;" path="m1255382,l418833,,,893102r837107,-229l1255382,xe" fillcolor="#00b1a8" stroked="f">
                    <v:path arrowok="t"/>
                  </v:shape>
                  <v:shape id="RibbonElement3" o:spid="_x0000_s1031" alt="&quot;&quot;" style="position:absolute;top:17780;width:10471;height:4508;visibility:visible;mso-wrap-style:square;v-text-anchor:top" coordsize="1048385,44958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gsqM+wgAAANsAAAAPAAAAZHJzL2Rvd25yZXYueG1sRE9La8JA&#10;EL4L/Q/LFLzpRhGR1E1oRSEgBGrrobchO01is7Mhu3n477uFgrf5+J6zTyfTiIE6V1tWsFpGIIgL&#10;q2suFXx+nBY7EM4ja2wsk4I7OUiTp9keY21Hfqfh4ksRQtjFqKDyvo2ldEVFBt3StsSB+7adQR9g&#10;V0rd4RjCTSPXUbSVBmsODRW2dKio+Ln0RkFuVtsvf8s3Th4Pb3S95edr1is1f55eX0B4mvxD/O/O&#10;dJi/hr9fwgEy+QUAAP//AwBQSwECLQAUAAYACAAAACEA2+H2y+4AAACFAQAAEwAAAAAAAAAAAAAA&#10;AAAAAAAAW0NvbnRlbnRfVHlwZXNdLnhtbFBLAQItABQABgAIAAAAIQBa9CxbvwAAABUBAAALAAAA&#10;AAAAAAAAAAAAAB8BAABfcmVscy8ucmVsc1BLAQItABQABgAIAAAAIQCgsqM+wgAAANsAAAAPAAAA&#10;AAAAAAAAAAAAAAcCAABkcnMvZG93bnJldi54bWxQSwUGAAAAAAMAAwC3AAAA9gIAAAAA&#10;" path="m1048296,l211747,,,449198r837120,-241l1048296,xe" fillcolor="#ddd4c2 [3205]" stroked="f">
                    <v:path arrowok="t"/>
                  </v:shape>
                  <v:shape id="RibbonElement4Grp" o:spid="_x0000_s1032" alt="&quot;&quot;" style="position:absolute;left:8362;top:13364;width:10547;height:8922;visibility:visible;mso-wrap-style:square;v-text-anchor:top" coordsize="1054100,89344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PolzYwAAAANsAAAAPAAAAZHJzL2Rvd25yZXYueG1sRE9NawIx&#10;EL0X/A9hhF6KZtVSZDVKK9h6rFYQb8Nm3F3cmSxJ1O2/N0Kht3m8z5kvO27UlXyonRgYDTNQJIWz&#10;tZQG9j/rwRRUiCgWGydk4JcCLBe9pznm1t1kS9ddLFUKkZCjgSrGNtc6FBUxhqFrSRJ3cp4xJuhL&#10;bT3eUjg3epxlb5qxltRQYUuriorz7sIGXix+1OxZPqfH746Pr/vD6OtszHO/e5+BitTFf/Gfe2PT&#10;/Ak8fkkH6MUdAAD//wMAUEsBAi0AFAAGAAgAAAAhANvh9svuAAAAhQEAABMAAAAAAAAAAAAAAAAA&#10;AAAAAFtDb250ZW50X1R5cGVzXS54bWxQSwECLQAUAAYACAAAACEAWvQsW78AAAAVAQAACwAAAAAA&#10;AAAAAAAAAAAfAQAAX3JlbHMvLnJlbHNQSwECLQAUAAYACAAAACEAz6Jc2MAAAADbAAAADwAAAAAA&#10;AAAAAAAAAAAHAgAAZHJzL2Rvd25yZXYueG1sUEsFBgAAAAADAAMAtwAAAPQCAAAAAA==&#10;" path="m423494,892873l211747,443674,,892873r423494,xem1053515,449199l841768,,630021,449199r423494,xe" fillcolor="#201547 [3215]" stroked="f">
                    <v:path arrowok="t"/>
                  </v:shape>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Cover_Triangle_Corporate" o:spid="_x0000_s1033" type="#_x0000_t75" alt="&quot;&quot;" style="position:absolute;left:21023;top:8988;width:6293;height:13352;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PGRm3wwAAANsAAAAPAAAAZHJzL2Rvd25yZXYueG1sRE9Na8JA&#10;EL0X/A/LFHopdaO0EqOrSKHQS6XaHDwO2XETmp0N2W2S5te7guBtHu9z1tvB1qKj1leOFcymCQji&#10;wumKjYL85+MlBeEDssbaMSn4Jw/bzeRhjZl2PR+oOwYjYgj7DBWUITSZlL4oyaKfuoY4cmfXWgwR&#10;tkbqFvsYbms5T5KFtFhxbCixofeSit/jn1VgDkn/vTDz/W7M0+Ht+fTV2HGp1NPjsFuBCDSEu/jm&#10;/tRx/itcf4kHyM0FAAD//wMAUEsBAi0AFAAGAAgAAAAhANvh9svuAAAAhQEAABMAAAAAAAAAAAAA&#10;AAAAAAAAAFtDb250ZW50X1R5cGVzXS54bWxQSwECLQAUAAYACAAAACEAWvQsW78AAAAVAQAACwAA&#10;AAAAAAAAAAAAAAAfAQAAX3JlbHMvLnJlbHNQSwECLQAUAAYACAAAACEADxkZt8MAAADbAAAADwAA&#10;AAAAAAAAAAAAAAAHAgAAZHJzL2Rvd25yZXYueG1sUEsFBgAAAAADAAMAtwAAAPcCAAAAAA==&#10;">
                    <v:imagedata r:id="rId17" o:title=""/>
                  </v:shape>
                </v:group>
                <w10:wrap anchorx="page"/>
              </v:group>
            </w:pict>
          </mc:Fallback>
        </mc:AlternateContent>
      </w:r>
      <w:bookmarkEnd w:id="0"/>
    </w:p>
    <w:p w14:paraId="06788B87" w14:textId="77777777" w:rsidR="00665916" w:rsidRDefault="00665916" w:rsidP="00827E1B">
      <w:pPr>
        <w:sectPr w:rsidR="00665916" w:rsidSect="00827E1B">
          <w:headerReference w:type="even" r:id="rId18"/>
          <w:footerReference w:type="even" r:id="rId19"/>
          <w:footerReference w:type="default" r:id="rId20"/>
          <w:footerReference w:type="first" r:id="rId21"/>
          <w:type w:val="continuous"/>
          <w:pgSz w:w="11907" w:h="16839" w:code="9"/>
          <w:pgMar w:top="2552" w:right="851" w:bottom="1701" w:left="851" w:header="284" w:footer="284" w:gutter="0"/>
          <w:cols w:space="454"/>
          <w:noEndnote/>
          <w:titlePg/>
          <w:docGrid w:linePitch="360"/>
        </w:sectPr>
      </w:pPr>
    </w:p>
    <w:p w14:paraId="4DF86A35" w14:textId="77777777" w:rsidR="00322FA9" w:rsidRDefault="00322FA9" w:rsidP="00322FA9">
      <w:pPr>
        <w:pStyle w:val="Heading2"/>
        <w:spacing w:before="0"/>
      </w:pPr>
      <w:r>
        <w:t>Trước khi bắt đầu</w:t>
      </w:r>
    </w:p>
    <w:p w14:paraId="73347EDC" w14:textId="3FF3BC67" w:rsidR="000B4491" w:rsidRDefault="000B4491" w:rsidP="00322FA9">
      <w:r>
        <w:t>Quý vị cần:</w:t>
      </w:r>
    </w:p>
    <w:p w14:paraId="4E0F5350" w14:textId="28019CF3" w:rsidR="00322FA9" w:rsidRDefault="00322FA9" w:rsidP="00CF7070">
      <w:pPr>
        <w:pStyle w:val="ListBullet"/>
      </w:pPr>
      <w:r>
        <w:t>Một địa chỉ email hợp lệ</w:t>
      </w:r>
    </w:p>
    <w:p w14:paraId="3CFBF8A8" w14:textId="24D6522C" w:rsidR="00322FA9" w:rsidRDefault="00322FA9" w:rsidP="00CF7070">
      <w:pPr>
        <w:pStyle w:val="ListBullet"/>
      </w:pPr>
      <w:r>
        <w:t>Có kết nối Internet</w:t>
      </w:r>
    </w:p>
    <w:p w14:paraId="297F21A5" w14:textId="23A5BAF2" w:rsidR="00322FA9" w:rsidRDefault="00322FA9" w:rsidP="00CF7070">
      <w:pPr>
        <w:pStyle w:val="ListBullet"/>
      </w:pPr>
      <w:r>
        <w:t>Khóa đào tạo này mất khoảng 30–60 phút để hoàn thành</w:t>
      </w:r>
    </w:p>
    <w:p w14:paraId="0D3A7DE7" w14:textId="5B728F74" w:rsidR="00322FA9" w:rsidRDefault="00322FA9" w:rsidP="00322FA9">
      <w:pPr>
        <w:pStyle w:val="Heading2"/>
        <w:spacing w:before="0"/>
      </w:pPr>
      <w:r>
        <w:t>Bước 1: Truy cập hệ thống quản lý học tập</w:t>
      </w:r>
    </w:p>
    <w:p w14:paraId="17FCBAEC" w14:textId="76F0815B" w:rsidR="00322FA9" w:rsidRDefault="00322FA9" w:rsidP="008414C6">
      <w:pPr>
        <w:pStyle w:val="ListBullet"/>
      </w:pPr>
      <w:r>
        <w:t xml:space="preserve">Vào trang: </w:t>
      </w:r>
      <w:hyperlink r:id="rId22" w:history="1">
        <w:r>
          <w:rPr>
            <w:rStyle w:val="Hyperlink"/>
          </w:rPr>
          <w:t>https://learning.agriculture.vic.gov.au</w:t>
        </w:r>
      </w:hyperlink>
    </w:p>
    <w:p w14:paraId="559BA575" w14:textId="107D5B79" w:rsidR="00322FA9" w:rsidRDefault="00322FA9" w:rsidP="008414C6">
      <w:pPr>
        <w:pStyle w:val="ListBullet"/>
      </w:pPr>
      <w:r>
        <w:t>Đăng nhập nếu quý vị đã có tài khoản</w:t>
      </w:r>
    </w:p>
    <w:p w14:paraId="4F275C69" w14:textId="4CA21081" w:rsidR="00322FA9" w:rsidRDefault="00322FA9" w:rsidP="008414C6">
      <w:pPr>
        <w:pStyle w:val="ListBullet"/>
      </w:pPr>
      <w:r>
        <w:t>Nếu là người dùng mới, hãy nhấp vào 'Sign Up' để tạo tài khoản</w:t>
      </w:r>
    </w:p>
    <w:p w14:paraId="33B7C736" w14:textId="2C6238B6" w:rsidR="00A61AD2" w:rsidRDefault="00A61AD2" w:rsidP="00A61AD2">
      <w:pPr>
        <w:pStyle w:val="ListBullet"/>
        <w:numPr>
          <w:ilvl w:val="0"/>
          <w:numId w:val="0"/>
        </w:numPr>
        <w:ind w:left="113"/>
      </w:pPr>
      <w:r w:rsidRPr="00F80E4A">
        <w:rPr>
          <w:noProof/>
        </w:rPr>
        <w:drawing>
          <wp:inline distT="0" distB="0" distL="0" distR="0" wp14:anchorId="4F266CA4" wp14:editId="1FADD962">
            <wp:extent cx="2860896" cy="3876675"/>
            <wp:effectExtent l="0" t="0" r="0" b="0"/>
            <wp:docPr id="875475397" name="Picture 1" descr="Screen capture of Agriculture Victoria Learning Management System log in screen with the link to the sign-up option circled in r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875475397" name="Picture 1" descr="Screen capture of Agriculture Victoria Learning Management System log in screen with the link to the sign-up option circled in red."/>
                    <pic:cNvPicPr/>
                  </pic:nvPicPr>
                  <pic:blipFill>
                    <a:blip r:embed="rId23"/>
                    <a:stretch>
                      <a:fillRect/>
                    </a:stretch>
                  </pic:blipFill>
                  <pic:spPr>
                    <a:xfrm>
                      <a:off x="0" y="0"/>
                      <a:ext cx="2869977" cy="3888980"/>
                    </a:xfrm>
                    <a:prstGeom prst="rect">
                      <a:avLst/>
                    </a:prstGeom>
                  </pic:spPr>
                </pic:pic>
              </a:graphicData>
            </a:graphic>
          </wp:inline>
        </w:drawing>
      </w:r>
    </w:p>
    <w:p w14:paraId="761D82F9" w14:textId="77777777" w:rsidR="00212B63" w:rsidRDefault="00212B63">
      <w:pPr>
        <w:rPr>
          <w:rFonts w:asciiTheme="majorHAnsi" w:eastAsiaTheme="majorEastAsia" w:hAnsiTheme="majorHAnsi" w:cstheme="majorBidi"/>
          <w:b/>
          <w:bCs/>
          <w:color w:val="201547" w:themeColor="text2"/>
          <w:spacing w:val="-2"/>
          <w:sz w:val="32"/>
          <w:szCs w:val="26"/>
        </w:rPr>
      </w:pPr>
      <w:r>
        <w:br w:type="page"/>
      </w:r>
    </w:p>
    <w:p w14:paraId="3410F8FE" w14:textId="234DAE1E" w:rsidR="00322FA9" w:rsidRDefault="00322FA9" w:rsidP="00322FA9">
      <w:pPr>
        <w:pStyle w:val="Heading2"/>
        <w:spacing w:before="0"/>
      </w:pPr>
      <w:r>
        <w:lastRenderedPageBreak/>
        <w:t>Bước 2: Tạo tài khoản của quý vị</w:t>
      </w:r>
    </w:p>
    <w:p w14:paraId="0A2D01BE" w14:textId="1347C2C2" w:rsidR="00322FA9" w:rsidRPr="00AF3984" w:rsidRDefault="00322FA9" w:rsidP="00AF3984">
      <w:pPr>
        <w:pStyle w:val="Heading3"/>
      </w:pPr>
      <w:r>
        <w:t>Chi tiết tài khoản</w:t>
      </w:r>
    </w:p>
    <w:p w14:paraId="600EC89B" w14:textId="6359C215" w:rsidR="003E1A65" w:rsidRDefault="006C6FF0" w:rsidP="008414C6">
      <w:pPr>
        <w:pStyle w:val="ListBullet"/>
      </w:pPr>
      <w:r>
        <w:t xml:space="preserve">Tạo tên người dùng hoặc sử dụng địa chỉ email của quý vị. Hãy ghi lại tên người dùng của quý vị. Quý vị sẽ cần dùng tên người dùng này cho những lần đăng nhập sau. </w:t>
      </w:r>
    </w:p>
    <w:p w14:paraId="0AFD8D32" w14:textId="7904F4DD" w:rsidR="00322FA9" w:rsidRDefault="00322FA9" w:rsidP="008414C6">
      <w:pPr>
        <w:pStyle w:val="ListBullet"/>
      </w:pPr>
      <w:r>
        <w:t xml:space="preserve">Mật khẩu (tối thiểu 13 ký tự, bao gồm chữ hoa, chữ thường và ký tự đặc biệt) </w:t>
      </w:r>
    </w:p>
    <w:p w14:paraId="73E87E87" w14:textId="43073A42" w:rsidR="00322FA9" w:rsidRPr="00AF3984" w:rsidRDefault="00322FA9" w:rsidP="00AF3984">
      <w:pPr>
        <w:pStyle w:val="Heading3"/>
      </w:pPr>
      <w:r>
        <w:t>Thông tin cá nhân</w:t>
      </w:r>
    </w:p>
    <w:p w14:paraId="6C766372" w14:textId="77777777" w:rsidR="00AF3984" w:rsidRDefault="00322FA9" w:rsidP="008414C6">
      <w:pPr>
        <w:pStyle w:val="ListBullet"/>
      </w:pPr>
      <w:r>
        <w:t>Tên và họ (theo đúng cách hiển thị trên chứng chỉ)</w:t>
      </w:r>
    </w:p>
    <w:p w14:paraId="09990C62" w14:textId="377A5E09" w:rsidR="00322FA9" w:rsidRDefault="00322FA9" w:rsidP="008414C6">
      <w:pPr>
        <w:pStyle w:val="ListBullet"/>
      </w:pPr>
      <w:r>
        <w:t>Địa chỉ Email</w:t>
      </w:r>
    </w:p>
    <w:p w14:paraId="7DD69034" w14:textId="66A3B305" w:rsidR="002B5CD8" w:rsidRDefault="002B5CD8">
      <w:pPr>
        <w:pStyle w:val="ListBullet"/>
      </w:pPr>
      <w:r>
        <w:t>Tiểu bang/Vùng lãnh thổ</w:t>
      </w:r>
    </w:p>
    <w:p w14:paraId="6A19A511" w14:textId="059C2823" w:rsidR="002B5CD8" w:rsidRDefault="00954CBE" w:rsidP="00AF3984">
      <w:pPr>
        <w:pStyle w:val="Heading3"/>
      </w:pPr>
      <w:r>
        <w:t>Chi tiết khác</w:t>
      </w:r>
    </w:p>
    <w:p w14:paraId="01AC7D91" w14:textId="1F9D4064" w:rsidR="00322FA9" w:rsidRDefault="00954CBE" w:rsidP="00954CBE">
      <w:pPr>
        <w:pStyle w:val="ListBullet"/>
      </w:pPr>
      <w:r>
        <w:t>Mục đích quý vị tham gia là gì? (chọn 'General Education' (Giáo dục chung)).</w:t>
      </w:r>
    </w:p>
    <w:p w14:paraId="00F2CA13" w14:textId="7396969B" w:rsidR="00322FA9" w:rsidRDefault="00322FA9" w:rsidP="008414C6">
      <w:pPr>
        <w:pStyle w:val="ListBullet"/>
      </w:pPr>
      <w:r>
        <w:t>Nghề nghiệp (thường chọn Horticulture industry worker (Nhân viên/người lao động trong ngành làm vườn) hoặc Other (Khác))</w:t>
      </w:r>
    </w:p>
    <w:p w14:paraId="7D3EFBDD" w14:textId="2C1696FF" w:rsidR="00322FA9" w:rsidRDefault="00322FA9" w:rsidP="008414C6">
      <w:pPr>
        <w:pStyle w:val="ListBullet"/>
      </w:pPr>
      <w:r>
        <w:t>Tổ chức (chọn Other nếu không có trong danh sách)</w:t>
      </w:r>
    </w:p>
    <w:p w14:paraId="745139A1" w14:textId="42F64D7B" w:rsidR="00322FA9" w:rsidRDefault="00322FA9" w:rsidP="008414C6">
      <w:pPr>
        <w:pStyle w:val="ListBullet"/>
      </w:pPr>
      <w:r>
        <w:t xml:space="preserve">Nơi làm việc (không bắt buộc) </w:t>
      </w:r>
    </w:p>
    <w:p w14:paraId="113B89D2" w14:textId="77777777" w:rsidR="001E6F3E" w:rsidRDefault="001E6F3E" w:rsidP="001E6F3E">
      <w:pPr>
        <w:pStyle w:val="Heading3"/>
      </w:pPr>
      <w:r>
        <w:t>Nhấp vào 'Sign Up'</w:t>
      </w:r>
    </w:p>
    <w:p w14:paraId="2742560A" w14:textId="77777777" w:rsidR="001E6F3E" w:rsidRDefault="001E6F3E" w:rsidP="001E6F3E">
      <w:pPr>
        <w:pStyle w:val="ListBullet"/>
        <w:numPr>
          <w:ilvl w:val="0"/>
          <w:numId w:val="0"/>
        </w:numPr>
        <w:ind w:left="340" w:hanging="227"/>
      </w:pPr>
    </w:p>
    <w:p w14:paraId="0C85D331" w14:textId="0503B20E" w:rsidR="00212B63" w:rsidRDefault="00212B63" w:rsidP="00212B63">
      <w:pPr>
        <w:pStyle w:val="ListBullet"/>
        <w:numPr>
          <w:ilvl w:val="0"/>
          <w:numId w:val="0"/>
        </w:numPr>
        <w:ind w:left="113"/>
      </w:pPr>
      <w:r w:rsidRPr="00F232E5">
        <w:rPr>
          <w:noProof/>
        </w:rPr>
        <w:drawing>
          <wp:inline distT="0" distB="0" distL="0" distR="0" wp14:anchorId="79D27FD9" wp14:editId="1101A1F8">
            <wp:extent cx="6124575" cy="3768725"/>
            <wp:effectExtent l="0" t="0" r="9525" b="3175"/>
            <wp:docPr id="1859209038" name="Picture 1" descr="Screen capture of Agriculture Victoria Learning Management System account sign-up screen. "/>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859209038" name="Picture 1" descr="Screen capture of Agriculture Victoria Learning Management System account sign-up screen. "/>
                    <pic:cNvPicPr/>
                  </pic:nvPicPr>
                  <pic:blipFill rotWithShape="1">
                    <a:blip r:embed="rId24"/>
                    <a:srcRect t="1493" r="3159"/>
                    <a:stretch>
                      <a:fillRect/>
                    </a:stretch>
                  </pic:blipFill>
                  <pic:spPr bwMode="auto">
                    <a:xfrm>
                      <a:off x="0" y="0"/>
                      <a:ext cx="6128795" cy="3771322"/>
                    </a:xfrm>
                    <a:prstGeom prst="rect">
                      <a:avLst/>
                    </a:prstGeom>
                    <a:ln>
                      <a:noFill/>
                    </a:ln>
                    <a:extLst>
                      <a:ext uri="{53640926-AAD7-44D8-BBD7-CCE9431645EC}">
                        <a14:shadowObscured xmlns:a14="http://schemas.microsoft.com/office/drawing/2010/main"/>
                      </a:ext>
                    </a:extLst>
                  </pic:spPr>
                </pic:pic>
              </a:graphicData>
            </a:graphic>
          </wp:inline>
        </w:drawing>
      </w:r>
    </w:p>
    <w:p w14:paraId="6B1CD3E4" w14:textId="77777777" w:rsidR="00322FA9" w:rsidRDefault="00322FA9" w:rsidP="00322FA9"/>
    <w:p w14:paraId="1A627E54" w14:textId="77777777" w:rsidR="001E6F3E" w:rsidRDefault="001E6F3E">
      <w:pPr>
        <w:rPr>
          <w:rFonts w:asciiTheme="majorHAnsi" w:eastAsiaTheme="majorEastAsia" w:hAnsiTheme="majorHAnsi" w:cstheme="majorBidi"/>
          <w:b/>
          <w:bCs/>
          <w:color w:val="201547" w:themeColor="text2"/>
          <w:spacing w:val="-2"/>
          <w:sz w:val="32"/>
          <w:szCs w:val="26"/>
        </w:rPr>
      </w:pPr>
      <w:r>
        <w:br w:type="page"/>
      </w:r>
    </w:p>
    <w:p w14:paraId="46B3F46B" w14:textId="5DF4FB88" w:rsidR="00322FA9" w:rsidRDefault="00322FA9" w:rsidP="00322FA9">
      <w:pPr>
        <w:pStyle w:val="Heading2"/>
        <w:spacing w:before="0"/>
      </w:pPr>
      <w:r>
        <w:lastRenderedPageBreak/>
        <w:t>Bước 3: Xác minh tài khoản của quý vị</w:t>
      </w:r>
    </w:p>
    <w:p w14:paraId="00B474F5" w14:textId="0D59EE95" w:rsidR="00322FA9" w:rsidRPr="008414C6" w:rsidRDefault="00322FA9" w:rsidP="008414C6">
      <w:pPr>
        <w:pStyle w:val="ListBullet"/>
      </w:pPr>
      <w:r>
        <w:t>Kiểm tra email của quý vị (bao gồm cả thư rác)</w:t>
      </w:r>
    </w:p>
    <w:p w14:paraId="25F78471" w14:textId="4B3FC6BD" w:rsidR="00322FA9" w:rsidRPr="008414C6" w:rsidRDefault="00322FA9" w:rsidP="008414C6">
      <w:pPr>
        <w:pStyle w:val="ListBullet"/>
      </w:pPr>
      <w:r>
        <w:t>Mở email xác thực</w:t>
      </w:r>
    </w:p>
    <w:p w14:paraId="23A0A7B0" w14:textId="68F70B1A" w:rsidR="00322FA9" w:rsidRPr="008414C6" w:rsidRDefault="00322FA9" w:rsidP="008414C6">
      <w:pPr>
        <w:pStyle w:val="ListBullet"/>
      </w:pPr>
      <w:r>
        <w:t>Nhấp vào liên kết kích hoạt</w:t>
      </w:r>
    </w:p>
    <w:p w14:paraId="654DD899" w14:textId="5AB53AD5" w:rsidR="00322FA9" w:rsidRPr="008414C6" w:rsidRDefault="00322FA9" w:rsidP="008414C6">
      <w:pPr>
        <w:pStyle w:val="ListBullet"/>
      </w:pPr>
      <w:r>
        <w:t>Đăng nhập bằng thông tin đăng nhập của quý vị</w:t>
      </w:r>
    </w:p>
    <w:p w14:paraId="767B5CFA" w14:textId="77777777" w:rsidR="00322FA9" w:rsidRDefault="00322FA9" w:rsidP="00322FA9">
      <w:pPr>
        <w:pStyle w:val="Heading2"/>
        <w:spacing w:before="0"/>
      </w:pPr>
      <w:r>
        <w:t>Bước 4: Tìm và đăng ký khóa học</w:t>
      </w:r>
    </w:p>
    <w:p w14:paraId="75AAE0D9" w14:textId="285865F3" w:rsidR="00322FA9" w:rsidRDefault="00322FA9" w:rsidP="008414C6">
      <w:pPr>
        <w:pStyle w:val="ListBullet"/>
      </w:pPr>
      <w:r>
        <w:t>Nhấp vào 'Goals Catalogue' (Danh mục Mục tiêu)</w:t>
      </w:r>
    </w:p>
    <w:p w14:paraId="3780D2C1" w14:textId="440E25C3" w:rsidR="00322FA9" w:rsidRDefault="00322FA9" w:rsidP="008414C6">
      <w:pPr>
        <w:pStyle w:val="ListBullet"/>
      </w:pPr>
      <w:r>
        <w:t>Khóa học eLearn dành cho 'Người được Ủy quyền Kiểm tra về Rầy chổng cánh ở Cà chua'</w:t>
      </w:r>
    </w:p>
    <w:p w14:paraId="6421FB92" w14:textId="7DC913EF" w:rsidR="00322FA9" w:rsidRDefault="00322FA9" w:rsidP="008414C6">
      <w:pPr>
        <w:pStyle w:val="ListBullet"/>
      </w:pPr>
      <w:r>
        <w:t>Chọn khóa học</w:t>
      </w:r>
    </w:p>
    <w:p w14:paraId="06BCF87E" w14:textId="3F9A428F" w:rsidR="00322FA9" w:rsidRDefault="00322FA9" w:rsidP="008414C6">
      <w:pPr>
        <w:pStyle w:val="ListBullet"/>
      </w:pPr>
      <w:r>
        <w:t>Nhấp vào 'Register' (Đăng ký)</w:t>
      </w:r>
    </w:p>
    <w:p w14:paraId="1A95B532" w14:textId="77777777" w:rsidR="00322FA9" w:rsidRDefault="00322FA9" w:rsidP="00322FA9">
      <w:pPr>
        <w:pStyle w:val="Heading2"/>
        <w:spacing w:before="0"/>
      </w:pPr>
      <w:r>
        <w:t>Bước 5: Hoàn thành khóa học</w:t>
      </w:r>
    </w:p>
    <w:p w14:paraId="7C54F436" w14:textId="2E55C722" w:rsidR="00322FA9" w:rsidRDefault="00322FA9" w:rsidP="008414C6">
      <w:pPr>
        <w:pStyle w:val="ListBullet"/>
      </w:pPr>
      <w:r>
        <w:t>Nhấp vào 'Launch' (Bắt đầu)</w:t>
      </w:r>
    </w:p>
    <w:p w14:paraId="6229AC88" w14:textId="6CA5FE63" w:rsidR="00322FA9" w:rsidRDefault="00322FA9" w:rsidP="008414C6">
      <w:pPr>
        <w:pStyle w:val="ListBullet"/>
      </w:pPr>
      <w:r>
        <w:t>Chọn ngôn ngữ quý vị muốn sử dụng</w:t>
      </w:r>
    </w:p>
    <w:p w14:paraId="73CCD36A" w14:textId="33DE11B0" w:rsidR="00322FA9" w:rsidRDefault="00322FA9" w:rsidP="008414C6">
      <w:pPr>
        <w:pStyle w:val="ListBullet"/>
      </w:pPr>
      <w:r>
        <w:t>Hoàn thành toàn bộ các mô-đun học tập</w:t>
      </w:r>
    </w:p>
    <w:p w14:paraId="13D78CEF" w14:textId="5C4799CF" w:rsidR="00322FA9" w:rsidRDefault="00322FA9" w:rsidP="008414C6">
      <w:pPr>
        <w:pStyle w:val="ListBullet"/>
      </w:pPr>
      <w:r>
        <w:t>Sau khi hoàn thành khóa học, nhấp vào 'Return to LMS' (Trở về LMS)</w:t>
      </w:r>
    </w:p>
    <w:p w14:paraId="4F467761" w14:textId="77777777" w:rsidR="00322FA9" w:rsidRDefault="00322FA9" w:rsidP="00322FA9">
      <w:pPr>
        <w:pStyle w:val="Heading2"/>
        <w:spacing w:before="0"/>
      </w:pPr>
      <w:r>
        <w:t>Bước 6: Xem lại và xác nhận</w:t>
      </w:r>
    </w:p>
    <w:p w14:paraId="5D5E93D0" w14:textId="2752D17E" w:rsidR="00322FA9" w:rsidRDefault="00322FA9" w:rsidP="008414C6">
      <w:pPr>
        <w:pStyle w:val="ListBullet"/>
      </w:pPr>
      <w:r>
        <w:t>Xem lại tài liệu tham khảo</w:t>
      </w:r>
    </w:p>
    <w:p w14:paraId="105968A9" w14:textId="3BB77891" w:rsidR="00322FA9" w:rsidRDefault="00322FA9" w:rsidP="008414C6">
      <w:pPr>
        <w:pStyle w:val="ListBullet"/>
      </w:pPr>
      <w:r>
        <w:t>Nhấp vào 'Confirm Viewed' (Xác nhận Đã xem) để xác nhận đã hoàn thành.</w:t>
      </w:r>
    </w:p>
    <w:p w14:paraId="5110C38E" w14:textId="77777777" w:rsidR="00322FA9" w:rsidRDefault="00322FA9" w:rsidP="00322FA9">
      <w:pPr>
        <w:pStyle w:val="Heading2"/>
        <w:spacing w:before="0"/>
      </w:pPr>
      <w:r>
        <w:t>Bước 7: Tải chứng nhận hoàn thành khóa học xuống</w:t>
      </w:r>
    </w:p>
    <w:p w14:paraId="0B2B0637" w14:textId="36F5F853" w:rsidR="00322FA9" w:rsidRDefault="00322FA9" w:rsidP="008414C6">
      <w:pPr>
        <w:pStyle w:val="ListBullet"/>
      </w:pPr>
      <w:r>
        <w:t>Truy cập 'Goals Centre' (Trung tâm Mục tiêu)</w:t>
      </w:r>
    </w:p>
    <w:p w14:paraId="0C9A277A" w14:textId="7817F688" w:rsidR="00322FA9" w:rsidRDefault="00322FA9" w:rsidP="008414C6">
      <w:pPr>
        <w:pStyle w:val="ListBullet"/>
      </w:pPr>
      <w:r>
        <w:t>Chọn 'Completed' (Đã hoàn thành)</w:t>
      </w:r>
    </w:p>
    <w:p w14:paraId="10E92F57" w14:textId="25F27559" w:rsidR="00322FA9" w:rsidRDefault="00322FA9" w:rsidP="008414C6">
      <w:pPr>
        <w:pStyle w:val="ListBullet"/>
      </w:pPr>
      <w:r>
        <w:t>Nhấp vào 'Certificate' (Chứng chỉ) để tải xuống</w:t>
      </w:r>
    </w:p>
    <w:p w14:paraId="5CC9E309" w14:textId="77777777" w:rsidR="00322FA9" w:rsidRDefault="00322FA9" w:rsidP="00322FA9">
      <w:pPr>
        <w:pStyle w:val="Heading2"/>
        <w:spacing w:before="0"/>
      </w:pPr>
      <w:r>
        <w:t>Quý vị được xem là đã hoàn thành khi:</w:t>
      </w:r>
    </w:p>
    <w:p w14:paraId="4817C695" w14:textId="2C814981" w:rsidR="00322FA9" w:rsidRDefault="00322FA9" w:rsidP="008414C6">
      <w:pPr>
        <w:pStyle w:val="ListBullet"/>
      </w:pPr>
      <w:r>
        <w:t xml:space="preserve">Khóa </w:t>
      </w:r>
      <w:r w:rsidR="003D5CE9">
        <w:rPr>
          <w:lang w:val="en-AU"/>
        </w:rPr>
        <w:t>học</w:t>
      </w:r>
      <w:r>
        <w:t xml:space="preserve"> đã được hoàn thành. </w:t>
      </w:r>
    </w:p>
    <w:p w14:paraId="532A14B3" w14:textId="15002480" w:rsidR="00322FA9" w:rsidRDefault="00322FA9" w:rsidP="008414C6">
      <w:pPr>
        <w:pStyle w:val="ListBullet"/>
      </w:pPr>
      <w:r>
        <w:t>Đã xác nhận quy trình</w:t>
      </w:r>
    </w:p>
    <w:p w14:paraId="1068F750" w14:textId="241F9208" w:rsidR="00322FA9" w:rsidRDefault="00322FA9" w:rsidP="008414C6">
      <w:pPr>
        <w:pStyle w:val="ListBullet"/>
      </w:pPr>
      <w:r>
        <w:t>Đã tải chứng chỉ xuống</w:t>
      </w:r>
    </w:p>
    <w:p w14:paraId="25E47B33" w14:textId="77777777" w:rsidR="00322FA9" w:rsidRDefault="00322FA9" w:rsidP="00322FA9">
      <w:pPr>
        <w:pStyle w:val="Heading2"/>
        <w:spacing w:before="0"/>
      </w:pPr>
      <w:r>
        <w:t>Quý vị cần giúp đỡ?</w:t>
      </w:r>
    </w:p>
    <w:p w14:paraId="495723C6" w14:textId="64C9CE88" w:rsidR="00322FA9" w:rsidRDefault="00322FA9" w:rsidP="008414C6">
      <w:pPr>
        <w:pStyle w:val="ListBullet"/>
      </w:pPr>
      <w:r>
        <w:t>Nếu không nhận được email, hãy kiểm tra thư mục thư rác</w:t>
      </w:r>
    </w:p>
    <w:p w14:paraId="2F045160" w14:textId="36792F4D" w:rsidR="00322FA9" w:rsidRDefault="00322FA9" w:rsidP="008414C6">
      <w:pPr>
        <w:pStyle w:val="ListBullet"/>
      </w:pPr>
      <w:r>
        <w:t>Hãy chọn 'Forgot password' (Quên mật khẩu) nếu cần</w:t>
      </w:r>
    </w:p>
    <w:p w14:paraId="1952AC1A" w14:textId="5E456A3C" w:rsidR="008414C6" w:rsidRDefault="00322FA9" w:rsidP="008414C6">
      <w:pPr>
        <w:pStyle w:val="ListBullet"/>
      </w:pPr>
      <w:r>
        <w:t>Kiểm tra 'Goals Catalogue' (Danh mục Mục tiêu) nếu không thấy khóa học.</w:t>
      </w:r>
    </w:p>
    <w:p w14:paraId="0C55B625" w14:textId="40D88B05" w:rsidR="008414C6" w:rsidRDefault="008414C6" w:rsidP="008414C6">
      <w:pPr>
        <w:pStyle w:val="ListBullet"/>
      </w:pPr>
      <w:r>
        <w:t xml:space="preserve">Liên hệ </w:t>
      </w:r>
      <w:hyperlink r:id="rId25" w:history="1">
        <w:r>
          <w:rPr>
            <w:rStyle w:val="Hyperlink"/>
          </w:rPr>
          <w:t>learning@agriculture.vic.gov.au</w:t>
        </w:r>
      </w:hyperlink>
      <w:r>
        <w:t xml:space="preserve"> để được trợ giúp.</w:t>
      </w:r>
    </w:p>
    <w:sectPr w:rsidR="008414C6" w:rsidSect="005A30DC">
      <w:headerReference w:type="default" r:id="rId26"/>
      <w:footerReference w:type="even" r:id="rId27"/>
      <w:footerReference w:type="default" r:id="rId28"/>
      <w:footerReference w:type="first" r:id="rId29"/>
      <w:type w:val="continuous"/>
      <w:pgSz w:w="11907" w:h="16839" w:code="9"/>
      <w:pgMar w:top="1418" w:right="851" w:bottom="992" w:left="851" w:header="284" w:footer="284" w:gutter="0"/>
      <w:cols w:space="284"/>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3EAC8139" w14:textId="77777777" w:rsidR="001F5BA9" w:rsidRDefault="001F5BA9" w:rsidP="00CD157B">
      <w:pPr>
        <w:pStyle w:val="NoSpacing"/>
      </w:pPr>
    </w:p>
    <w:p w14:paraId="7AE6448A" w14:textId="77777777" w:rsidR="001F5BA9" w:rsidRDefault="001F5BA9"/>
  </w:endnote>
  <w:endnote w:type="continuationSeparator" w:id="0">
    <w:p w14:paraId="3176EB93" w14:textId="77777777" w:rsidR="001F5BA9" w:rsidRDefault="001F5BA9" w:rsidP="00CD157B">
      <w:pPr>
        <w:pStyle w:val="NoSpacing"/>
      </w:pPr>
    </w:p>
    <w:p w14:paraId="3A382B43" w14:textId="77777777" w:rsidR="001F5BA9" w:rsidRDefault="001F5BA9"/>
  </w:endnote>
  <w:endnote w:type="continuationNotice" w:id="1">
    <w:p w14:paraId="1AAAF22C" w14:textId="77777777" w:rsidR="001F5BA9" w:rsidRDefault="001F5BA9" w:rsidP="00CD157B">
      <w:pPr>
        <w:pStyle w:val="NoSpacing"/>
      </w:pPr>
    </w:p>
    <w:p w14:paraId="2B19340A" w14:textId="77777777" w:rsidR="001F5BA9" w:rsidRDefault="001F5BA9"/>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Webdings">
    <w:panose1 w:val="05030102010509060703"/>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Symbol">
    <w:panose1 w:val="05050102010706020507"/>
    <w:charset w:val="02"/>
    <w:family w:val="roman"/>
    <w:pitch w:val="variable"/>
    <w:sig w:usb0="00000000" w:usb1="10000000" w:usb2="00000000" w:usb3="00000000" w:csb0="80000000" w:csb1="00000000"/>
  </w:font>
  <w:font w:name="Georgia">
    <w:panose1 w:val="02040502050405020303"/>
    <w:charset w:val="00"/>
    <w:family w:val="roman"/>
    <w:pitch w:val="variable"/>
    <w:sig w:usb0="00000287" w:usb1="00000000" w:usb2="00000000" w:usb3="00000000" w:csb0="0000009F" w:csb1="00000000"/>
  </w:font>
  <w:font w:name="Wingdings 2">
    <w:panose1 w:val="05020102010507070707"/>
    <w:charset w:val="02"/>
    <w:family w:val="roman"/>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Calibri">
    <w:panose1 w:val="020F0502020204030204"/>
    <w:charset w:val="00"/>
    <w:family w:val="swiss"/>
    <w:pitch w:val="variable"/>
    <w:sig w:usb0="E4002EFF" w:usb1="C200247B" w:usb2="00000009" w:usb3="00000000" w:csb0="000001FF" w:csb1="00000000"/>
  </w:font>
  <w:font w:name="Tahoma">
    <w:panose1 w:val="020B0604030504040204"/>
    <w:charset w:val="00"/>
    <w:family w:val="swiss"/>
    <w:pitch w:val="variable"/>
    <w:sig w:usb0="E1002EFF" w:usb1="C000605B" w:usb2="00000029" w:usb3="00000000" w:csb0="000101FF" w:csb1="00000000"/>
  </w:font>
  <w:font w:name="Arial Bold">
    <w:panose1 w:val="00000000000000000000"/>
    <w:charset w:val="00"/>
    <w:family w:val="swiss"/>
    <w:notTrueType/>
    <w:pitch w:val="default"/>
    <w:sig w:usb0="00000003" w:usb1="00000000" w:usb2="00000000" w:usb3="00000000" w:csb0="00000001" w:csb1="00000000"/>
  </w:font>
  <w:font w:name="Aptos">
    <w:charset w:val="00"/>
    <w:family w:val="swiss"/>
    <w:pitch w:val="variable"/>
    <w:sig w:usb0="20000287" w:usb1="00000003" w:usb2="00000000"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Style w:val="TableAsPlaceholder"/>
      <w:tblpPr w:bottomFromText="284" w:vertAnchor="page" w:horzAnchor="margin" w:tblpYSpec="bottom"/>
      <w:tblW w:w="9411" w:type="dxa"/>
      <w:tblLayout w:type="fixed"/>
      <w:tblCellMar>
        <w:bottom w:w="284" w:type="dxa"/>
      </w:tblCellMar>
      <w:tblLook w:val="04A0" w:firstRow="1" w:lastRow="0" w:firstColumn="1" w:lastColumn="0" w:noHBand="0" w:noVBand="1"/>
    </w:tblPr>
    <w:tblGrid>
      <w:gridCol w:w="340"/>
      <w:gridCol w:w="9071"/>
    </w:tblGrid>
    <w:tr w:rsidR="00A60698" w14:paraId="5814B896" w14:textId="77777777" w:rsidTr="00505430">
      <w:trPr>
        <w:trHeight w:val="397"/>
      </w:trPr>
      <w:tc>
        <w:tcPr>
          <w:tcW w:w="340" w:type="dxa"/>
        </w:tcPr>
        <w:p w14:paraId="61ECA607" w14:textId="39B172A0" w:rsidR="00A60698" w:rsidRPr="00D55628" w:rsidRDefault="00C54EF6" w:rsidP="00A60698">
          <w:pPr>
            <w:pStyle w:val="FooterEvenPageNumber"/>
            <w:framePr w:wrap="auto" w:vAnchor="margin" w:hAnchor="text" w:yAlign="inline"/>
          </w:pPr>
          <w:r>
            <w:rPr>
              <w:noProof/>
            </w:rPr>
            <mc:AlternateContent>
              <mc:Choice Requires="wps">
                <w:drawing>
                  <wp:anchor distT="0" distB="0" distL="0" distR="0" simplePos="0" relativeHeight="251660299" behindDoc="0" locked="0" layoutInCell="1" allowOverlap="1" wp14:anchorId="67873D96" wp14:editId="76843FE7">
                    <wp:simplePos x="635" y="635"/>
                    <wp:positionH relativeFrom="page">
                      <wp:align>center</wp:align>
                    </wp:positionH>
                    <wp:positionV relativeFrom="page">
                      <wp:align>bottom</wp:align>
                    </wp:positionV>
                    <wp:extent cx="215900" cy="1010920"/>
                    <wp:effectExtent l="0" t="0" r="12700" b="0"/>
                    <wp:wrapNone/>
                    <wp:docPr id="1425177617" name="Text Box 25" descr="OFFICIAL">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215900" cy="1010920"/>
                            </a:xfrm>
                            <a:prstGeom prst="rect">
                              <a:avLst/>
                            </a:prstGeom>
                            <a:noFill/>
                            <a:ln>
                              <a:noFill/>
                            </a:ln>
                          </wps:spPr>
                          <wps:txbx>
                            <w:txbxContent>
                              <w:p w14:paraId="5EAC7D5A" w14:textId="1A51D86A" w:rsidR="00C54EF6" w:rsidRPr="00C54EF6" w:rsidRDefault="00C54EF6" w:rsidP="00C54EF6">
                                <w:pPr>
                                  <w:spacing w:after="0"/>
                                  <w:rPr>
                                    <w:rFonts w:ascii="Aptos" w:eastAsia="Aptos" w:hAnsi="Aptos" w:cs="Aptos"/>
                                    <w:noProof/>
                                    <w:color w:val="000000"/>
                                    <w:sz w:val="24"/>
                                    <w:szCs w:val="24"/>
                                  </w:rPr>
                                </w:pPr>
                                <w:r w:rsidRPr="00C54EF6">
                                  <w:rPr>
                                    <w:rFonts w:ascii="Aptos" w:eastAsia="Aptos" w:hAnsi="Aptos" w:cs="Aptos"/>
                                    <w:noProof/>
                                    <w:color w:val="000000"/>
                                    <w:sz w:val="24"/>
                                    <w:szCs w:val="24"/>
                                  </w:rPr>
                                  <w:t>OFFICIAL</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w14:anchorId="67873D96" id="_x0000_t202" coordsize="21600,21600" o:spt="202" path="m,l,21600r21600,l21600,xe">
                    <v:stroke joinstyle="miter"/>
                    <v:path gradientshapeok="t" o:connecttype="rect"/>
                  </v:shapetype>
                  <v:shape id="Text Box 25" o:spid="_x0000_s1026" type="#_x0000_t202" alt="OFFICIAL" style="position:absolute;margin-left:0;margin-top:0;width:17pt;height:79.6pt;z-index:251660299;visibility:visible;mso-wrap-style:none;mso-wrap-distance-left:0;mso-wrap-distance-top:0;mso-wrap-distance-right:0;mso-wrap-distance-bottom:0;mso-position-horizontal:center;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uL0PkCAIAABYEAAAOAAAAZHJzL2Uyb0RvYy54bWysU99r2zAQfh/sfxB6X2wHOhYTp2QtGYPQ&#10;FtrRZ0WWYoOlEycldvbX76TYSdftaexFPt+d7sf3fVreDqZjR4W+BVvxYpZzpqyEurX7iv942Xz6&#10;wpkPwtaiA6sqflKe364+flj2rlRzaKCrFTIqYn3Zu4o3Ibgyy7xslBF+Bk5ZCmpAIwL94j6rUfRU&#10;3XTZPM8/Zz1g7RCk8p689+cgX6X6WisZHrX2KrCu4jRbSCemcxfPbLUU5R6Fa1o5jiH+YQojWktN&#10;L6XuRRDsgO0fpUwrETzoMJNgMtC6lSrtQNsU+bttnhvhVNqFwPHuApP/f2Xlw/HZPSELw1cYiMAI&#10;SO986ckZ9xk0mvilSRnFCcLTBTY1BCbJOS9uFjlFJIUK2mIxT7hm19sOffimwLBoVByJloSWOG59&#10;oI6UOqXEZhY2bdclajr7m4MSoye7jhitMOyGce4d1CdaB+HMtHdy01LPrfDhSSBRS3OSXMMjHbqD&#10;vuIwWpw1gD//5o/5hDhFOetJKhW3pGXOuu+WmIiqmgycjF0yikV+E4GxB3MHJMCC3oKTySQvhm4y&#10;NYJ5JSGvYyMKCSupXcV3k3kXzpqlhyDVep2SSEBOhK19djKWjjhFEF+GV4FuRDoQRw8w6UiU7wA/&#10;58ab3q0PgWBPbERMz0COUJP4EknjQ4nqfvufsq7PefULAAD//wMAUEsDBBQABgAIAAAAIQCWtzDd&#10;2wAAAAQBAAAPAAAAZHJzL2Rvd25yZXYueG1sTI/BbsIwEETvlfoP1lbqrTgkpYI0DkJInKgqAb30&#10;ZuwlSYnXUexA+Ptue2kvK41mNPumWI6uFRfsQ+NJwXSSgEAy3jZUKfg4bJ7mIELUZHXrCRXcMMCy&#10;vL8rdG79lXZ42cdKcAmFXCuoY+xyKYOp0ekw8R0SeyffOx1Z9pW0vb5yuWtlmiQv0umG+EOtO1zX&#10;aM77wSmY7eLb8E6H7HNMb1/bbm2y09Yo9fgwrl5BRBzjXxh+8BkdSmY6+oFsEK0CHhJ/L3vZM6sj&#10;Z2aLFGRZyP/w5TcAAAD//wMAUEsBAi0AFAAGAAgAAAAhALaDOJL+AAAA4QEAABMAAAAAAAAAAAAA&#10;AAAAAAAAAFtDb250ZW50X1R5cGVzXS54bWxQSwECLQAUAAYACAAAACEAOP0h/9YAAACUAQAACwAA&#10;AAAAAAAAAAAAAAAvAQAAX3JlbHMvLnJlbHNQSwECLQAUAAYACAAAACEAbi9D5AgCAAAWBAAADgAA&#10;AAAAAAAAAAAAAAAuAgAAZHJzL2Uyb0RvYy54bWxQSwECLQAUAAYACAAAACEAlrcw3dsAAAAEAQAA&#10;DwAAAAAAAAAAAAAAAABiBAAAZHJzL2Rvd25yZXYueG1sUEsFBgAAAAAEAAQA8wAAAGoFAAAAAA==&#10;" filled="f" stroked="f">
                    <v:fill o:detectmouseclick="t"/>
                    <v:textbox style="mso-fit-shape-to-text:t" inset="0,0,0,15pt">
                      <w:txbxContent>
                        <w:p w14:paraId="5EAC7D5A" w14:textId="1A51D86A" w:rsidR="00C54EF6" w:rsidRPr="00C54EF6" w:rsidRDefault="00C54EF6" w:rsidP="00C54EF6">
                          <w:pPr>
                            <w:spacing w:after="0"/>
                            <w:rPr>
                              <w:rFonts w:ascii="Aptos" w:eastAsia="Aptos" w:hAnsi="Aptos" w:cs="Aptos"/>
                              <w:noProof/>
                              <w:color w:val="000000"/>
                              <w:sz w:val="24"/>
                              <w:szCs w:val="24"/>
                            </w:rPr>
                          </w:pPr>
                          <w:r w:rsidRPr="00C54EF6">
                            <w:rPr>
                              <w:rFonts w:ascii="Aptos" w:eastAsia="Aptos" w:hAnsi="Aptos" w:cs="Aptos"/>
                              <w:noProof/>
                              <w:color w:val="000000"/>
                              <w:sz w:val="24"/>
                              <w:szCs w:val="24"/>
                            </w:rPr>
                            <w:t>OFFICIAL</w:t>
                          </w:r>
                        </w:p>
                      </w:txbxContent>
                    </v:textbox>
                    <w10:wrap anchorx="page" anchory="page"/>
                  </v:shape>
                </w:pict>
              </mc:Fallback>
            </mc:AlternateContent>
          </w:r>
          <w:r w:rsidR="00A60698" w:rsidRPr="00D55628">
            <w:fldChar w:fldCharType="begin"/>
          </w:r>
          <w:r w:rsidR="00A60698" w:rsidRPr="00D55628">
            <w:instrText xml:space="preserve"> PAGE   \* MERGEFORMAT </w:instrText>
          </w:r>
          <w:r w:rsidR="00A60698" w:rsidRPr="00D55628">
            <w:fldChar w:fldCharType="separate"/>
          </w:r>
          <w:r w:rsidR="002B4871">
            <w:t>4</w:t>
          </w:r>
          <w:r w:rsidR="00A60698" w:rsidRPr="00D55628">
            <w:fldChar w:fldCharType="end"/>
          </w:r>
        </w:p>
      </w:tc>
      <w:tc>
        <w:tcPr>
          <w:tcW w:w="9071" w:type="dxa"/>
        </w:tcPr>
        <w:sdt>
          <w:sdtPr>
            <w:alias w:val="Nhập tiêu đề tại đây"/>
            <w:tag w:val="Insert title here"/>
            <w:id w:val="708614476"/>
            <w:placeholder>
              <w:docPart w:val="E0367030910D4D828FA092C8F869A680"/>
            </w:placeholder>
            <w:temporary/>
            <w:showingPlcHdr/>
          </w:sdtPr>
          <w:sdtEndPr/>
          <w:sdtContent>
            <w:p w14:paraId="4EAA54C0" w14:textId="77777777" w:rsidR="00A60698" w:rsidRDefault="00AD3B4D" w:rsidP="00A60698">
              <w:pPr>
                <w:pStyle w:val="FooterEven"/>
              </w:pPr>
              <w:r>
                <w:rPr>
                  <w:rStyle w:val="PlaceholderText"/>
                </w:rPr>
                <w:t>Không được xóa dòng trống hoặc dấu ngắt phần này. Nhấp vào đây rồi nhấn phím Delete để xóa đoạn văn bản này.</w:t>
              </w:r>
            </w:p>
          </w:sdtContent>
        </w:sdt>
        <w:sdt>
          <w:sdtPr>
            <w:alias w:val="Nhập tiêu đề phụ tại đây"/>
            <w:tag w:val="Insert subtitle here"/>
            <w:id w:val="1569462724"/>
            <w:placeholder>
              <w:docPart w:val="2A72798FEFFE42FEA94F15C43F7F3602"/>
            </w:placeholder>
            <w:temporary/>
            <w:showingPlcHdr/>
          </w:sdtPr>
          <w:sdtEndPr/>
          <w:sdtContent>
            <w:p w14:paraId="77822D67" w14:textId="77777777" w:rsidR="00A60698" w:rsidRPr="00810C40" w:rsidRDefault="00AD3B4D" w:rsidP="00A60698">
              <w:pPr>
                <w:pStyle w:val="FooterEven"/>
              </w:pPr>
              <w:r>
                <w:rPr>
                  <w:rStyle w:val="PlaceholderText"/>
                </w:rPr>
                <w:t>Nhập tiêu đề tại đây</w:t>
              </w:r>
            </w:p>
          </w:sdtContent>
        </w:sdt>
      </w:tc>
    </w:tr>
  </w:tbl>
  <w:p w14:paraId="2DFA2930" w14:textId="77777777" w:rsidR="00A60698" w:rsidRDefault="00A60698">
    <w:pPr>
      <w:pStyle w:val="Foote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Style w:val="TableAsPlaceholder"/>
      <w:tblpPr w:bottomFromText="284" w:vertAnchor="page" w:horzAnchor="margin" w:tblpXSpec="right" w:tblpYSpec="bottom"/>
      <w:tblW w:w="9411" w:type="dxa"/>
      <w:tblLayout w:type="fixed"/>
      <w:tblCellMar>
        <w:bottom w:w="284" w:type="dxa"/>
      </w:tblCellMar>
      <w:tblLook w:val="04A0" w:firstRow="1" w:lastRow="0" w:firstColumn="1" w:lastColumn="0" w:noHBand="0" w:noVBand="1"/>
    </w:tblPr>
    <w:tblGrid>
      <w:gridCol w:w="9071"/>
      <w:gridCol w:w="340"/>
    </w:tblGrid>
    <w:tr w:rsidR="00CD157B" w14:paraId="03543644" w14:textId="77777777" w:rsidTr="0040758A">
      <w:trPr>
        <w:trHeight w:val="397"/>
      </w:trPr>
      <w:tc>
        <w:tcPr>
          <w:tcW w:w="9071" w:type="dxa"/>
        </w:tcPr>
        <w:p w14:paraId="46D9BD34" w14:textId="3B2AD677" w:rsidR="000A7E36" w:rsidRDefault="00C54EF6" w:rsidP="000A7E36">
          <w:pPr>
            <w:pStyle w:val="FooterOdd"/>
          </w:pPr>
          <w:r>
            <w:rPr>
              <w:noProof/>
            </w:rPr>
            <mc:AlternateContent>
              <mc:Choice Requires="wps">
                <w:drawing>
                  <wp:anchor distT="0" distB="0" distL="0" distR="0" simplePos="0" relativeHeight="251661323" behindDoc="0" locked="0" layoutInCell="1" allowOverlap="1" wp14:anchorId="75726067" wp14:editId="1C949787">
                    <wp:simplePos x="635" y="635"/>
                    <wp:positionH relativeFrom="page">
                      <wp:align>center</wp:align>
                    </wp:positionH>
                    <wp:positionV relativeFrom="page">
                      <wp:align>bottom</wp:align>
                    </wp:positionV>
                    <wp:extent cx="622300" cy="452755"/>
                    <wp:effectExtent l="0" t="0" r="6350" b="0"/>
                    <wp:wrapNone/>
                    <wp:docPr id="500852768" name="Text Box 26" descr="OFFICIAL">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622300" cy="452755"/>
                            </a:xfrm>
                            <a:prstGeom prst="rect">
                              <a:avLst/>
                            </a:prstGeom>
                            <a:noFill/>
                            <a:ln>
                              <a:noFill/>
                            </a:ln>
                          </wps:spPr>
                          <wps:txbx>
                            <w:txbxContent>
                              <w:p w14:paraId="7524928E" w14:textId="17175A8F" w:rsidR="00C54EF6" w:rsidRPr="00C54EF6" w:rsidRDefault="00C54EF6" w:rsidP="00C54EF6">
                                <w:pPr>
                                  <w:spacing w:after="0"/>
                                  <w:rPr>
                                    <w:rFonts w:ascii="Aptos" w:eastAsia="Aptos" w:hAnsi="Aptos" w:cs="Aptos"/>
                                    <w:noProof/>
                                    <w:color w:val="000000"/>
                                    <w:sz w:val="24"/>
                                    <w:szCs w:val="24"/>
                                  </w:rPr>
                                </w:pPr>
                                <w:r w:rsidRPr="00C54EF6">
                                  <w:rPr>
                                    <w:rFonts w:ascii="Aptos" w:eastAsia="Aptos" w:hAnsi="Aptos" w:cs="Aptos"/>
                                    <w:noProof/>
                                    <w:color w:val="000000"/>
                                    <w:sz w:val="24"/>
                                    <w:szCs w:val="24"/>
                                  </w:rPr>
                                  <w:t>OFFICIAL</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w14:anchorId="75726067" id="_x0000_t202" coordsize="21600,21600" o:spt="202" path="m,l,21600r21600,l21600,xe">
                    <v:stroke joinstyle="miter"/>
                    <v:path gradientshapeok="t" o:connecttype="rect"/>
                  </v:shapetype>
                  <v:shape id="Text Box 26" o:spid="_x0000_s1027" type="#_x0000_t202" alt="OFFICIAL" style="position:absolute;left:0;text-align:left;margin-left:0;margin-top:0;width:49pt;height:35.65pt;z-index:251661323;visibility:visible;mso-wrap-style:none;mso-wrap-distance-left:0;mso-wrap-distance-top:0;mso-wrap-distance-right:0;mso-wrap-distance-bottom:0;mso-position-horizontal:center;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6Ax75DAIAABwEAAAOAAAAZHJzL2Uyb0RvYy54bWysU8Fu2zAMvQ/YPwi6L3aypeuMOEXWIsOA&#10;oi2QDj0rshQbsESBUmJnXz9KjpOu22nYRaZJ6pF8fFrc9KZlB4W+AVvy6STnTFkJVWN3Jf/xvP5w&#10;zZkPwlaiBatKflSe3yzfv1t0rlAzqKGtFDICsb7oXMnrEFyRZV7Wygg/AacsBTWgEYF+cZdVKDpC&#10;N202y/OrrAOsHIJU3pP3bgjyZcLXWsnwqLVXgbUlp95COjGd23hmy4Uodihc3chTG+IfujCisVT0&#10;DHUngmB7bP6AMo1E8KDDRILJQOtGqjQDTTPN30yzqYVTaRYix7szTf7/wcqHw8Y9IQv9V+hpgZGQ&#10;zvnCkzPO02s08UudMooThcczbaoPTJLzajb7mFNEUujTfPZ5Po8o2eWyQx++KTAsGiVH2koiSxzu&#10;fRhSx5RYy8K6adu0mdb+5iDM6MkuHUYr9NueNdWr7rdQHWkohGHf3sl1Q6XvhQ9PAmnB1C2JNjzS&#10;oVvoSg4ni7Ma8Off/DGfeKcoZx0JpuSWFM1Z+93SPqK2RgNHY5uM6Zd8Humxe3MLJMMpvQgnk0le&#10;DO1oagTzQnJexUIUElZSuZJvR/M2DMql5yDVapWSSEZOhHu7cTJCR7oil8/9i0B3IjzQph5gVJMo&#10;3vA+5Mab3q32gdhPS4nUDkSeGCcJprWenkvU+Ov/lHV51MtfAAAA//8DAFBLAwQUAAYACAAAACEA&#10;pl/EdtoAAAADAQAADwAAAGRycy9kb3ducmV2LnhtbEyPwW7CMBBE75X4B2uReisORG1piIMQUk9U&#10;lYBeejP2kgTidRQ7EP6+217KZaTRrGbe5svBNeKCXag9KZhOEhBIxtuaSgVf+/enOYgQNVndeEIF&#10;NwywLEYPuc6sv9IWL7tYCi6hkGkFVYxtJmUwFTodJr5F4uzoO6cj266UttNXLneNnCXJi3S6Jl6o&#10;dIvrCs151zsFz9v40X/SPv0eZrfTpl2b9LgxSj2Oh9UCRMQh/h/DLz6jQ8FMB9+TDaJRwI/EP+Xs&#10;bc7uoOB1moIscnnPXvwAAAD//wMAUEsBAi0AFAAGAAgAAAAhALaDOJL+AAAA4QEAABMAAAAAAAAA&#10;AAAAAAAAAAAAAFtDb250ZW50X1R5cGVzXS54bWxQSwECLQAUAAYACAAAACEAOP0h/9YAAACUAQAA&#10;CwAAAAAAAAAAAAAAAAAvAQAAX3JlbHMvLnJlbHNQSwECLQAUAAYACAAAACEAugMe+QwCAAAcBAAA&#10;DgAAAAAAAAAAAAAAAAAuAgAAZHJzL2Uyb0RvYy54bWxQSwECLQAUAAYACAAAACEApl/EdtoAAAAD&#10;AQAADwAAAAAAAAAAAAAAAABmBAAAZHJzL2Rvd25yZXYueG1sUEsFBgAAAAAEAAQA8wAAAG0FAAAA&#10;AA==&#10;" filled="f" stroked="f">
                    <v:fill o:detectmouseclick="t"/>
                    <v:textbox style="mso-fit-shape-to-text:t" inset="0,0,0,15pt">
                      <w:txbxContent>
                        <w:p w14:paraId="7524928E" w14:textId="17175A8F" w:rsidR="00C54EF6" w:rsidRPr="00C54EF6" w:rsidRDefault="00C54EF6" w:rsidP="00C54EF6">
                          <w:pPr>
                            <w:spacing w:after="0"/>
                            <w:rPr>
                              <w:rFonts w:ascii="Aptos" w:eastAsia="Aptos" w:hAnsi="Aptos" w:cs="Aptos"/>
                              <w:noProof/>
                              <w:color w:val="000000"/>
                              <w:sz w:val="24"/>
                              <w:szCs w:val="24"/>
                            </w:rPr>
                          </w:pPr>
                          <w:r w:rsidRPr="00C54EF6">
                            <w:rPr>
                              <w:rFonts w:ascii="Aptos" w:eastAsia="Aptos" w:hAnsi="Aptos" w:cs="Aptos"/>
                              <w:noProof/>
                              <w:color w:val="000000"/>
                              <w:sz w:val="24"/>
                              <w:szCs w:val="24"/>
                            </w:rPr>
                            <w:t>OFFICIAL</w:t>
                          </w:r>
                        </w:p>
                      </w:txbxContent>
                    </v:textbox>
                    <w10:wrap anchorx="page" anchory="page"/>
                  </v:shape>
                </w:pict>
              </mc:Fallback>
            </mc:AlternateContent>
          </w:r>
        </w:p>
        <w:sdt>
          <w:sdtPr>
            <w:alias w:val="Nhập tiêu đề tại đây"/>
            <w:tag w:val="Insert title here"/>
            <w:id w:val="514272070"/>
            <w:placeholder>
              <w:docPart w:val="84A6AE60076840BCA9099DD2AFD9AC2B"/>
            </w:placeholder>
            <w:temporary/>
            <w:showingPlcHdr/>
          </w:sdtPr>
          <w:sdtEndPr/>
          <w:sdtContent>
            <w:p w14:paraId="2A3C58D2" w14:textId="77777777" w:rsidR="000A7E36" w:rsidRDefault="000A7E36" w:rsidP="000A7E36">
              <w:pPr>
                <w:pStyle w:val="FooterOdd"/>
              </w:pPr>
              <w:r>
                <w:rPr>
                  <w:rStyle w:val="PlaceholderText"/>
                </w:rPr>
                <w:t>Nhập tiêu đề tại đây</w:t>
              </w:r>
            </w:p>
          </w:sdtContent>
        </w:sdt>
        <w:sdt>
          <w:sdtPr>
            <w:alias w:val="Nhập tiêu đề phụ tại đây"/>
            <w:tag w:val="Insert subtitle here"/>
            <w:id w:val="1880509232"/>
            <w:placeholder>
              <w:docPart w:val="17A422E9CC47479792245A2484F51B81"/>
            </w:placeholder>
            <w:temporary/>
            <w:showingPlcHdr/>
          </w:sdtPr>
          <w:sdtEndPr/>
          <w:sdtContent>
            <w:p w14:paraId="68283D77" w14:textId="77777777" w:rsidR="00CD157B" w:rsidRPr="00CB1FB7" w:rsidRDefault="000A7E36" w:rsidP="000A7E36">
              <w:pPr>
                <w:pStyle w:val="FooterOdd"/>
                <w:rPr>
                  <w:rStyle w:val="PlaceholderText"/>
                  <w:b/>
                </w:rPr>
              </w:pPr>
              <w:r>
                <w:rPr>
                  <w:rStyle w:val="PlaceholderText"/>
                </w:rPr>
                <w:t>Nhập tiêu đề phụ tại đây</w:t>
              </w:r>
            </w:p>
          </w:sdtContent>
        </w:sdt>
      </w:tc>
      <w:tc>
        <w:tcPr>
          <w:tcW w:w="340" w:type="dxa"/>
        </w:tcPr>
        <w:p w14:paraId="6ACADB84" w14:textId="77777777" w:rsidR="00CD157B" w:rsidRPr="00D55628" w:rsidRDefault="00CD157B" w:rsidP="00376EF3">
          <w:pPr>
            <w:pStyle w:val="FooterOddPageNumber"/>
          </w:pPr>
          <w:r w:rsidRPr="00D55628">
            <w:fldChar w:fldCharType="begin"/>
          </w:r>
          <w:r w:rsidRPr="00D55628">
            <w:instrText xml:space="preserve"> PAGE   \* MERGEFORMAT </w:instrText>
          </w:r>
          <w:r w:rsidRPr="00D55628">
            <w:fldChar w:fldCharType="separate"/>
          </w:r>
          <w:r>
            <w:t>1</w:t>
          </w:r>
          <w:r w:rsidRPr="00D55628">
            <w:fldChar w:fldCharType="end"/>
          </w:r>
        </w:p>
      </w:tc>
    </w:tr>
  </w:tbl>
  <w:p w14:paraId="50B283FA" w14:textId="77777777" w:rsidR="00CD157B" w:rsidRDefault="00CD157B">
    <w:pPr>
      <w:pStyle w:val="Footer"/>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904BD5E" w14:textId="7BFFF4C2" w:rsidR="002B4871" w:rsidRDefault="00C54EF6">
    <w:pPr>
      <w:pStyle w:val="Footer"/>
    </w:pPr>
    <w:r>
      <w:rPr>
        <w:noProof/>
      </w:rPr>
      <mc:AlternateContent>
        <mc:Choice Requires="wps">
          <w:drawing>
            <wp:anchor distT="0" distB="0" distL="0" distR="0" simplePos="0" relativeHeight="251659275" behindDoc="0" locked="0" layoutInCell="1" allowOverlap="1" wp14:anchorId="255DAD77" wp14:editId="70B69929">
              <wp:simplePos x="635" y="635"/>
              <wp:positionH relativeFrom="page">
                <wp:align>center</wp:align>
              </wp:positionH>
              <wp:positionV relativeFrom="page">
                <wp:align>bottom</wp:align>
              </wp:positionV>
              <wp:extent cx="622300" cy="452755"/>
              <wp:effectExtent l="0" t="0" r="6350" b="0"/>
              <wp:wrapNone/>
              <wp:docPr id="486317924" name="Text Box 24" descr="OFFICIAL">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622300" cy="452755"/>
                      </a:xfrm>
                      <a:prstGeom prst="rect">
                        <a:avLst/>
                      </a:prstGeom>
                      <a:noFill/>
                      <a:ln>
                        <a:noFill/>
                      </a:ln>
                    </wps:spPr>
                    <wps:txbx>
                      <w:txbxContent>
                        <w:p w14:paraId="124490F1" w14:textId="6B79340E" w:rsidR="00C54EF6" w:rsidRPr="00C54EF6" w:rsidRDefault="00C54EF6" w:rsidP="00C54EF6">
                          <w:pPr>
                            <w:spacing w:after="0"/>
                            <w:rPr>
                              <w:rFonts w:ascii="Aptos" w:eastAsia="Aptos" w:hAnsi="Aptos" w:cs="Aptos"/>
                              <w:noProof/>
                              <w:color w:val="000000"/>
                              <w:sz w:val="24"/>
                              <w:szCs w:val="24"/>
                            </w:rPr>
                          </w:pPr>
                          <w:r w:rsidRPr="00C54EF6">
                            <w:rPr>
                              <w:rFonts w:ascii="Aptos" w:eastAsia="Aptos" w:hAnsi="Aptos" w:cs="Aptos"/>
                              <w:noProof/>
                              <w:color w:val="000000"/>
                              <w:sz w:val="24"/>
                              <w:szCs w:val="24"/>
                            </w:rPr>
                            <w:t>OFFICIAL</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w14:anchorId="255DAD77" id="_x0000_t202" coordsize="21600,21600" o:spt="202" path="m,l,21600r21600,l21600,xe">
              <v:stroke joinstyle="miter"/>
              <v:path gradientshapeok="t" o:connecttype="rect"/>
            </v:shapetype>
            <v:shape id="Text Box 24" o:spid="_x0000_s1028" type="#_x0000_t202" alt="OFFICIAL" style="position:absolute;margin-left:0;margin-top:0;width:49pt;height:35.65pt;z-index:251659275;visibility:visible;mso-wrap-style:none;mso-wrap-distance-left:0;mso-wrap-distance-top:0;mso-wrap-distance-right:0;mso-wrap-distance-bottom:0;mso-position-horizontal:center;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Nwsm/DgIAABwEAAAOAAAAZHJzL2Uyb0RvYy54bWysU8Fu2zAMvQ/YPwi6L3a8pduMOEXWIsOA&#10;oC2QDj3LshQbkERBUmJnXz9KjpOt22nYRaZJ6pF8fFreDlqRo3C+A1PR+SynRBgOTWf2Ff3+vHn3&#10;iRIfmGmYAiMqehKe3q7evln2thQFtKAa4QiCGF/2tqJtCLbMMs9boZmfgRUGgxKcZgF/3T5rHOsR&#10;XausyPObrAfXWAdceI/e+zFIVwlfSsHDo5ReBKIqir2FdLp01vHMVktW7h2zbcfPbbB/6EKzzmDR&#10;C9Q9C4wcXPcHlO64Aw8yzDjoDKTsuEgz4DTz/NU0u5ZZkWZBcry90OT/Hyx/OO7skyNh+AIDLjAS&#10;0ltfenTGeQbpdPxipwTjSOHpQpsYAuHovCmK9zlGOIY+LIqPi0VEya6XrfPhqwBNolFRh1tJZLHj&#10;1ocxdUqJtQxsOqXSZpT5zYGY0ZNdO4xWGOqBdE1Fi6n7GpoTDuVg3Le3fNNh6S3z4Yk5XDB2i6IN&#10;j3hIBX1F4WxR0oL78Td/zEfeMUpJj4KpqEFFU6K+GdxH1NZkuMmokzH/nC8iPeag7wBlOMcXYXky&#10;0euCmkzpQL+gnNexEIaY4ViuovVk3oVRufgcuFivUxLKyLKwNTvLI3SkK3L5PLwwZ8+EB9zUA0xq&#10;YuUr3sfceNPb9SEg+2kpkdqRyDPjKMG01vNziRr/9T9lXR/16icAAAD//wMAUEsDBBQABgAIAAAA&#10;IQCmX8R22gAAAAMBAAAPAAAAZHJzL2Rvd25yZXYueG1sTI/BbsIwEETvlfgHa5F6Kw5EbWmIgxBS&#10;T1SVgF56M/aSBOJ1FDsQ/r7bXsplpNGsZt7my8E14oJdqD0pmE4SEEjG25pKBV/796c5iBA1Wd14&#10;QgU3DLAsRg+5zqy/0hYvu1gKLqGQaQVVjG0mZTAVOh0mvkXi7Og7pyPbrpS201cud42cJcmLdLom&#10;Xqh0i+sKzXnXOwXP2/jRf9I+/R5mt9OmXZv0uDFKPY6H1QJExCH+H8MvPqNDwUwH35MNolHAj8Q/&#10;5extzu6g4HWagixyec9e/AAAAP//AwBQSwECLQAUAAYACAAAACEAtoM4kv4AAADhAQAAEwAAAAAA&#10;AAAAAAAAAAAAAAAAW0NvbnRlbnRfVHlwZXNdLnhtbFBLAQItABQABgAIAAAAIQA4/SH/1gAAAJQB&#10;AAALAAAAAAAAAAAAAAAAAC8BAABfcmVscy8ucmVsc1BLAQItABQABgAIAAAAIQANwsm/DgIAABwE&#10;AAAOAAAAAAAAAAAAAAAAAC4CAABkcnMvZTJvRG9jLnhtbFBLAQItABQABgAIAAAAIQCmX8R22gAA&#10;AAMBAAAPAAAAAAAAAAAAAAAAAGgEAABkcnMvZG93bnJldi54bWxQSwUGAAAAAAQABADzAAAAbwUA&#10;AAAA&#10;" filled="f" stroked="f">
              <v:fill o:detectmouseclick="t"/>
              <v:textbox style="mso-fit-shape-to-text:t" inset="0,0,0,15pt">
                <w:txbxContent>
                  <w:p w14:paraId="124490F1" w14:textId="6B79340E" w:rsidR="00C54EF6" w:rsidRPr="00C54EF6" w:rsidRDefault="00C54EF6" w:rsidP="00C54EF6">
                    <w:pPr>
                      <w:spacing w:after="0"/>
                      <w:rPr>
                        <w:rFonts w:ascii="Aptos" w:eastAsia="Aptos" w:hAnsi="Aptos" w:cs="Aptos"/>
                        <w:noProof/>
                        <w:color w:val="000000"/>
                        <w:sz w:val="24"/>
                        <w:szCs w:val="24"/>
                      </w:rPr>
                    </w:pPr>
                    <w:r w:rsidRPr="00C54EF6">
                      <w:rPr>
                        <w:rFonts w:ascii="Aptos" w:eastAsia="Aptos" w:hAnsi="Aptos" w:cs="Aptos"/>
                        <w:noProof/>
                        <w:color w:val="000000"/>
                        <w:sz w:val="24"/>
                        <w:szCs w:val="24"/>
                      </w:rPr>
                      <w:t>OFFICIAL</w:t>
                    </w:r>
                  </w:p>
                </w:txbxContent>
              </v:textbox>
              <w10:wrap anchorx="page" anchory="page"/>
            </v:shape>
          </w:pict>
        </mc:Fallback>
      </mc:AlternateContent>
    </w: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Style w:val="TableAsPlaceholder"/>
      <w:tblpPr w:bottomFromText="284" w:vertAnchor="page" w:horzAnchor="margin" w:tblpYSpec="bottom"/>
      <w:tblW w:w="9411" w:type="dxa"/>
      <w:tblLayout w:type="fixed"/>
      <w:tblCellMar>
        <w:bottom w:w="284" w:type="dxa"/>
      </w:tblCellMar>
      <w:tblLook w:val="04A0" w:firstRow="1" w:lastRow="0" w:firstColumn="1" w:lastColumn="0" w:noHBand="0" w:noVBand="1"/>
    </w:tblPr>
    <w:tblGrid>
      <w:gridCol w:w="340"/>
      <w:gridCol w:w="9071"/>
    </w:tblGrid>
    <w:tr w:rsidR="0000050C" w14:paraId="6B74BFF0" w14:textId="77777777" w:rsidTr="00380ABF">
      <w:trPr>
        <w:trHeight w:val="397"/>
      </w:trPr>
      <w:tc>
        <w:tcPr>
          <w:tcW w:w="340" w:type="dxa"/>
        </w:tcPr>
        <w:p w14:paraId="5DC168BA" w14:textId="59FB6270" w:rsidR="0000050C" w:rsidRPr="00D55628" w:rsidRDefault="00C54EF6" w:rsidP="0000050C">
          <w:pPr>
            <w:pStyle w:val="FooterEvenPageNumber"/>
            <w:framePr w:wrap="auto" w:vAnchor="margin" w:hAnchor="text" w:yAlign="inline"/>
          </w:pPr>
          <w:r>
            <w:rPr>
              <w:noProof/>
            </w:rPr>
            <mc:AlternateContent>
              <mc:Choice Requires="wps">
                <w:drawing>
                  <wp:anchor distT="0" distB="0" distL="0" distR="0" simplePos="0" relativeHeight="251663371" behindDoc="0" locked="0" layoutInCell="1" allowOverlap="1" wp14:anchorId="1BFC4658" wp14:editId="03BEACE0">
                    <wp:simplePos x="635" y="635"/>
                    <wp:positionH relativeFrom="page">
                      <wp:align>center</wp:align>
                    </wp:positionH>
                    <wp:positionV relativeFrom="page">
                      <wp:align>bottom</wp:align>
                    </wp:positionV>
                    <wp:extent cx="215900" cy="1010920"/>
                    <wp:effectExtent l="0" t="0" r="12700" b="0"/>
                    <wp:wrapNone/>
                    <wp:docPr id="1227784563" name="Text Box 28" descr="OFFICIAL">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215900" cy="1010920"/>
                            </a:xfrm>
                            <a:prstGeom prst="rect">
                              <a:avLst/>
                            </a:prstGeom>
                            <a:noFill/>
                            <a:ln>
                              <a:noFill/>
                            </a:ln>
                          </wps:spPr>
                          <wps:txbx>
                            <w:txbxContent>
                              <w:p w14:paraId="4150ED8C" w14:textId="58B5ECCC" w:rsidR="00C54EF6" w:rsidRPr="00C54EF6" w:rsidRDefault="00C54EF6" w:rsidP="00C54EF6">
                                <w:pPr>
                                  <w:spacing w:after="0"/>
                                  <w:rPr>
                                    <w:rFonts w:ascii="Aptos" w:eastAsia="Aptos" w:hAnsi="Aptos" w:cs="Aptos"/>
                                    <w:noProof/>
                                    <w:color w:val="000000"/>
                                    <w:sz w:val="24"/>
                                    <w:szCs w:val="24"/>
                                  </w:rPr>
                                </w:pPr>
                                <w:r w:rsidRPr="00C54EF6">
                                  <w:rPr>
                                    <w:rFonts w:ascii="Aptos" w:eastAsia="Aptos" w:hAnsi="Aptos" w:cs="Aptos"/>
                                    <w:noProof/>
                                    <w:color w:val="000000"/>
                                    <w:sz w:val="24"/>
                                    <w:szCs w:val="24"/>
                                  </w:rPr>
                                  <w:t>OFFICIAL</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w14:anchorId="1BFC4658" id="_x0000_t202" coordsize="21600,21600" o:spt="202" path="m,l,21600r21600,l21600,xe">
                    <v:stroke joinstyle="miter"/>
                    <v:path gradientshapeok="t" o:connecttype="rect"/>
                  </v:shapetype>
                  <v:shape id="Text Box 28" o:spid="_x0000_s1029" type="#_x0000_t202" alt="OFFICIAL" style="position:absolute;margin-left:0;margin-top:0;width:17pt;height:79.6pt;z-index:251663371;visibility:visible;mso-wrap-style:none;mso-wrap-distance-left:0;mso-wrap-distance-top:0;mso-wrap-distance-right:0;mso-wrap-distance-bottom:0;mso-position-horizontal:center;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YkAJwDQIAAB0EAAAOAAAAZHJzL2Uyb0RvYy54bWysU01v2zAMvQ/YfxB0X2xn6LAYcYqsRYYB&#10;QVsgLXpWZCk2IIsCpcTOfv0oJU62dqdhF5kmKX689zS/HTrDDgp9C7bixSTnTFkJdWt3FX95Xn36&#10;ypkPwtbCgFUVPyrPbxcfP8x7V6opNGBqhYyKWF/2ruJNCK7MMi8b1Qk/AacsBTVgJwL94i6rUfRU&#10;vTPZNM+/ZD1g7RCk8p6896cgX6T6WisZHrX2KjBTcZotpBPTuY1ntpiLcofCNa08jyH+YYpOtJaa&#10;XkrdiyDYHtt3pbpWInjQYSKhy0DrVqq0A21T5G+22TTCqbQLgePdBSb//8rKh8PGPSELwzcYiMAI&#10;SO986ckZ9xk0dvFLkzKKE4THC2xqCEySc1rczHKKSAoVtMVsmnDNrrcd+vBdQceiUXEkWhJa4rD2&#10;gTpS6pgSm1lYtcYkaoz9w0GJ0ZNdR4xWGLYDa+uKfx7H30J9pK0QToR7J1cttV4LH54EEsM0Lqk2&#10;PNKhDfQVh7PFWQP482/+mE/AU5SznhRTcUuS5sz8sERIFNdo4Ghsk1HM8puIj913d0A6LOhJOJlM&#10;8mIwo6kRulfS8zI2opCwktpVfDuad+EkXXoPUi2XKYl05ERY242TsXSEK2L5PLwKdGfAA1H1AKOc&#10;RPkG91NuvOndch8I/URKhPYE5Blx0mDi6vxeosh//09Z11e9+AUAAP//AwBQSwMEFAAGAAgAAAAh&#10;AJa3MN3bAAAABAEAAA8AAABkcnMvZG93bnJldi54bWxMj8FuwjAQRO+V+g/WVuqtOCSlgjQOQkic&#10;qCoBvfRm7CVJiddR7ED4+257aS8rjWY0+6ZYjq4VF+xD40nBdJKAQDLeNlQp+DhsnuYgQtRkdesJ&#10;FdwwwLK8vyt0bv2VdnjZx0pwCYVcK6hj7HIpg6nR6TDxHRJ7J987HVn2lbS9vnK5a2WaJC/S6Yb4&#10;Q607XNdozvvBKZjt4tvwTofsc0xvX9tubbLT1ij1+DCuXkFEHONfGH7wGR1KZjr6gWwQrQIeEn8v&#10;e9kzqyNnZosUZFnI//DlNwAAAP//AwBQSwECLQAUAAYACAAAACEAtoM4kv4AAADhAQAAEwAAAAAA&#10;AAAAAAAAAAAAAAAAW0NvbnRlbnRfVHlwZXNdLnhtbFBLAQItABQABgAIAAAAIQA4/SH/1gAAAJQB&#10;AAALAAAAAAAAAAAAAAAAAC8BAABfcmVscy8ucmVsc1BLAQItABQABgAIAAAAIQDYkAJwDQIAAB0E&#10;AAAOAAAAAAAAAAAAAAAAAC4CAABkcnMvZTJvRG9jLnhtbFBLAQItABQABgAIAAAAIQCWtzDd2wAA&#10;AAQBAAAPAAAAAAAAAAAAAAAAAGcEAABkcnMvZG93bnJldi54bWxQSwUGAAAAAAQABADzAAAAbwUA&#10;AAAA&#10;" filled="f" stroked="f">
                    <v:fill o:detectmouseclick="t"/>
                    <v:textbox style="mso-fit-shape-to-text:t" inset="0,0,0,15pt">
                      <w:txbxContent>
                        <w:p w14:paraId="4150ED8C" w14:textId="58B5ECCC" w:rsidR="00C54EF6" w:rsidRPr="00C54EF6" w:rsidRDefault="00C54EF6" w:rsidP="00C54EF6">
                          <w:pPr>
                            <w:spacing w:after="0"/>
                            <w:rPr>
                              <w:rFonts w:ascii="Aptos" w:eastAsia="Aptos" w:hAnsi="Aptos" w:cs="Aptos"/>
                              <w:noProof/>
                              <w:color w:val="000000"/>
                              <w:sz w:val="24"/>
                              <w:szCs w:val="24"/>
                            </w:rPr>
                          </w:pPr>
                          <w:r w:rsidRPr="00C54EF6">
                            <w:rPr>
                              <w:rFonts w:ascii="Aptos" w:eastAsia="Aptos" w:hAnsi="Aptos" w:cs="Aptos"/>
                              <w:noProof/>
                              <w:color w:val="000000"/>
                              <w:sz w:val="24"/>
                              <w:szCs w:val="24"/>
                            </w:rPr>
                            <w:t>OFFICIAL</w:t>
                          </w:r>
                        </w:p>
                      </w:txbxContent>
                    </v:textbox>
                    <w10:wrap anchorx="page" anchory="page"/>
                  </v:shape>
                </w:pict>
              </mc:Fallback>
            </mc:AlternateContent>
          </w:r>
          <w:r w:rsidR="0000050C" w:rsidRPr="00D55628">
            <w:fldChar w:fldCharType="begin"/>
          </w:r>
          <w:r w:rsidR="0000050C" w:rsidRPr="00D55628">
            <w:instrText xml:space="preserve"> PAGE   \* MERGEFORMAT </w:instrText>
          </w:r>
          <w:r w:rsidR="0000050C" w:rsidRPr="00D55628">
            <w:fldChar w:fldCharType="separate"/>
          </w:r>
          <w:r w:rsidR="0000050C">
            <w:t>2</w:t>
          </w:r>
          <w:r w:rsidR="0000050C" w:rsidRPr="00D55628">
            <w:fldChar w:fldCharType="end"/>
          </w:r>
        </w:p>
      </w:tc>
      <w:tc>
        <w:tcPr>
          <w:tcW w:w="9071" w:type="dxa"/>
        </w:tcPr>
        <w:p w14:paraId="5FDB7F9C" w14:textId="0A44F132" w:rsidR="0000050C" w:rsidRDefault="008414C6" w:rsidP="0000050C">
          <w:pPr>
            <w:pStyle w:val="FooterEven"/>
          </w:pPr>
          <w:r>
            <w:t xml:space="preserve"> Truy cập và hoàn thành khóa học eLearn dành cho Người được Ủy quyền Kiểm tra </w:t>
          </w:r>
        </w:p>
        <w:p w14:paraId="02BB6DED" w14:textId="61E28233" w:rsidR="0000050C" w:rsidRPr="00810C40" w:rsidRDefault="008414C6" w:rsidP="0000050C">
          <w:pPr>
            <w:pStyle w:val="FooterEven"/>
          </w:pPr>
          <w:r>
            <w:t xml:space="preserve"> Hệ thống Quản lý Học tập của Agriculture Victoria</w:t>
          </w:r>
        </w:p>
      </w:tc>
    </w:tr>
  </w:tbl>
  <w:p w14:paraId="78F445C9" w14:textId="546F8F56" w:rsidR="002B4871" w:rsidRDefault="002B4871">
    <w:pPr>
      <w:pStyle w:val="Footer"/>
    </w:pP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Style w:val="TableAsPlaceholder"/>
      <w:tblpPr w:bottomFromText="284" w:vertAnchor="page" w:horzAnchor="margin" w:tblpXSpec="right" w:tblpYSpec="bottom"/>
      <w:tblW w:w="9411" w:type="dxa"/>
      <w:tblLayout w:type="fixed"/>
      <w:tblCellMar>
        <w:bottom w:w="284" w:type="dxa"/>
      </w:tblCellMar>
      <w:tblLook w:val="04A0" w:firstRow="1" w:lastRow="0" w:firstColumn="1" w:lastColumn="0" w:noHBand="0" w:noVBand="1"/>
    </w:tblPr>
    <w:tblGrid>
      <w:gridCol w:w="9071"/>
      <w:gridCol w:w="340"/>
    </w:tblGrid>
    <w:tr w:rsidR="0000050C" w14:paraId="54E2A23D" w14:textId="77777777" w:rsidTr="00380ABF">
      <w:trPr>
        <w:trHeight w:val="397"/>
      </w:trPr>
      <w:tc>
        <w:tcPr>
          <w:tcW w:w="9071" w:type="dxa"/>
        </w:tcPr>
        <w:p w14:paraId="42E95AC4" w14:textId="64E4846C" w:rsidR="00E3697D" w:rsidRDefault="00C54EF6" w:rsidP="00E3697D">
          <w:pPr>
            <w:pStyle w:val="FooterOdd"/>
          </w:pPr>
          <w:r>
            <w:rPr>
              <w:noProof/>
            </w:rPr>
            <mc:AlternateContent>
              <mc:Choice Requires="wps">
                <w:drawing>
                  <wp:anchor distT="0" distB="0" distL="0" distR="0" simplePos="0" relativeHeight="251664395" behindDoc="0" locked="0" layoutInCell="1" allowOverlap="1" wp14:anchorId="2DB91760" wp14:editId="6E6FDA06">
                    <wp:simplePos x="635" y="635"/>
                    <wp:positionH relativeFrom="page">
                      <wp:align>center</wp:align>
                    </wp:positionH>
                    <wp:positionV relativeFrom="page">
                      <wp:align>bottom</wp:align>
                    </wp:positionV>
                    <wp:extent cx="622300" cy="452755"/>
                    <wp:effectExtent l="0" t="0" r="6350" b="0"/>
                    <wp:wrapNone/>
                    <wp:docPr id="884564032" name="Text Box 29" descr="OFFICIAL">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622300" cy="452755"/>
                            </a:xfrm>
                            <a:prstGeom prst="rect">
                              <a:avLst/>
                            </a:prstGeom>
                            <a:noFill/>
                            <a:ln>
                              <a:noFill/>
                            </a:ln>
                          </wps:spPr>
                          <wps:txbx>
                            <w:txbxContent>
                              <w:p w14:paraId="31A2776A" w14:textId="40CBFC24" w:rsidR="00C54EF6" w:rsidRPr="00C54EF6" w:rsidRDefault="00C54EF6" w:rsidP="00C54EF6">
                                <w:pPr>
                                  <w:spacing w:after="0"/>
                                  <w:rPr>
                                    <w:rFonts w:ascii="Aptos" w:eastAsia="Aptos" w:hAnsi="Aptos" w:cs="Aptos"/>
                                    <w:noProof/>
                                    <w:color w:val="000000"/>
                                    <w:sz w:val="24"/>
                                    <w:szCs w:val="24"/>
                                  </w:rPr>
                                </w:pPr>
                                <w:r w:rsidRPr="00C54EF6">
                                  <w:rPr>
                                    <w:rFonts w:ascii="Aptos" w:eastAsia="Aptos" w:hAnsi="Aptos" w:cs="Aptos"/>
                                    <w:noProof/>
                                    <w:color w:val="000000"/>
                                    <w:sz w:val="24"/>
                                    <w:szCs w:val="24"/>
                                  </w:rPr>
                                  <w:t>OFFICIAL</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w14:anchorId="2DB91760" id="_x0000_t202" coordsize="21600,21600" o:spt="202" path="m,l,21600r21600,l21600,xe">
                    <v:stroke joinstyle="miter"/>
                    <v:path gradientshapeok="t" o:connecttype="rect"/>
                  </v:shapetype>
                  <v:shape id="Text Box 29" o:spid="_x0000_s1030" type="#_x0000_t202" alt="OFFICIAL" style="position:absolute;left:0;text-align:left;margin-left:0;margin-top:0;width:49pt;height:35.65pt;z-index:251664395;visibility:visible;mso-wrap-style:none;mso-wrap-distance-left:0;mso-wrap-distance-top:0;mso-wrap-distance-right:0;mso-wrap-distance-bottom:0;mso-position-horizontal:center;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jQWYyDQIAABwEAAAOAAAAZHJzL2Uyb0RvYy54bWysU8Fu2zAMvQ/YPwi6L3aypduMOEXWIsOA&#10;oC2QDj0rshwbkESBUmJnXz9KjpOt22nYRaZJ6pF8fFrc9kazo0Lfgi35dJJzpqyEqrX7kn9/Xr/7&#10;xJkPwlZCg1UlPynPb5dv3yw6V6gZNKArhYxArC86V/ImBFdkmZeNMsJPwClLwRrQiEC/uM8qFB2h&#10;G53N8vwm6wArhyCV9+S9H4J8mfDrWsnwWNdeBaZLTr2FdGI6d/HMlgtR7FG4ppXnNsQ/dGFEa6no&#10;BepeBMEO2P4BZVqJ4KEOEwkmg7pupUoz0DTT/NU020Y4lWYhcry70OT/H6x8OG7dE7LQf4GeFhgJ&#10;6ZwvPDnjPH2NJn6pU0ZxovB0oU31gUly3sxm73OKSAp9mM8+zucRJbtedujDVwWGRaPkSFtJZInj&#10;xochdUyJtSysW63TZrT9zUGY0ZNdO4xW6Hc9aysqPna/g+pEQyEM+/ZOrlsqvRE+PAmkBVO3JNrw&#10;SEetoSs5nC3OGsAff/PHfOKdopx1JJiSW1I0Z/qbpX1EbY0GjsYuGdPP+TzSYw/mDkiGU3oRTiaT&#10;vBj0aNYI5oXkvIqFKCSspHIl343mXRiUS89BqtUqJZGMnAgbu3UyQke6IpfP/YtAdyY80KYeYFST&#10;KF7xPuTGm96tDoHYT0uJ1A5EnhknCaa1np9L1Piv/ynr+qiXPwEAAP//AwBQSwMEFAAGAAgAAAAh&#10;AKZfxHbaAAAAAwEAAA8AAABkcnMvZG93bnJldi54bWxMj8FuwjAQRO+V+AdrkXorDkRtaYiDEFJP&#10;VJWAXnoz9pIE4nUUOxD+vtteymWk0axm3ubLwTXigl2oPSmYThIQSMbbmkoFX/v3pzmIEDVZ3XhC&#10;BTcMsCxGD7nOrL/SFi+7WAouoZBpBVWMbSZlMBU6HSa+ReLs6DunI9uulLbTVy53jZwlyYt0uiZe&#10;qHSL6wrNedc7Bc/b+NF/0j79Hma306Zdm/S4MUo9jofVAkTEIf4fwy8+o0PBTAffkw2iUcCPxD/l&#10;7G3O7qDgdZqCLHJ5z178AAAA//8DAFBLAQItABQABgAIAAAAIQC2gziS/gAAAOEBAAATAAAAAAAA&#10;AAAAAAAAAAAAAABbQ29udGVudF9UeXBlc10ueG1sUEsBAi0AFAAGAAgAAAAhADj9If/WAAAAlAEA&#10;AAsAAAAAAAAAAAAAAAAALwEAAF9yZWxzLy5yZWxzUEsBAi0AFAAGAAgAAAAhAGNBZjINAgAAHAQA&#10;AA4AAAAAAAAAAAAAAAAALgIAAGRycy9lMm9Eb2MueG1sUEsBAi0AFAAGAAgAAAAhAKZfxHbaAAAA&#10;AwEAAA8AAAAAAAAAAAAAAAAAZwQAAGRycy9kb3ducmV2LnhtbFBLBQYAAAAABAAEAPMAAABuBQAA&#10;AAA=&#10;" filled="f" stroked="f">
                    <v:fill o:detectmouseclick="t"/>
                    <v:textbox style="mso-fit-shape-to-text:t" inset="0,0,0,15pt">
                      <w:txbxContent>
                        <w:p w14:paraId="31A2776A" w14:textId="40CBFC24" w:rsidR="00C54EF6" w:rsidRPr="00C54EF6" w:rsidRDefault="00C54EF6" w:rsidP="00C54EF6">
                          <w:pPr>
                            <w:spacing w:after="0"/>
                            <w:rPr>
                              <w:rFonts w:ascii="Aptos" w:eastAsia="Aptos" w:hAnsi="Aptos" w:cs="Aptos"/>
                              <w:noProof/>
                              <w:color w:val="000000"/>
                              <w:sz w:val="24"/>
                              <w:szCs w:val="24"/>
                            </w:rPr>
                          </w:pPr>
                          <w:r w:rsidRPr="00C54EF6">
                            <w:rPr>
                              <w:rFonts w:ascii="Aptos" w:eastAsia="Aptos" w:hAnsi="Aptos" w:cs="Aptos"/>
                              <w:noProof/>
                              <w:color w:val="000000"/>
                              <w:sz w:val="24"/>
                              <w:szCs w:val="24"/>
                            </w:rPr>
                            <w:t>OFFICIAL</w:t>
                          </w:r>
                        </w:p>
                      </w:txbxContent>
                    </v:textbox>
                    <w10:wrap anchorx="page" anchory="page"/>
                  </v:shape>
                </w:pict>
              </mc:Fallback>
            </mc:AlternateContent>
          </w:r>
          <w:r w:rsidR="0000050C">
            <w:t xml:space="preserve"> Truy cập và hoàn thành khóa học eLearn dành cho Người được Ủy quyền Kiểm tra </w:t>
          </w:r>
        </w:p>
        <w:p w14:paraId="6BBD3DFC" w14:textId="0360E7ED" w:rsidR="0000050C" w:rsidRPr="00CB1FB7" w:rsidRDefault="00E3697D" w:rsidP="00E3697D">
          <w:pPr>
            <w:pStyle w:val="FooterOdd"/>
            <w:rPr>
              <w:b/>
            </w:rPr>
          </w:pPr>
          <w:r>
            <w:t xml:space="preserve"> Hệ thống Quản lý Học tập của Agriculture Victoria </w:t>
          </w:r>
        </w:p>
      </w:tc>
      <w:tc>
        <w:tcPr>
          <w:tcW w:w="340" w:type="dxa"/>
        </w:tcPr>
        <w:p w14:paraId="55FFE435" w14:textId="77777777" w:rsidR="0000050C" w:rsidRPr="00D55628" w:rsidRDefault="0000050C" w:rsidP="0000050C">
          <w:pPr>
            <w:pStyle w:val="FooterOddPageNumber"/>
          </w:pPr>
          <w:r w:rsidRPr="00D55628">
            <w:fldChar w:fldCharType="begin"/>
          </w:r>
          <w:r w:rsidRPr="00D55628">
            <w:instrText xml:space="preserve"> PAGE   \* MERGEFORMAT </w:instrText>
          </w:r>
          <w:r w:rsidRPr="00D55628">
            <w:fldChar w:fldCharType="separate"/>
          </w:r>
          <w:r>
            <w:t>1</w:t>
          </w:r>
          <w:r w:rsidRPr="00D55628">
            <w:fldChar w:fldCharType="end"/>
          </w:r>
        </w:p>
      </w:tc>
    </w:tr>
  </w:tbl>
  <w:p w14:paraId="1576E7F6" w14:textId="0B0608CF" w:rsidR="002B4871" w:rsidRDefault="002B4871">
    <w:pPr>
      <w:pStyle w:val="Footer"/>
    </w:pPr>
  </w:p>
</w:ftr>
</file>

<file path=word/footer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6323F96" w14:textId="27799A84" w:rsidR="002B4871" w:rsidRDefault="00C54EF6">
    <w:pPr>
      <w:pStyle w:val="Footer"/>
    </w:pPr>
    <w:r>
      <w:rPr>
        <w:noProof/>
      </w:rPr>
      <mc:AlternateContent>
        <mc:Choice Requires="wps">
          <w:drawing>
            <wp:anchor distT="0" distB="0" distL="0" distR="0" simplePos="0" relativeHeight="251662347" behindDoc="0" locked="0" layoutInCell="1" allowOverlap="1" wp14:anchorId="7F297871" wp14:editId="7FE9CA37">
              <wp:simplePos x="635" y="635"/>
              <wp:positionH relativeFrom="page">
                <wp:align>center</wp:align>
              </wp:positionH>
              <wp:positionV relativeFrom="page">
                <wp:align>bottom</wp:align>
              </wp:positionV>
              <wp:extent cx="622300" cy="452755"/>
              <wp:effectExtent l="0" t="0" r="6350" b="0"/>
              <wp:wrapNone/>
              <wp:docPr id="1913958831" name="Text Box 27" descr="OFFICIAL">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622300" cy="452755"/>
                      </a:xfrm>
                      <a:prstGeom prst="rect">
                        <a:avLst/>
                      </a:prstGeom>
                      <a:noFill/>
                      <a:ln>
                        <a:noFill/>
                      </a:ln>
                    </wps:spPr>
                    <wps:txbx>
                      <w:txbxContent>
                        <w:p w14:paraId="60A67C3E" w14:textId="6DF93C80" w:rsidR="00C54EF6" w:rsidRPr="00C54EF6" w:rsidRDefault="00C54EF6" w:rsidP="00C54EF6">
                          <w:pPr>
                            <w:spacing w:after="0"/>
                            <w:rPr>
                              <w:rFonts w:ascii="Aptos" w:eastAsia="Aptos" w:hAnsi="Aptos" w:cs="Aptos"/>
                              <w:noProof/>
                              <w:color w:val="000000"/>
                              <w:sz w:val="24"/>
                              <w:szCs w:val="24"/>
                            </w:rPr>
                          </w:pPr>
                          <w:r w:rsidRPr="00C54EF6">
                            <w:rPr>
                              <w:rFonts w:ascii="Aptos" w:eastAsia="Aptos" w:hAnsi="Aptos" w:cs="Aptos"/>
                              <w:noProof/>
                              <w:color w:val="000000"/>
                              <w:sz w:val="24"/>
                              <w:szCs w:val="24"/>
                            </w:rPr>
                            <w:t>OFFICIAL</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w14:anchorId="7F297871" id="_x0000_t202" coordsize="21600,21600" o:spt="202" path="m,l,21600r21600,l21600,xe">
              <v:stroke joinstyle="miter"/>
              <v:path gradientshapeok="t" o:connecttype="rect"/>
            </v:shapetype>
            <v:shape id="Text Box 27" o:spid="_x0000_s1031" type="#_x0000_t202" alt="OFFICIAL" style="position:absolute;margin-left:0;margin-top:0;width:49pt;height:35.65pt;z-index:251662347;visibility:visible;mso-wrap-style:none;mso-wrap-distance-left:0;mso-wrap-distance-top:0;mso-wrap-distance-right:0;mso-wrap-distance-bottom:0;mso-position-horizontal:center;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O/tQPDAIAABwEAAAOAAAAZHJzL2Uyb0RvYy54bWysU8Fu2zAMvQ/YPwi6L3aypduMOEXWIsOA&#10;oC2QDj3LshwbkESBUmJnXz9KiZOt22nYRaZJ6pF8fFrcDkazg0LfgS35dJJzpqyEurO7kn9/Xr/7&#10;xJkPwtZCg1UlPyrPb5dv3yx6V6gZtKBrhYxArC96V/I2BFdkmZetMsJPwClLwQbQiEC/uMtqFD2h&#10;G53N8vwm6wFrhyCV9+S9PwX5MuE3jZLhsWm8CkyXnHoL6cR0VvHMlgtR7FC4tpPnNsQ/dGFEZ6no&#10;BepeBMH22P0BZTqJ4KEJEwkmg6bppEoz0DTT/NU021Y4lWYhcry70OT/H6x8OGzdE7IwfIGBFhgJ&#10;6Z0vPDnjPEODJn6pU0ZxovB4oU0NgUly3sxm73OKSAp9mM8+zucRJbtedujDVwWGRaPkSFtJZInD&#10;xodT6pgSa1lYd1qnzWj7m4Mwoye7dhitMFQD6+qSp7rRU0F9pKEQTvv2Tq47Kr0RPjwJpAVTtyTa&#10;8EhHo6EvOZwtzlrAH3/zx3zinaKc9SSYkltSNGf6m6V9RG2NBo5GlYzp53we6bF7cwckwym9CCeT&#10;SV4MejQbBPNCcl7FQhQSVlK5klejeRdOyqXnINVqlZJIRk6Ejd06GaEjXZHL5+FFoDsTHmhTDzCq&#10;SRSveD/lxpverfaB2E9LuRJ5ZpwkmNZ6fi5R47/+p6zro17+BAAA//8DAFBLAwQUAAYACAAAACEA&#10;pl/EdtoAAAADAQAADwAAAGRycy9kb3ducmV2LnhtbEyPwW7CMBBE75X4B2uReisORG1piIMQUk9U&#10;lYBeejP2kgTidRQ7EP6+217KZaTRrGbe5svBNeKCXag9KZhOEhBIxtuaSgVf+/enOYgQNVndeEIF&#10;NwywLEYPuc6sv9IWL7tYCi6hkGkFVYxtJmUwFTodJr5F4uzoO6cj266UttNXLneNnCXJi3S6Jl6o&#10;dIvrCs151zsFz9v40X/SPv0eZrfTpl2b9LgxSj2Oh9UCRMQh/h/DLz6jQ8FMB9+TDaJRwI/EP+Xs&#10;bc7uoOB1moIscnnPXvwAAAD//wMAUEsBAi0AFAAGAAgAAAAhALaDOJL+AAAA4QEAABMAAAAAAAAA&#10;AAAAAAAAAAAAAFtDb250ZW50X1R5cGVzXS54bWxQSwECLQAUAAYACAAAACEAOP0h/9YAAACUAQAA&#10;CwAAAAAAAAAAAAAAAAAvAQAAX3JlbHMvLnJlbHNQSwECLQAUAAYACAAAACEADv7UDwwCAAAcBAAA&#10;DgAAAAAAAAAAAAAAAAAuAgAAZHJzL2Uyb0RvYy54bWxQSwECLQAUAAYACAAAACEApl/EdtoAAAAD&#10;AQAADwAAAAAAAAAAAAAAAABmBAAAZHJzL2Rvd25yZXYueG1sUEsFBgAAAAAEAAQA8wAAAG0FAAAA&#10;AA==&#10;" filled="f" stroked="f">
              <v:fill o:detectmouseclick="t"/>
              <v:textbox style="mso-fit-shape-to-text:t" inset="0,0,0,15pt">
                <w:txbxContent>
                  <w:p w14:paraId="60A67C3E" w14:textId="6DF93C80" w:rsidR="00C54EF6" w:rsidRPr="00C54EF6" w:rsidRDefault="00C54EF6" w:rsidP="00C54EF6">
                    <w:pPr>
                      <w:spacing w:after="0"/>
                      <w:rPr>
                        <w:rFonts w:ascii="Aptos" w:eastAsia="Aptos" w:hAnsi="Aptos" w:cs="Aptos"/>
                        <w:noProof/>
                        <w:color w:val="000000"/>
                        <w:sz w:val="24"/>
                        <w:szCs w:val="24"/>
                      </w:rPr>
                    </w:pPr>
                    <w:r w:rsidRPr="00C54EF6">
                      <w:rPr>
                        <w:rFonts w:ascii="Aptos" w:eastAsia="Aptos" w:hAnsi="Aptos" w:cs="Aptos"/>
                        <w:noProof/>
                        <w:color w:val="000000"/>
                        <w:sz w:val="24"/>
                        <w:szCs w:val="24"/>
                      </w:rPr>
                      <w:t>OFFICIAL</w:t>
                    </w:r>
                  </w:p>
                </w:txbxContent>
              </v:textbox>
              <w10:wrap anchorx="page" anchory="page"/>
            </v:shape>
          </w:pict>
        </mc:Fallback>
      </mc:AlternateContent>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3C1A106C" w14:textId="77777777" w:rsidR="001F5BA9" w:rsidRPr="0056073C" w:rsidRDefault="001F5BA9" w:rsidP="005D764F">
      <w:pPr>
        <w:pStyle w:val="FootnoteSeparator"/>
      </w:pPr>
    </w:p>
    <w:p w14:paraId="4EF4C990" w14:textId="77777777" w:rsidR="001F5BA9" w:rsidRDefault="001F5BA9"/>
  </w:footnote>
  <w:footnote w:type="continuationSeparator" w:id="0">
    <w:p w14:paraId="4193646D" w14:textId="77777777" w:rsidR="001F5BA9" w:rsidRPr="00CA30B7" w:rsidRDefault="001F5BA9" w:rsidP="006D5A90">
      <w:r w:rsidRPr="00CA30B7">
        <w:t>_______</w:t>
      </w:r>
    </w:p>
    <w:p w14:paraId="4E8076FF" w14:textId="77777777" w:rsidR="001F5BA9" w:rsidRDefault="001F5BA9"/>
  </w:footnote>
  <w:footnote w:type="continuationNotice" w:id="1">
    <w:p w14:paraId="18ACC5F7" w14:textId="77777777" w:rsidR="001F5BA9" w:rsidRDefault="001F5BA9" w:rsidP="006D5A90"/>
    <w:p w14:paraId="37334B21" w14:textId="77777777" w:rsidR="001F5BA9" w:rsidRDefault="001F5BA9"/>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428519A" w14:textId="77777777" w:rsidR="00DE2576" w:rsidRPr="00CD157B" w:rsidRDefault="00DE2576" w:rsidP="00DE2576">
    <w:pPr>
      <w:pStyle w:val="Header"/>
    </w:pPr>
    <w:r w:rsidRPr="00484CC4">
      <w:rPr>
        <w:noProof/>
      </w:rPr>
      <mc:AlternateContent>
        <mc:Choice Requires="wps">
          <w:drawing>
            <wp:anchor distT="0" distB="0" distL="114300" distR="114300" simplePos="0" relativeHeight="251658247" behindDoc="0" locked="1" layoutInCell="1" allowOverlap="1" wp14:anchorId="77B2510A" wp14:editId="0EDBDFBA">
              <wp:simplePos x="0" y="0"/>
              <wp:positionH relativeFrom="page">
                <wp:posOffset>6508750</wp:posOffset>
              </wp:positionH>
              <wp:positionV relativeFrom="page">
                <wp:posOffset>0</wp:posOffset>
              </wp:positionV>
              <wp:extent cx="1054800" cy="446400"/>
              <wp:effectExtent l="0" t="0" r="0" b="0"/>
              <wp:wrapNone/>
              <wp:docPr id="32" name="Hdr_Element6">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054800" cy="446400"/>
                      </a:xfrm>
                      <a:custGeom>
                        <a:avLst/>
                        <a:gdLst/>
                        <a:ahLst/>
                        <a:cxnLst/>
                        <a:rect l="l" t="t" r="r" b="b"/>
                        <a:pathLst>
                          <a:path w="1052829" h="445770">
                            <a:moveTo>
                              <a:pt x="1052207" y="0"/>
                            </a:moveTo>
                            <a:lnTo>
                              <a:pt x="0" y="0"/>
                            </a:lnTo>
                            <a:lnTo>
                              <a:pt x="212255" y="445516"/>
                            </a:lnTo>
                            <a:lnTo>
                              <a:pt x="1052207" y="445516"/>
                            </a:lnTo>
                            <a:lnTo>
                              <a:pt x="1052207" y="0"/>
                            </a:lnTo>
                            <a:close/>
                          </a:path>
                        </a:pathLst>
                      </a:custGeom>
                      <a:solidFill>
                        <a:schemeClr val="accent1"/>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4426173F" id="Hdr_Element6" o:spid="_x0000_s1026" alt="&quot;&quot;" style="position:absolute;margin-left:512.5pt;margin-top:0;width:83.05pt;height:35.15pt;z-index:251658247;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052829,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p8md0/gEAAGAEAAAOAAAAZHJzL2Uyb0RvYy54bWysVE2P2yAQvVfqf0DcG38oTlIrzh52tVWl&#10;ql1pd38AwTi2hIEOxHb+fQccEqs9teoFHmZ4vHnDeP8w9ZIMAmynVUWzVUqJUFzXnTpV9P3t+dOO&#10;EuuYqpnUSlT0Iix9OHz8sB9NKXLdalkLIEiibDmairbOmTJJLG9Fz+xKG6Fws9HQM4dLOCU1sBHZ&#10;e5nkabpJRg21Ac2Ftfj1ad6kh8DfNIK7H01jhSOyoqjNhRHCePRjctiz8gTMtB2/ymD/oKJnncJL&#10;b1RPzDFyhu4Pqr7joK1u3IrrPtFN03ERcsBssvS3bF5bZkTIBc2x5maT/X+0/Pvwal4AbRiNLS1C&#10;n8XUQO9n1EemYNblZpaYHOH4MUuL9S5FTznurdebNWKkSe6n+dm6L0IHJjZ8s242u46ItRHxSUUI&#10;WDJfLBmK5SjBYgElWKzjXCzDnD/n5XlIxiAl3+WfKWm9kmK7TUMtej2INx0CnU8DFed5uqUkJoNa&#10;7zFSLWMxr0VU3IuzCXx5ludFEQLx1iLbXPOPUXGeo5e3/2V4NDYScqmtmL32FgTTb7ZgUkvjrZZd&#10;/dxJ6X0IbSUeJZCBoceMc6FcdpW9iEzuj8Gjo64vL0BGbJOK2p9nBoIS+VXhO/Q9FQFEcIwAnHzU&#10;ofO8Wk+FzzjIvbac75PlOkTdfwyHXwAAAP//AwBQSwMEFAAGAAgAAAAhAK/5QkzaAAAACQEAAA8A&#10;AABkcnMvZG93bnJldi54bWxMj8tOwzAQRfdI/IM1SN1RO0G8QpyqQqJblFKxduNpHGGPo9ht079n&#10;uoLl1R2dObdezcGLE05piKShWCoQSF20A/Uadl8f9y8gUjZkjY+EGi6YYNXc3tSmsvFMLZ62uRcM&#10;oVQZDS7nsZIydQ6DScs4InF3iFMwmePUSzuZM8ODl6VSTzKYgfiDMyO+O+x+tsegQbVeZbfrL/3B&#10;fq69+27LDbZaL+7m9RuIjHP+O4arPqtDw077eCSbhOesykcek5kG4toXr0UBYq/hWT2AbGr5f0Hz&#10;CwAA//8DAFBLAQItABQABgAIAAAAIQC2gziS/gAAAOEBAAATAAAAAAAAAAAAAAAAAAAAAABbQ29u&#10;dGVudF9UeXBlc10ueG1sUEsBAi0AFAAGAAgAAAAhADj9If/WAAAAlAEAAAsAAAAAAAAAAAAAAAAA&#10;LwEAAF9yZWxzLy5yZWxzUEsBAi0AFAAGAAgAAAAhACnyZ3T+AQAAYAQAAA4AAAAAAAAAAAAAAAAA&#10;LgIAAGRycy9lMm9Eb2MueG1sUEsBAi0AFAAGAAgAAAAhAK/5QkzaAAAACQEAAA8AAAAAAAAAAAAA&#10;AAAAWAQAAGRycy9kb3ducmV2LnhtbFBLBQYAAAAABAAEAPMAAABfBQAAAAA=&#10;" path="m1052207,l,,212255,445516r839952,l1052207,xe" fillcolor="#00573f [3204]" stroked="f">
              <v:path arrowok="t"/>
              <w10:wrap anchorx="page" anchory="page"/>
              <w10:anchorlock/>
            </v:shape>
          </w:pict>
        </mc:Fallback>
      </mc:AlternateContent>
    </w:r>
    <w:r w:rsidRPr="00484CC4">
      <w:rPr>
        <w:noProof/>
      </w:rPr>
      <mc:AlternateContent>
        <mc:Choice Requires="wps">
          <w:drawing>
            <wp:anchor distT="0" distB="0" distL="114300" distR="114300" simplePos="0" relativeHeight="251658246" behindDoc="0" locked="0" layoutInCell="1" allowOverlap="1" wp14:anchorId="2422960C" wp14:editId="5DE31C08">
              <wp:simplePos x="0" y="0"/>
              <wp:positionH relativeFrom="page">
                <wp:align>left</wp:align>
              </wp:positionH>
              <wp:positionV relativeFrom="page">
                <wp:align>top</wp:align>
              </wp:positionV>
              <wp:extent cx="7560000" cy="446400"/>
              <wp:effectExtent l="0" t="0" r="3175" b="0"/>
              <wp:wrapNone/>
              <wp:docPr id="33" name="Hdr_Element1">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7560000" cy="446400"/>
                      </a:xfrm>
                      <a:custGeom>
                        <a:avLst/>
                        <a:gdLst/>
                        <a:ahLst/>
                        <a:cxnLst/>
                        <a:rect l="l" t="t" r="r" b="b"/>
                        <a:pathLst>
                          <a:path w="5250180" h="445770">
                            <a:moveTo>
                              <a:pt x="5250116" y="0"/>
                            </a:moveTo>
                            <a:lnTo>
                              <a:pt x="127" y="0"/>
                            </a:lnTo>
                            <a:lnTo>
                              <a:pt x="0" y="445516"/>
                            </a:lnTo>
                            <a:lnTo>
                              <a:pt x="5040109" y="445516"/>
                            </a:lnTo>
                            <a:lnTo>
                              <a:pt x="5250116"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7750BCBB" id="Hdr_Element1" o:spid="_x0000_s1026" alt="&quot;&quot;" style="position:absolute;margin-left:0;margin-top:0;width:595.3pt;height:35.15pt;z-index:251658246;visibility:visible;mso-wrap-style:square;mso-width-percent:0;mso-height-percent:0;mso-wrap-distance-left:9pt;mso-wrap-distance-top:0;mso-wrap-distance-right:9pt;mso-wrap-distance-bottom:0;mso-position-horizontal:left;mso-position-horizontal-relative:page;mso-position-vertical:top;mso-position-vertical-relative:page;mso-width-percent:0;mso-height-percent:0;mso-width-relative:margin;mso-height-relative:margin;v-text-anchor:top" coordsize="5250180,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yPMUP/gEAAFkEAAAOAAAAZHJzL2Uyb0RvYy54bWysVMGO2yAQvVfqPyDuje0oTrZRnD3saqtK&#10;VbvS7n4AwTi2hBk6kNj5+w44JOn2UlX1AcZmeLz3hvHmfuw1Oyp0HZiKF7OcM2Uk1J3ZV/zt9enT&#10;HWfOC1MLDUZV/KQcv99+/LAZ7FrNoQVdK2QEYtx6sBVvvbfrLHOyVb1wM7DK0GID2AtPr7jPahQD&#10;ofc6m+f5MhsAa4sglXP09XFa5NuI3zRK+h9N45RnuuLEzccR47gLY7bdiPUehW07eaYh/oFFLzpD&#10;h16gHoUX7IDdH1B9JxEcNH4moc+gaTqpogZSU+Tv1Ly0wqqohcxx9mKT+3+w8vvxxT4j2TBYt3YU&#10;BhVjg32YiR8bo1mni1lq9EzSx1W5zOnhTNLaYrFcUEww2XW3PDj/RUFEEsdvzk9m1ykSbYrkaFKI&#10;VLJQLB2L5TmjYiFnVKzdVCwrfNgX6IWQDRUv52Ve3BGVNjApV6s81qKHo3qFmOiDjJhWLDlLYojr&#10;NUeb29xivvotL62m2UZEOjKKL0uCncSnhDRPiWW+oPJ+/uv0IOgd0wQoNTg1nRX0R8cvnpCiW9cd&#10;6K5+6rQOJsSeUg8a2VGQwX6cnynfZGXXWxCiHdSnZ2QD9UfF3c+DQMWZ/mroAoZmSgGmYJcC9PoB&#10;YssFpgGK7m+keu610CC37zHr+kfY/gIAAP//AwBQSwMEFAAGAAgAAAAhAJvmLXHdAAAABQEAAA8A&#10;AABkcnMvZG93bnJldi54bWxMj0FLw0AQhe+C/2EZwZvdrWKrMZsiShW8VNuC9DbJjklIdjZkN038&#10;92696GXg8R7vfZOuJtuKI/W+dqxhPlMgiAtnai417HfrqzsQPiAbbB2Thm/ysMrOz1JMjBv5g47b&#10;UIpYwj5BDVUIXSKlLyqy6GeuI47el+sthij7Upoex1huW3mt1EJarDkuVNjRU0VFsx2sBr/8PEyv&#10;Y/582Oze3huzbm5fhr3WlxfT4wOIQFP4C8MJP6JDFplyN7DxotUQHwm/9+TN79UCRK5hqW5AZqn8&#10;T5/9AAAA//8DAFBLAQItABQABgAIAAAAIQC2gziS/gAAAOEBAAATAAAAAAAAAAAAAAAAAAAAAABb&#10;Q29udGVudF9UeXBlc10ueG1sUEsBAi0AFAAGAAgAAAAhADj9If/WAAAAlAEAAAsAAAAAAAAAAAAA&#10;AAAALwEAAF9yZWxzLy5yZWxzUEsBAi0AFAAGAAgAAAAhALI8xQ/+AQAAWQQAAA4AAAAAAAAAAAAA&#10;AAAALgIAAGRycy9lMm9Eb2MueG1sUEsBAi0AFAAGAAgAAAAhAJvmLXHdAAAABQEAAA8AAAAAAAAA&#10;AAAAAAAAWAQAAGRycy9kb3ducmV2LnhtbFBLBQYAAAAABAAEAPMAAABiBQAAAAA=&#10;" path="m5250116,l127,,,445516r5040109,l5250116,xe" fillcolor="#201547 [3215]" stroked="f">
              <v:path arrowok="t"/>
              <w10:wrap anchorx="page" anchory="page"/>
            </v:shape>
          </w:pict>
        </mc:Fallback>
      </mc:AlternateContent>
    </w:r>
    <w:r w:rsidRPr="00484CC4">
      <w:rPr>
        <w:noProof/>
      </w:rPr>
      <mc:AlternateContent>
        <mc:Choice Requires="wps">
          <w:drawing>
            <wp:anchor distT="0" distB="0" distL="114300" distR="114300" simplePos="0" relativeHeight="251658248" behindDoc="0" locked="1" layoutInCell="1" allowOverlap="1" wp14:anchorId="6CB7384B" wp14:editId="4BF789D6">
              <wp:simplePos x="0" y="0"/>
              <wp:positionH relativeFrom="page">
                <wp:posOffset>4621530</wp:posOffset>
              </wp:positionH>
              <wp:positionV relativeFrom="page">
                <wp:posOffset>0</wp:posOffset>
              </wp:positionV>
              <wp:extent cx="1468800" cy="446400"/>
              <wp:effectExtent l="0" t="0" r="0" b="0"/>
              <wp:wrapNone/>
              <wp:docPr id="34" name="Hdr_Element4">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468800" cy="446400"/>
                      </a:xfrm>
                      <a:custGeom>
                        <a:avLst/>
                        <a:gdLst/>
                        <a:ahLst/>
                        <a:cxnLst/>
                        <a:rect l="l" t="t" r="r" b="b"/>
                        <a:pathLst>
                          <a:path w="1468120" h="445770">
                            <a:moveTo>
                              <a:pt x="1467726" y="0"/>
                            </a:moveTo>
                            <a:lnTo>
                              <a:pt x="210019" y="0"/>
                            </a:lnTo>
                            <a:lnTo>
                              <a:pt x="0" y="445516"/>
                            </a:lnTo>
                            <a:lnTo>
                              <a:pt x="1257731" y="445516"/>
                            </a:lnTo>
                            <a:lnTo>
                              <a:pt x="1467726" y="0"/>
                            </a:lnTo>
                            <a:close/>
                          </a:path>
                        </a:pathLst>
                      </a:custGeom>
                      <a:solidFill>
                        <a:schemeClr val="accent3"/>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786B4D78" id="Hdr_Element4" o:spid="_x0000_s1026" alt="&quot;&quot;" style="position:absolute;margin-left:363.9pt;margin-top:0;width:115.65pt;height:35.15pt;z-index:251658248;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468120,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GiidtAgIAAGAEAAAOAAAAZHJzL2Uyb0RvYy54bWysVMtu2zAQvBfoPxC813rEll3Bcg4JUhQo&#10;2gBJPoCmKEsARbJLWpL/vkvKtN3HoSh6IUfiaDQ7q9X2fuolGQTYTquKZouUEqG4rjt1qOjb69OH&#10;DSXWMVUzqZWo6ElYer97/247mlLkutWyFkBQRNlyNBVtnTNlkljeip7ZhTZC4WGjoWcOL+GQ1MBG&#10;VO9lkqdpkYwaagOaC2vx7uN8SHdBv2kEd9+axgpHZEXRmwsrhHXv12S3ZeUBmGk7frbB/sFFzzqF&#10;L71IPTLHyBG636T6joO2unELrvtEN03HRagBq8nSX6p5aZkRoRYMx5pLTPb/yfKvw4t5BoxhNLa0&#10;CH0VUwO939EfmUJYp0tYYnKE481sWWw2KWbK8Wy5LJaIUSa5Ps2P1n0SOiix4Yt1c9h1RKyNiE8q&#10;QsCW+WbJ0CxHCTYLKMFm7edmGeb8c96eh2ScrWQ5Wmm9k9V6nYZe9HoQrzoQnS8DHa/XeUFJLAa9&#10;XjlS3XLzLE2zjz9RIyHuJojiW0P9q1VWnOuPhLjPxCxHY3fZX9P/YDYKcqmtmLP2EYTQL7FgUbfB&#10;Wy27+qmT0ucQxko8SCADw4wZ50K5u7PtG2Zy/Rg82uv69AxkxDGpqP1+ZCAokZ8Vfod+piKACPYR&#10;gJMPOkyed+ul8DMOds8j5+fk9jqwrj+G3Q8AAAD//wMAUEsDBBQABgAIAAAAIQCrIKPp3gAAAAcB&#10;AAAPAAAAZHJzL2Rvd25yZXYueG1sTI/NTsMwEITvSLyDtUjcqNMiaBviVIDUEz3Qlv7d3HhJIuJ1&#10;FG/b8PYsJzjuzGjm22zW+0adsYt1IAPDQQIKqQiuptLAx3p+NwEV2ZKzTSA08I0RZvn1VWZTFy60&#10;xPOKSyUlFFNroGJuU61jUaG3cRBaJPE+Q+cty9mV2nX2IuW+0aMkedTe1iQLlW3xtcLia3XyBl4m&#10;i91+/b5NNjvmw6J8O/TzfWvM7U3//ASKsee/MPziCzrkwnQMJ3JRNQbGo7GgswH5SOzpw3QI6ih6&#10;cg86z/R//vwHAAD//wMAUEsBAi0AFAAGAAgAAAAhALaDOJL+AAAA4QEAABMAAAAAAAAAAAAAAAAA&#10;AAAAAFtDb250ZW50X1R5cGVzXS54bWxQSwECLQAUAAYACAAAACEAOP0h/9YAAACUAQAACwAAAAAA&#10;AAAAAAAAAAAvAQAAX3JlbHMvLnJlbHNQSwECLQAUAAYACAAAACEAxoonbQICAABgBAAADgAAAAAA&#10;AAAAAAAAAAAuAgAAZHJzL2Uyb0RvYy54bWxQSwECLQAUAAYACAAAACEAqyCj6d4AAAAHAQAADwAA&#10;AAAAAAAAAAAAAABcBAAAZHJzL2Rvd25yZXYueG1sUEsFBgAAAAAEAAQA8wAAAGcFAAAAAA==&#10;" path="m1467726,l210019,,,445516r1257731,l1467726,xe" fillcolor="#00b2a9 [3206]" stroked="f">
              <v:path arrowok="t"/>
              <w10:wrap anchorx="page" anchory="page"/>
              <w10:anchorlock/>
            </v:shape>
          </w:pict>
        </mc:Fallback>
      </mc:AlternateContent>
    </w:r>
    <w:r w:rsidRPr="00484CC4">
      <w:rPr>
        <w:noProof/>
      </w:rPr>
      <mc:AlternateContent>
        <mc:Choice Requires="wps">
          <w:drawing>
            <wp:anchor distT="0" distB="0" distL="114300" distR="114300" simplePos="0" relativeHeight="251658249" behindDoc="0" locked="1" layoutInCell="1" allowOverlap="1" wp14:anchorId="726FA27E" wp14:editId="3FB9AE1D">
              <wp:simplePos x="0" y="0"/>
              <wp:positionH relativeFrom="page">
                <wp:posOffset>5883910</wp:posOffset>
              </wp:positionH>
              <wp:positionV relativeFrom="page">
                <wp:posOffset>0</wp:posOffset>
              </wp:positionV>
              <wp:extent cx="838800" cy="446400"/>
              <wp:effectExtent l="0" t="0" r="0" b="0"/>
              <wp:wrapNone/>
              <wp:docPr id="37" name="Hdr_Element5">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838800" cy="446400"/>
                      </a:xfrm>
                      <a:custGeom>
                        <a:avLst/>
                        <a:gdLst/>
                        <a:ahLst/>
                        <a:cxnLst/>
                        <a:rect l="l" t="t" r="r" b="b"/>
                        <a:pathLst>
                          <a:path w="840104" h="445770">
                            <a:moveTo>
                              <a:pt x="627608" y="0"/>
                            </a:moveTo>
                            <a:lnTo>
                              <a:pt x="205397" y="0"/>
                            </a:lnTo>
                            <a:lnTo>
                              <a:pt x="0" y="445516"/>
                            </a:lnTo>
                            <a:lnTo>
                              <a:pt x="839863" y="445516"/>
                            </a:lnTo>
                            <a:lnTo>
                              <a:pt x="627608"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31F21110" id="Hdr_Element5" o:spid="_x0000_s1026" alt="&quot;&quot;" style="position:absolute;margin-left:463.3pt;margin-top:0;width:66.05pt;height:35.15pt;z-index:251658249;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840104,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M2fpQAAIAAFcEAAAOAAAAZHJzL2Uyb0RvYy54bWysVMGO2jAUvFfqP1i+l4QAIRsR9rCrrSpV&#10;7Uq7/QDjOCSSY7vPhoS/77ODgXb3UFW92C/xZJiZ58fmfuwlOQqwnVYVnc9SSoTiuu7UvqI/Xp8+&#10;FZRYx1TNpFaioidh6f3244fNYEqR6VbLWgBBEmXLwVS0dc6USWJ5K3pmZ9oIhYeNhp45fIR9UgMb&#10;kL2XSZameTJoqA1oLqzFt4/TId0G/qYR3H1vGisckRVFbS6sENadX5PthpV7YKbt+FkG+wcVPesU&#10;/uiF6pE5Rg7QvaHqOw7a6sbNuO4T3TQdF8EDupmnf7h5aZkRwQuGY80lJvv/aPm344t5BoxhMLa0&#10;WHoXYwO931EfGUNYp0tYYnSE48tiURQpRsrxaLnMl1gjS3L9mB+s+yx0IGLHr9ZNWdexYm2s+Khi&#10;Cdgx3ysZeuUowV4BJdir3dQrw5z/zqvzJRlQyRKjW1LSeiGr9ToNnej1UbzqgHPeRJ6t8xRvY3SC&#10;Sq8QqW6hWbpa3K1/g0ZA3E3gRPvB/Wo1z8/uIyDuE7BY3BX54m/R70iNdFxqK6acvf0Q+CUStHQb&#10;utWyq586KX0IYaLEgwRyZJivG7Oz4BtUcr0Dvtrp+vQMZMDpqKj9eWAgKJFfFF4/P0qxgFjsYgFO&#10;PugwcF6pp8LbG6SeJ82Px+1zQF3/D7a/AAAA//8DAFBLAwQUAAYACAAAACEA4UgIZd4AAAAIAQAA&#10;DwAAAGRycy9kb3ducmV2LnhtbEyPQUvDQBSE74L/YXmCN7vbqkmNeSklUHoRwSqCt232mQSzb0N2&#10;00R/vduTHocZZr7JN7PtxIkG3zpGWC4UCOLKmZZrhLfX3c0ahA+aje4cE8I3edgUlxe5zoyb+IVO&#10;h1CLWMI+0whNCH0mpa8astovXE8cvU83WB2iHGppBj3FctvJlVKJtLrluNDonsqGqq/DaBHutuVY&#10;Pu+n/fuHKtOf0i6fyO0Qr6/m7SOIQHP4C8MZP6JDEZmObmTjRYfwsEqSGEWIj862ul+nII4IqboF&#10;WeTy/4HiFwAA//8DAFBLAQItABQABgAIAAAAIQC2gziS/gAAAOEBAAATAAAAAAAAAAAAAAAAAAAA&#10;AABbQ29udGVudF9UeXBlc10ueG1sUEsBAi0AFAAGAAgAAAAhADj9If/WAAAAlAEAAAsAAAAAAAAA&#10;AAAAAAAALwEAAF9yZWxzLy5yZWxzUEsBAi0AFAAGAAgAAAAhAIzZ+lAAAgAAVwQAAA4AAAAAAAAA&#10;AAAAAAAALgIAAGRycy9lMm9Eb2MueG1sUEsBAi0AFAAGAAgAAAAhAOFICGXeAAAACAEAAA8AAAAA&#10;AAAAAAAAAAAAWgQAAGRycy9kb3ducmV2LnhtbFBLBQYAAAAABAAEAPMAAABlBQAAAAA=&#10;" path="m627608,l205397,,,445516r839863,l627608,xe" fillcolor="#201547 [3215]" stroked="f">
              <v:path arrowok="t"/>
              <w10:wrap anchorx="page" anchory="page"/>
              <w10:anchorlock/>
            </v:shape>
          </w:pict>
        </mc:Fallback>
      </mc:AlternateContent>
    </w:r>
    <w:r w:rsidRPr="00484CC4">
      <w:rPr>
        <w:noProof/>
      </w:rPr>
      <mc:AlternateContent>
        <mc:Choice Requires="wps">
          <w:drawing>
            <wp:anchor distT="0" distB="0" distL="114300" distR="114300" simplePos="0" relativeHeight="251658250" behindDoc="0" locked="1" layoutInCell="1" allowOverlap="1" wp14:anchorId="51596F91" wp14:editId="6F19F021">
              <wp:simplePos x="0" y="0"/>
              <wp:positionH relativeFrom="page">
                <wp:posOffset>3780155</wp:posOffset>
              </wp:positionH>
              <wp:positionV relativeFrom="page">
                <wp:posOffset>0</wp:posOffset>
              </wp:positionV>
              <wp:extent cx="1051200" cy="446400"/>
              <wp:effectExtent l="0" t="0" r="0" b="0"/>
              <wp:wrapNone/>
              <wp:docPr id="38" name="Hdr_Element2">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051200" cy="446400"/>
                      </a:xfrm>
                      <a:custGeom>
                        <a:avLst/>
                        <a:gdLst/>
                        <a:ahLst/>
                        <a:cxnLst/>
                        <a:rect l="l" t="t" r="r" b="b"/>
                        <a:pathLst>
                          <a:path w="1050289" h="445770">
                            <a:moveTo>
                              <a:pt x="1050048" y="0"/>
                            </a:moveTo>
                            <a:lnTo>
                              <a:pt x="210007" y="0"/>
                            </a:lnTo>
                            <a:lnTo>
                              <a:pt x="0" y="445516"/>
                            </a:lnTo>
                            <a:lnTo>
                              <a:pt x="840028" y="445516"/>
                            </a:lnTo>
                            <a:lnTo>
                              <a:pt x="1050048" y="0"/>
                            </a:lnTo>
                            <a:close/>
                          </a:path>
                        </a:pathLst>
                      </a:custGeom>
                      <a:solidFill>
                        <a:schemeClr val="accent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3456B0A1" id="Hdr_Element2" o:spid="_x0000_s1026" alt="&quot;&quot;" style="position:absolute;margin-left:297.65pt;margin-top:0;width:82.75pt;height:35.15pt;z-index:251658250;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050289,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GOI8/BAIAAF8EAAAOAAAAZHJzL2Uyb0RvYy54bWysVF2L2zAQfC/0Pwi9N5ZNvhri3MMdVwql&#10;Pbi7H6DIcmyQJXWl2M6/70qOklxbOCh9kdb2eDwzq/X2buwU6SW41uiS5jNGidTCVK0+lPT15fHT&#10;mhLnua64MlqW9CQdvdt9/LAd7EYWpjGqkkCQRLvNYEvaeG83WeZEIzvuZsZKjQ9rAx33eAmHrAI+&#10;IHunsoKxZTYYqCwYIZ3Duw/TQ7qL/HUthf9R1056okqK2nxcIa77sGa7Ld8cgNumFWcZ/B9UdLzV&#10;+NEL1QP3nByh/YOqawUYZ2o/E6bLTF23QkYP6CZnv7l5briV0QuG4+wlJvf/aMX3/tk+AcYwWLdx&#10;WAYXYw1d2FEfGWNYp0tYcvRE4M2cLXLsACUCn83nyznWSJNd3xZH579IE5l4/835KewqVbxJlRh1&#10;KgFbFpqlYrM8JdgsoASbtZ+aZbkP7wV5oSRDlMKK9WdKmqBksVqx2IvO9PLFRKAPNlAxY3M8kMkM&#10;ar1ilL7FFjljbPUGmgBpt5EUA4j+F4t8efafAGmfgGsMqJg+jhrfQ/9Na+ITyjg5RR0SiJlfUkFP&#10;t7k7o9rqsVUqxBCnSt4rID3HiLkQUvvirPoGmV3PQqj2pjo9ARlwSkrqfh45SErUV43HMIxUKiAV&#10;+1SAV/cmDl5QG6jwFEe554kLY3J7HVHX/8LuFwAAAP//AwBQSwMEFAAGAAgAAAAhAGtHUPHdAAAA&#10;BwEAAA8AAABkcnMvZG93bnJldi54bWxMj81OwzAQhO9IvIO1SNyoDVFKG+JUiJ8TRYJA706yJFHt&#10;dRS7bdqnZ3uC245mNPtNvpqcFXscQ+9Jw+1MgUCqfdNTq+H76/VmASJEQ42xnlDDEQOsisuL3GSN&#10;P9An7svYCi6hkBkNXYxDJmWoO3QmzPyAxN6PH52JLMdWNqM5cLmz8k6puXSmJ/7QmQGfOqy35c5p&#10;cJv39cvSfSxO9pRuN2XydnymSuvrq+nxAUTEKf6F4YzP6FAwU+V31ARhNaTLNOGoBl7E9v1c8ZKK&#10;D5WALHL5n7/4BQAA//8DAFBLAQItABQABgAIAAAAIQC2gziS/gAAAOEBAAATAAAAAAAAAAAAAAAA&#10;AAAAAABbQ29udGVudF9UeXBlc10ueG1sUEsBAi0AFAAGAAgAAAAhADj9If/WAAAAlAEAAAsAAAAA&#10;AAAAAAAAAAAALwEAAF9yZWxzLy5yZWxzUEsBAi0AFAAGAAgAAAAhAEY4jz8EAgAAXwQAAA4AAAAA&#10;AAAAAAAAAAAALgIAAGRycy9lMm9Eb2MueG1sUEsBAi0AFAAGAAgAAAAhAGtHUPHdAAAABwEAAA8A&#10;AAAAAAAAAAAAAAAAXgQAAGRycy9kb3ducmV2LnhtbFBLBQYAAAAABAAEAPMAAABoBQAAAAA=&#10;" path="m1050048,l210007,,,445516r840028,l1050048,xe" fillcolor="#ddd4c2 [3205]" stroked="f">
              <v:path arrowok="t"/>
              <w10:wrap anchorx="page" anchory="page"/>
              <w10:anchorlock/>
            </v:shape>
          </w:pict>
        </mc:Fallback>
      </mc:AlternateContent>
    </w:r>
    <w:r w:rsidRPr="00484CC4">
      <w:rPr>
        <w:noProof/>
      </w:rPr>
      <mc:AlternateContent>
        <mc:Choice Requires="wps">
          <w:drawing>
            <wp:anchor distT="0" distB="0" distL="114300" distR="114300" simplePos="0" relativeHeight="251658251" behindDoc="0" locked="1" layoutInCell="1" allowOverlap="1" wp14:anchorId="511E15C0" wp14:editId="0A355905">
              <wp:simplePos x="0" y="0"/>
              <wp:positionH relativeFrom="page">
                <wp:posOffset>4620260</wp:posOffset>
              </wp:positionH>
              <wp:positionV relativeFrom="page">
                <wp:posOffset>0</wp:posOffset>
              </wp:positionV>
              <wp:extent cx="421200" cy="446400"/>
              <wp:effectExtent l="0" t="0" r="0" b="0"/>
              <wp:wrapNone/>
              <wp:docPr id="39" name="Hdr_Element3">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421200" cy="446400"/>
                      </a:xfrm>
                      <a:custGeom>
                        <a:avLst/>
                        <a:gdLst/>
                        <a:ahLst/>
                        <a:cxnLst/>
                        <a:rect l="l" t="t" r="r" b="b"/>
                        <a:pathLst>
                          <a:path w="420370" h="445770">
                            <a:moveTo>
                              <a:pt x="210019" y="0"/>
                            </a:moveTo>
                            <a:lnTo>
                              <a:pt x="0" y="445516"/>
                            </a:lnTo>
                            <a:lnTo>
                              <a:pt x="420027" y="445516"/>
                            </a:lnTo>
                            <a:lnTo>
                              <a:pt x="210019"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5DD03667" id="Hdr_Element3" o:spid="_x0000_s1026" alt="&quot;&quot;" style="position:absolute;margin-left:363.8pt;margin-top:0;width:33.15pt;height:35.15pt;z-index:251658251;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420370,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004aI7wEAAC4EAAAOAAAAZHJzL2Uyb0RvYy54bWysU8tu2zAQvBfoPxC813rUj0awnEOCFAWK&#10;NkDSD6ApyhJAcdklbcl/3yVt2kbbQxH0Qo3E5Whmlru+nwbNDgpdD6bmxSznTBkJTW92Nf/x+vTh&#10;E2fOC9MIDUbV/Kgcv9+8f7cebaVK6EA3ChmRGFeNtuad97bKMic7NQg3A6sMbbaAg/D0irusQTES&#10;+6CzMs+X2QjYWASpnKOvj6dNvon8bauk/962Tnmma07afFwxrtuwZpu1qHYobNfLswzxBhWD6A39&#10;9EL1KLxge+z/oBp6ieCg9TMJQwZt20sVPZCbIv/NzUsnrIpeKBxnLzG5/0crvx1e7DNSDKN1lSMY&#10;XEwtDuFJ+tgUwzpewlKTZ5I+zsuCGsCZpK35fDknTCzZ9bDcO/9ZQSQSh6/On7JuEhJdQnIyCSJ1&#10;LPRKx155zqhXyBn1anvqlRU+nAvqAmRjUJJ/XJGSLghZrAiG3QEO6hVinQ8myiLPizvOkhNSei3R&#10;5raUuKKpxaJYnk2lgvS0kZP+nJerf63+i4JEJzU4dYovuIo5XpyS0tssHei+eeq1Dt7ioKgHjewg&#10;KDY/lWfBN1XZtbUBbaE5PiMb6dLX3P3cC1Sc6S+GblWYkAQwgW0C6PUDxDkKSgMVXcoo9TxA4dbf&#10;vseq65hvfgEAAP//AwBQSwMEFAAGAAgAAAAhAFVMIRffAAAABwEAAA8AAABkcnMvZG93bnJldi54&#10;bWxMj8FOwzAQRO9I/IO1SNyoTSuaJo1TVYgilXIhRerViU1iiNdR7LTh71lOcJvVjGbe5pvJdexs&#10;hmA9SrifCWAGa68tNhLej7u7FbAQFWrVeTQSvk2ATXF9latM+wu+mXMZG0YlGDIloY2xzzgPdWuc&#10;CjPfGyTvww9ORTqHhutBXajcdXwuxJI7ZZEWWtWbx9bUX+XoJOzrz+M+fT48rez2pRp3r+XDSVgp&#10;b2+m7RpYNFP8C8MvPqFDQUyVH1EH1klI5smSohLoI7KTdJECq0iIBfAi5//5ix8AAAD//wMAUEsB&#10;Ai0AFAAGAAgAAAAhALaDOJL+AAAA4QEAABMAAAAAAAAAAAAAAAAAAAAAAFtDb250ZW50X1R5cGVz&#10;XS54bWxQSwECLQAUAAYACAAAACEAOP0h/9YAAACUAQAACwAAAAAAAAAAAAAAAAAvAQAAX3JlbHMv&#10;LnJlbHNQSwECLQAUAAYACAAAACEANNOGiO8BAAAuBAAADgAAAAAAAAAAAAAAAAAuAgAAZHJzL2Uy&#10;b0RvYy54bWxQSwECLQAUAAYACAAAACEAVUwhF98AAAAHAQAADwAAAAAAAAAAAAAAAABJBAAAZHJz&#10;L2Rvd25yZXYueG1sUEsFBgAAAAAEAAQA8wAAAFUFAAAAAA==&#10;" path="m210019,l,445516r420027,l210019,xe" fillcolor="#201547 [3215]" stroked="f">
              <v:path arrowok="t"/>
              <w10:wrap anchorx="page" anchory="page"/>
              <w10:anchorlock/>
            </v:shape>
          </w:pict>
        </mc:Fallback>
      </mc:AlternateContent>
    </w:r>
  </w:p>
  <w:p w14:paraId="39CF358C" w14:textId="77777777" w:rsidR="00DE2576" w:rsidRPr="00DE2576" w:rsidRDefault="00DE2576" w:rsidP="00DE2576">
    <w:pPr>
      <w:pStyle w:val="Heade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EB6458A" w14:textId="77777777" w:rsidR="00CD157B" w:rsidRPr="00CD157B" w:rsidRDefault="002D38FC" w:rsidP="00CD157B">
    <w:pPr>
      <w:pStyle w:val="Header"/>
    </w:pPr>
    <w:r>
      <w:t xml:space="preserve"> </w:t>
    </w:r>
    <w:r w:rsidR="00484CC4" w:rsidRPr="00484CC4">
      <w:rPr>
        <w:noProof/>
      </w:rPr>
      <mc:AlternateContent>
        <mc:Choice Requires="wps">
          <w:drawing>
            <wp:anchor distT="0" distB="0" distL="114300" distR="114300" simplePos="0" relativeHeight="251658241" behindDoc="0" locked="1" layoutInCell="1" allowOverlap="1" wp14:anchorId="2FB347BA" wp14:editId="0BD36D7C">
              <wp:simplePos x="0" y="0"/>
              <wp:positionH relativeFrom="page">
                <wp:posOffset>6508750</wp:posOffset>
              </wp:positionH>
              <wp:positionV relativeFrom="page">
                <wp:posOffset>0</wp:posOffset>
              </wp:positionV>
              <wp:extent cx="1054800" cy="446400"/>
              <wp:effectExtent l="0" t="0" r="0" b="0"/>
              <wp:wrapNone/>
              <wp:docPr id="2" name="Hdr_Element6">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054800" cy="446400"/>
                      </a:xfrm>
                      <a:custGeom>
                        <a:avLst/>
                        <a:gdLst/>
                        <a:ahLst/>
                        <a:cxnLst/>
                        <a:rect l="l" t="t" r="r" b="b"/>
                        <a:pathLst>
                          <a:path w="1052829" h="445770">
                            <a:moveTo>
                              <a:pt x="1052207" y="0"/>
                            </a:moveTo>
                            <a:lnTo>
                              <a:pt x="0" y="0"/>
                            </a:lnTo>
                            <a:lnTo>
                              <a:pt x="212255" y="445516"/>
                            </a:lnTo>
                            <a:lnTo>
                              <a:pt x="1052207" y="445516"/>
                            </a:lnTo>
                            <a:lnTo>
                              <a:pt x="1052207" y="0"/>
                            </a:lnTo>
                            <a:close/>
                          </a:path>
                        </a:pathLst>
                      </a:custGeom>
                      <a:solidFill>
                        <a:schemeClr val="accent1"/>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16B975ED" id="Hdr_Element6" o:spid="_x0000_s1026" alt="&quot;&quot;" style="position:absolute;margin-left:512.5pt;margin-top:0;width:83.05pt;height:35.15pt;z-index:251658241;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052829,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p8md0/gEAAGAEAAAOAAAAZHJzL2Uyb0RvYy54bWysVE2P2yAQvVfqf0DcG38oTlIrzh52tVWl&#10;ql1pd38AwTi2hIEOxHb+fQccEqs9teoFHmZ4vHnDeP8w9ZIMAmynVUWzVUqJUFzXnTpV9P3t+dOO&#10;EuuYqpnUSlT0Iix9OHz8sB9NKXLdalkLIEiibDmairbOmTJJLG9Fz+xKG6Fws9HQM4dLOCU1sBHZ&#10;e5nkabpJRg21Ac2Ftfj1ad6kh8DfNIK7H01jhSOyoqjNhRHCePRjctiz8gTMtB2/ymD/oKJnncJL&#10;b1RPzDFyhu4Pqr7joK1u3IrrPtFN03ERcsBssvS3bF5bZkTIBc2x5maT/X+0/Pvwal4AbRiNLS1C&#10;n8XUQO9n1EemYNblZpaYHOH4MUuL9S5FTznurdebNWKkSe6n+dm6L0IHJjZ8s242u46ItRHxSUUI&#10;WDJfLBmK5SjBYgElWKzjXCzDnD/n5XlIxiAl3+WfKWm9kmK7TUMtej2INx0CnU8DFed5uqUkJoNa&#10;7zFSLWMxr0VU3IuzCXx5ludFEQLx1iLbXPOPUXGeo5e3/2V4NDYScqmtmL32FgTTb7ZgUkvjrZZd&#10;/dxJ6X0IbSUeJZCBoceMc6FcdpW9iEzuj8Gjo64vL0BGbJOK2p9nBoIS+VXhO/Q9FQFEcIwAnHzU&#10;ofO8Wk+FzzjIvbac75PlOkTdfwyHXwAAAP//AwBQSwMEFAAGAAgAAAAhAK/5QkzaAAAACQEAAA8A&#10;AABkcnMvZG93bnJldi54bWxMj8tOwzAQRfdI/IM1SN1RO0G8QpyqQqJblFKxduNpHGGPo9ht079n&#10;uoLl1R2dObdezcGLE05piKShWCoQSF20A/Uadl8f9y8gUjZkjY+EGi6YYNXc3tSmsvFMLZ62uRcM&#10;oVQZDS7nsZIydQ6DScs4InF3iFMwmePUSzuZM8ODl6VSTzKYgfiDMyO+O+x+tsegQbVeZbfrL/3B&#10;fq69+27LDbZaL+7m9RuIjHP+O4arPqtDw077eCSbhOesykcek5kG4toXr0UBYq/hWT2AbGr5f0Hz&#10;CwAA//8DAFBLAQItABQABgAIAAAAIQC2gziS/gAAAOEBAAATAAAAAAAAAAAAAAAAAAAAAABbQ29u&#10;dGVudF9UeXBlc10ueG1sUEsBAi0AFAAGAAgAAAAhADj9If/WAAAAlAEAAAsAAAAAAAAAAAAAAAAA&#10;LwEAAF9yZWxzLy5yZWxzUEsBAi0AFAAGAAgAAAAhACnyZ3T+AQAAYAQAAA4AAAAAAAAAAAAAAAAA&#10;LgIAAGRycy9lMm9Eb2MueG1sUEsBAi0AFAAGAAgAAAAhAK/5QkzaAAAACQEAAA8AAAAAAAAAAAAA&#10;AAAAWAQAAGRycy9kb3ducmV2LnhtbFBLBQYAAAAABAAEAPMAAABfBQAAAAA=&#10;" path="m1052207,l,,212255,445516r839952,l1052207,xe" fillcolor="#00573f [3204]" stroked="f">
              <v:path arrowok="t"/>
              <w10:wrap anchorx="page" anchory="page"/>
              <w10:anchorlock/>
            </v:shape>
          </w:pict>
        </mc:Fallback>
      </mc:AlternateContent>
    </w:r>
    <w:r w:rsidR="00484CC4" w:rsidRPr="00484CC4">
      <w:rPr>
        <w:noProof/>
      </w:rPr>
      <mc:AlternateContent>
        <mc:Choice Requires="wps">
          <w:drawing>
            <wp:anchor distT="0" distB="0" distL="114300" distR="114300" simplePos="0" relativeHeight="251658240" behindDoc="0" locked="0" layoutInCell="1" allowOverlap="1" wp14:anchorId="491BE964" wp14:editId="4ED575C6">
              <wp:simplePos x="0" y="0"/>
              <wp:positionH relativeFrom="page">
                <wp:align>left</wp:align>
              </wp:positionH>
              <wp:positionV relativeFrom="page">
                <wp:align>top</wp:align>
              </wp:positionV>
              <wp:extent cx="7560000" cy="446400"/>
              <wp:effectExtent l="0" t="0" r="3175" b="0"/>
              <wp:wrapNone/>
              <wp:docPr id="25" name="Hdr_Element1">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7560000" cy="446400"/>
                      </a:xfrm>
                      <a:custGeom>
                        <a:avLst/>
                        <a:gdLst/>
                        <a:ahLst/>
                        <a:cxnLst/>
                        <a:rect l="l" t="t" r="r" b="b"/>
                        <a:pathLst>
                          <a:path w="5250180" h="445770">
                            <a:moveTo>
                              <a:pt x="5250116" y="0"/>
                            </a:moveTo>
                            <a:lnTo>
                              <a:pt x="127" y="0"/>
                            </a:lnTo>
                            <a:lnTo>
                              <a:pt x="0" y="445516"/>
                            </a:lnTo>
                            <a:lnTo>
                              <a:pt x="5040109" y="445516"/>
                            </a:lnTo>
                            <a:lnTo>
                              <a:pt x="5250116"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6CF69F0D" id="Hdr_Element1" o:spid="_x0000_s1026" alt="&quot;&quot;" style="position:absolute;margin-left:0;margin-top:0;width:595.3pt;height:35.15pt;z-index:251658240;visibility:visible;mso-wrap-style:square;mso-width-percent:0;mso-height-percent:0;mso-wrap-distance-left:9pt;mso-wrap-distance-top:0;mso-wrap-distance-right:9pt;mso-wrap-distance-bottom:0;mso-position-horizontal:left;mso-position-horizontal-relative:page;mso-position-vertical:top;mso-position-vertical-relative:page;mso-width-percent:0;mso-height-percent:0;mso-width-relative:margin;mso-height-relative:margin;v-text-anchor:top" coordsize="5250180,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yPMUP/gEAAFkEAAAOAAAAZHJzL2Uyb0RvYy54bWysVMGO2yAQvVfqPyDuje0oTrZRnD3saqtK&#10;VbvS7n4AwTi2hBk6kNj5+w44JOn2UlX1AcZmeLz3hvHmfuw1Oyp0HZiKF7OcM2Uk1J3ZV/zt9enT&#10;HWfOC1MLDUZV/KQcv99+/LAZ7FrNoQVdK2QEYtx6sBVvvbfrLHOyVb1wM7DK0GID2AtPr7jPahQD&#10;ofc6m+f5MhsAa4sglXP09XFa5NuI3zRK+h9N45RnuuLEzccR47gLY7bdiPUehW07eaYh/oFFLzpD&#10;h16gHoUX7IDdH1B9JxEcNH4moc+gaTqpogZSU+Tv1Ly0wqqohcxx9mKT+3+w8vvxxT4j2TBYt3YU&#10;BhVjg32YiR8bo1mni1lq9EzSx1W5zOnhTNLaYrFcUEww2XW3PDj/RUFEEsdvzk9m1ykSbYrkaFKI&#10;VLJQLB2L5TmjYiFnVKzdVCwrfNgX6IWQDRUv52Ve3BGVNjApV6s81qKHo3qFmOiDjJhWLDlLYojr&#10;NUeb29xivvotL62m2UZEOjKKL0uCncSnhDRPiWW+oPJ+/uv0IOgd0wQoNTg1nRX0R8cvnpCiW9cd&#10;6K5+6rQOJsSeUg8a2VGQwX6cnynfZGXXWxCiHdSnZ2QD9UfF3c+DQMWZ/mroAoZmSgGmYJcC9PoB&#10;YssFpgGK7m+keu610CC37zHr+kfY/gIAAP//AwBQSwMEFAAGAAgAAAAhAJvmLXHdAAAABQEAAA8A&#10;AABkcnMvZG93bnJldi54bWxMj0FLw0AQhe+C/2EZwZvdrWKrMZsiShW8VNuC9DbJjklIdjZkN038&#10;92696GXg8R7vfZOuJtuKI/W+dqxhPlMgiAtnai417HfrqzsQPiAbbB2Thm/ysMrOz1JMjBv5g47b&#10;UIpYwj5BDVUIXSKlLyqy6GeuI47el+sthij7Upoex1huW3mt1EJarDkuVNjRU0VFsx2sBr/8PEyv&#10;Y/582Oze3huzbm5fhr3WlxfT4wOIQFP4C8MJP6JDFplyN7DxotUQHwm/9+TN79UCRK5hqW5AZqn8&#10;T5/9AAAA//8DAFBLAQItABQABgAIAAAAIQC2gziS/gAAAOEBAAATAAAAAAAAAAAAAAAAAAAAAABb&#10;Q29udGVudF9UeXBlc10ueG1sUEsBAi0AFAAGAAgAAAAhADj9If/WAAAAlAEAAAsAAAAAAAAAAAAA&#10;AAAALwEAAF9yZWxzLy5yZWxzUEsBAi0AFAAGAAgAAAAhALI8xQ/+AQAAWQQAAA4AAAAAAAAAAAAA&#10;AAAALgIAAGRycy9lMm9Eb2MueG1sUEsBAi0AFAAGAAgAAAAhAJvmLXHdAAAABQEAAA8AAAAAAAAA&#10;AAAAAAAAWAQAAGRycy9kb3ducmV2LnhtbFBLBQYAAAAABAAEAPMAAABiBQAAAAA=&#10;" path="m5250116,l127,,,445516r5040109,l5250116,xe" fillcolor="#201547 [3215]" stroked="f">
              <v:path arrowok="t"/>
              <w10:wrap anchorx="page" anchory="page"/>
            </v:shape>
          </w:pict>
        </mc:Fallback>
      </mc:AlternateContent>
    </w:r>
    <w:r w:rsidR="00484CC4" w:rsidRPr="00484CC4">
      <w:rPr>
        <w:noProof/>
      </w:rPr>
      <mc:AlternateContent>
        <mc:Choice Requires="wps">
          <w:drawing>
            <wp:anchor distT="0" distB="0" distL="114300" distR="114300" simplePos="0" relativeHeight="251658242" behindDoc="0" locked="1" layoutInCell="1" allowOverlap="1" wp14:anchorId="6E13FB9A" wp14:editId="0FA83883">
              <wp:simplePos x="0" y="0"/>
              <wp:positionH relativeFrom="page">
                <wp:posOffset>4621530</wp:posOffset>
              </wp:positionH>
              <wp:positionV relativeFrom="page">
                <wp:posOffset>0</wp:posOffset>
              </wp:positionV>
              <wp:extent cx="1468800" cy="446400"/>
              <wp:effectExtent l="0" t="0" r="0" b="0"/>
              <wp:wrapNone/>
              <wp:docPr id="5" name="Hdr_Element4">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468800" cy="446400"/>
                      </a:xfrm>
                      <a:custGeom>
                        <a:avLst/>
                        <a:gdLst/>
                        <a:ahLst/>
                        <a:cxnLst/>
                        <a:rect l="l" t="t" r="r" b="b"/>
                        <a:pathLst>
                          <a:path w="1468120" h="445770">
                            <a:moveTo>
                              <a:pt x="1467726" y="0"/>
                            </a:moveTo>
                            <a:lnTo>
                              <a:pt x="210019" y="0"/>
                            </a:lnTo>
                            <a:lnTo>
                              <a:pt x="0" y="445516"/>
                            </a:lnTo>
                            <a:lnTo>
                              <a:pt x="1257731" y="445516"/>
                            </a:lnTo>
                            <a:lnTo>
                              <a:pt x="1467726" y="0"/>
                            </a:lnTo>
                            <a:close/>
                          </a:path>
                        </a:pathLst>
                      </a:custGeom>
                      <a:solidFill>
                        <a:schemeClr val="accent3"/>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06F69E9A" id="Hdr_Element4" o:spid="_x0000_s1026" alt="&quot;&quot;" style="position:absolute;margin-left:363.9pt;margin-top:0;width:115.65pt;height:35.15pt;z-index:251658242;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468120,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GiidtAgIAAGAEAAAOAAAAZHJzL2Uyb0RvYy54bWysVMtu2zAQvBfoPxC813rEll3Bcg4JUhQo&#10;2gBJPoCmKEsARbJLWpL/vkvKtN3HoSh6IUfiaDQ7q9X2fuolGQTYTquKZouUEqG4rjt1qOjb69OH&#10;DSXWMVUzqZWo6ElYer97/247mlLkutWyFkBQRNlyNBVtnTNlkljeip7ZhTZC4WGjoWcOL+GQ1MBG&#10;VO9lkqdpkYwaagOaC2vx7uN8SHdBv2kEd9+axgpHZEXRmwsrhHXv12S3ZeUBmGk7frbB/sFFzzqF&#10;L71IPTLHyBG636T6joO2unELrvtEN03HRagBq8nSX6p5aZkRoRYMx5pLTPb/yfKvw4t5BoxhNLa0&#10;CH0VUwO939EfmUJYp0tYYnKE481sWWw2KWbK8Wy5LJaIUSa5Ps2P1n0SOiix4Yt1c9h1RKyNiE8q&#10;QsCW+WbJ0CxHCTYLKMFm7edmGeb8c96eh2ScrWQ5Wmm9k9V6nYZe9HoQrzoQnS8DHa/XeUFJLAa9&#10;XjlS3XLzLE2zjz9RIyHuJojiW0P9q1VWnOuPhLjPxCxHY3fZX9P/YDYKcqmtmLP2EYTQL7FgUbfB&#10;Wy27+qmT0ucQxko8SCADw4wZ50K5u7PtG2Zy/Rg82uv69AxkxDGpqP1+ZCAokZ8Vfod+piKACPYR&#10;gJMPOkyed+ul8DMOds8j5+fk9jqwrj+G3Q8AAAD//wMAUEsDBBQABgAIAAAAIQCrIKPp3gAAAAcB&#10;AAAPAAAAZHJzL2Rvd25yZXYueG1sTI/NTsMwEITvSLyDtUjcqNMiaBviVIDUEz3Qlv7d3HhJIuJ1&#10;FG/b8PYsJzjuzGjm22zW+0adsYt1IAPDQQIKqQiuptLAx3p+NwEV2ZKzTSA08I0RZvn1VWZTFy60&#10;xPOKSyUlFFNroGJuU61jUaG3cRBaJPE+Q+cty9mV2nX2IuW+0aMkedTe1iQLlW3xtcLia3XyBl4m&#10;i91+/b5NNjvmw6J8O/TzfWvM7U3//ASKsee/MPziCzrkwnQMJ3JRNQbGo7GgswH5SOzpw3QI6ih6&#10;cg86z/R//vwHAAD//wMAUEsBAi0AFAAGAAgAAAAhALaDOJL+AAAA4QEAABMAAAAAAAAAAAAAAAAA&#10;AAAAAFtDb250ZW50X1R5cGVzXS54bWxQSwECLQAUAAYACAAAACEAOP0h/9YAAACUAQAACwAAAAAA&#10;AAAAAAAAAAAvAQAAX3JlbHMvLnJlbHNQSwECLQAUAAYACAAAACEAxoonbQICAABgBAAADgAAAAAA&#10;AAAAAAAAAAAuAgAAZHJzL2Uyb0RvYy54bWxQSwECLQAUAAYACAAAACEAqyCj6d4AAAAHAQAADwAA&#10;AAAAAAAAAAAAAABcBAAAZHJzL2Rvd25yZXYueG1sUEsFBgAAAAAEAAQA8wAAAGcFAAAAAA==&#10;" path="m1467726,l210019,,,445516r1257731,l1467726,xe" fillcolor="#00b2a9 [3206]" stroked="f">
              <v:path arrowok="t"/>
              <w10:wrap anchorx="page" anchory="page"/>
              <w10:anchorlock/>
            </v:shape>
          </w:pict>
        </mc:Fallback>
      </mc:AlternateContent>
    </w:r>
    <w:r w:rsidR="00484CC4" w:rsidRPr="00484CC4">
      <w:rPr>
        <w:noProof/>
      </w:rPr>
      <mc:AlternateContent>
        <mc:Choice Requires="wps">
          <w:drawing>
            <wp:anchor distT="0" distB="0" distL="114300" distR="114300" simplePos="0" relativeHeight="251658243" behindDoc="0" locked="1" layoutInCell="1" allowOverlap="1" wp14:anchorId="438CACEA" wp14:editId="06D2771C">
              <wp:simplePos x="0" y="0"/>
              <wp:positionH relativeFrom="page">
                <wp:posOffset>5883910</wp:posOffset>
              </wp:positionH>
              <wp:positionV relativeFrom="page">
                <wp:posOffset>0</wp:posOffset>
              </wp:positionV>
              <wp:extent cx="838800" cy="446400"/>
              <wp:effectExtent l="0" t="0" r="0" b="0"/>
              <wp:wrapNone/>
              <wp:docPr id="26" name="Hdr_Element5">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838800" cy="446400"/>
                      </a:xfrm>
                      <a:custGeom>
                        <a:avLst/>
                        <a:gdLst/>
                        <a:ahLst/>
                        <a:cxnLst/>
                        <a:rect l="l" t="t" r="r" b="b"/>
                        <a:pathLst>
                          <a:path w="840104" h="445770">
                            <a:moveTo>
                              <a:pt x="627608" y="0"/>
                            </a:moveTo>
                            <a:lnTo>
                              <a:pt x="205397" y="0"/>
                            </a:lnTo>
                            <a:lnTo>
                              <a:pt x="0" y="445516"/>
                            </a:lnTo>
                            <a:lnTo>
                              <a:pt x="839863" y="445516"/>
                            </a:lnTo>
                            <a:lnTo>
                              <a:pt x="627608"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14C38AD3" id="Hdr_Element5" o:spid="_x0000_s1026" alt="&quot;&quot;" style="position:absolute;margin-left:463.3pt;margin-top:0;width:66.05pt;height:35.15pt;z-index:251658243;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840104,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M2fpQAAIAAFcEAAAOAAAAZHJzL2Uyb0RvYy54bWysVMGO2jAUvFfqP1i+l4QAIRsR9rCrrSpV&#10;7Uq7/QDjOCSSY7vPhoS/77ODgXb3UFW92C/xZJiZ58fmfuwlOQqwnVYVnc9SSoTiuu7UvqI/Xp8+&#10;FZRYx1TNpFaioidh6f3244fNYEqR6VbLWgBBEmXLwVS0dc6USWJ5K3pmZ9oIhYeNhp45fIR9UgMb&#10;kL2XSZameTJoqA1oLqzFt4/TId0G/qYR3H1vGisckRVFbS6sENadX5PthpV7YKbt+FkG+wcVPesU&#10;/uiF6pE5Rg7QvaHqOw7a6sbNuO4T3TQdF8EDupmnf7h5aZkRwQuGY80lJvv/aPm344t5BoxhMLa0&#10;WHoXYwO931EfGUNYp0tYYnSE48tiURQpRsrxaLnMl1gjS3L9mB+s+yx0IGLHr9ZNWdexYm2s+Khi&#10;Cdgx3ysZeuUowV4BJdir3dQrw5z/zqvzJRlQyRKjW1LSeiGr9ToNnej1UbzqgHPeRJ6t8xRvY3SC&#10;Sq8QqW6hWbpa3K1/g0ZA3E3gRPvB/Wo1z8/uIyDuE7BY3BX54m/R70iNdFxqK6acvf0Q+CUStHQb&#10;utWyq586KX0IYaLEgwRyZJivG7Oz4BtUcr0Dvtrp+vQMZMDpqKj9eWAgKJFfFF4/P0qxgFjsYgFO&#10;PugwcF6pp8LbG6SeJ82Px+1zQF3/D7a/AAAA//8DAFBLAwQUAAYACAAAACEA4UgIZd4AAAAIAQAA&#10;DwAAAGRycy9kb3ducmV2LnhtbEyPQUvDQBSE74L/YXmCN7vbqkmNeSklUHoRwSqCt232mQSzb0N2&#10;00R/vduTHocZZr7JN7PtxIkG3zpGWC4UCOLKmZZrhLfX3c0ahA+aje4cE8I3edgUlxe5zoyb+IVO&#10;h1CLWMI+0whNCH0mpa8astovXE8cvU83WB2iHGppBj3FctvJlVKJtLrluNDonsqGqq/DaBHutuVY&#10;Pu+n/fuHKtOf0i6fyO0Qr6/m7SOIQHP4C8MZP6JDEZmObmTjRYfwsEqSGEWIj862ul+nII4IqboF&#10;WeTy/4HiFwAA//8DAFBLAQItABQABgAIAAAAIQC2gziS/gAAAOEBAAATAAAAAAAAAAAAAAAAAAAA&#10;AABbQ29udGVudF9UeXBlc10ueG1sUEsBAi0AFAAGAAgAAAAhADj9If/WAAAAlAEAAAsAAAAAAAAA&#10;AAAAAAAALwEAAF9yZWxzLy5yZWxzUEsBAi0AFAAGAAgAAAAhAIzZ+lAAAgAAVwQAAA4AAAAAAAAA&#10;AAAAAAAALgIAAGRycy9lMm9Eb2MueG1sUEsBAi0AFAAGAAgAAAAhAOFICGXeAAAACAEAAA8AAAAA&#10;AAAAAAAAAAAAWgQAAGRycy9kb3ducmV2LnhtbFBLBQYAAAAABAAEAPMAAABlBQAAAAA=&#10;" path="m627608,l205397,,,445516r839863,l627608,xe" fillcolor="#201547 [3215]" stroked="f">
              <v:path arrowok="t"/>
              <w10:wrap anchorx="page" anchory="page"/>
              <w10:anchorlock/>
            </v:shape>
          </w:pict>
        </mc:Fallback>
      </mc:AlternateContent>
    </w:r>
    <w:r w:rsidR="00484CC4" w:rsidRPr="00484CC4">
      <w:rPr>
        <w:noProof/>
      </w:rPr>
      <mc:AlternateContent>
        <mc:Choice Requires="wps">
          <w:drawing>
            <wp:anchor distT="0" distB="0" distL="114300" distR="114300" simplePos="0" relativeHeight="251658244" behindDoc="0" locked="1" layoutInCell="1" allowOverlap="1" wp14:anchorId="53302870" wp14:editId="798C4486">
              <wp:simplePos x="0" y="0"/>
              <wp:positionH relativeFrom="page">
                <wp:posOffset>3780155</wp:posOffset>
              </wp:positionH>
              <wp:positionV relativeFrom="page">
                <wp:posOffset>0</wp:posOffset>
              </wp:positionV>
              <wp:extent cx="1051200" cy="446400"/>
              <wp:effectExtent l="0" t="0" r="0" b="0"/>
              <wp:wrapNone/>
              <wp:docPr id="28" name="Hdr_Element2">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051200" cy="446400"/>
                      </a:xfrm>
                      <a:custGeom>
                        <a:avLst/>
                        <a:gdLst/>
                        <a:ahLst/>
                        <a:cxnLst/>
                        <a:rect l="l" t="t" r="r" b="b"/>
                        <a:pathLst>
                          <a:path w="1050289" h="445770">
                            <a:moveTo>
                              <a:pt x="1050048" y="0"/>
                            </a:moveTo>
                            <a:lnTo>
                              <a:pt x="210007" y="0"/>
                            </a:lnTo>
                            <a:lnTo>
                              <a:pt x="0" y="445516"/>
                            </a:lnTo>
                            <a:lnTo>
                              <a:pt x="840028" y="445516"/>
                            </a:lnTo>
                            <a:lnTo>
                              <a:pt x="1050048" y="0"/>
                            </a:lnTo>
                            <a:close/>
                          </a:path>
                        </a:pathLst>
                      </a:custGeom>
                      <a:solidFill>
                        <a:schemeClr val="accent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2DD3F87C" id="Hdr_Element2" o:spid="_x0000_s1026" alt="&quot;&quot;" style="position:absolute;margin-left:297.65pt;margin-top:0;width:82.75pt;height:35.15pt;z-index:251658244;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050289,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GOI8/BAIAAF8EAAAOAAAAZHJzL2Uyb0RvYy54bWysVF2L2zAQfC/0Pwi9N5ZNvhri3MMdVwql&#10;Pbi7H6DIcmyQJXWl2M6/70qOklxbOCh9kdb2eDwzq/X2buwU6SW41uiS5jNGidTCVK0+lPT15fHT&#10;mhLnua64MlqW9CQdvdt9/LAd7EYWpjGqkkCQRLvNYEvaeG83WeZEIzvuZsZKjQ9rAx33eAmHrAI+&#10;IHunsoKxZTYYqCwYIZ3Duw/TQ7qL/HUthf9R1056okqK2nxcIa77sGa7Ld8cgNumFWcZ/B9UdLzV&#10;+NEL1QP3nByh/YOqawUYZ2o/E6bLTF23QkYP6CZnv7l5briV0QuG4+wlJvf/aMX3/tk+AcYwWLdx&#10;WAYXYw1d2FEfGWNYp0tYcvRE4M2cLXLsACUCn83nyznWSJNd3xZH579IE5l4/835KewqVbxJlRh1&#10;KgFbFpqlYrM8JdgsoASbtZ+aZbkP7wV5oSRDlMKK9WdKmqBksVqx2IvO9PLFRKAPNlAxY3M8kMkM&#10;ar1ilL7FFjljbPUGmgBpt5EUA4j+F4t8efafAGmfgGsMqJg+jhrfQ/9Na+ITyjg5RR0SiJlfUkFP&#10;t7k7o9rqsVUqxBCnSt4rID3HiLkQUvvirPoGmV3PQqj2pjo9ARlwSkrqfh45SErUV43HMIxUKiAV&#10;+1SAV/cmDl5QG6jwFEe554kLY3J7HVHX/8LuFwAAAP//AwBQSwMEFAAGAAgAAAAhAGtHUPHdAAAA&#10;BwEAAA8AAABkcnMvZG93bnJldi54bWxMj81OwzAQhO9IvIO1SNyoDVFKG+JUiJ8TRYJA706yJFHt&#10;dRS7bdqnZ3uC245mNPtNvpqcFXscQ+9Jw+1MgUCqfdNTq+H76/VmASJEQ42xnlDDEQOsisuL3GSN&#10;P9An7svYCi6hkBkNXYxDJmWoO3QmzPyAxN6PH52JLMdWNqM5cLmz8k6puXSmJ/7QmQGfOqy35c5p&#10;cJv39cvSfSxO9pRuN2XydnymSuvrq+nxAUTEKf6F4YzP6FAwU+V31ARhNaTLNOGoBl7E9v1c8ZKK&#10;D5WALHL5n7/4BQAA//8DAFBLAQItABQABgAIAAAAIQC2gziS/gAAAOEBAAATAAAAAAAAAAAAAAAA&#10;AAAAAABbQ29udGVudF9UeXBlc10ueG1sUEsBAi0AFAAGAAgAAAAhADj9If/WAAAAlAEAAAsAAAAA&#10;AAAAAAAAAAAALwEAAF9yZWxzLy5yZWxzUEsBAi0AFAAGAAgAAAAhAEY4jz8EAgAAXwQAAA4AAAAA&#10;AAAAAAAAAAAALgIAAGRycy9lMm9Eb2MueG1sUEsBAi0AFAAGAAgAAAAhAGtHUPHdAAAABwEAAA8A&#10;AAAAAAAAAAAAAAAAXgQAAGRycy9kb3ducmV2LnhtbFBLBQYAAAAABAAEAPMAAABoBQAAAAA=&#10;" path="m1050048,l210007,,,445516r840028,l1050048,xe" fillcolor="#ddd4c2 [3205]" stroked="f">
              <v:path arrowok="t"/>
              <w10:wrap anchorx="page" anchory="page"/>
              <w10:anchorlock/>
            </v:shape>
          </w:pict>
        </mc:Fallback>
      </mc:AlternateContent>
    </w:r>
    <w:r w:rsidR="00484CC4" w:rsidRPr="00484CC4">
      <w:rPr>
        <w:noProof/>
      </w:rPr>
      <mc:AlternateContent>
        <mc:Choice Requires="wps">
          <w:drawing>
            <wp:anchor distT="0" distB="0" distL="114300" distR="114300" simplePos="0" relativeHeight="251658245" behindDoc="0" locked="1" layoutInCell="1" allowOverlap="1" wp14:anchorId="152DC1D7" wp14:editId="17722402">
              <wp:simplePos x="0" y="0"/>
              <wp:positionH relativeFrom="page">
                <wp:posOffset>4620260</wp:posOffset>
              </wp:positionH>
              <wp:positionV relativeFrom="page">
                <wp:posOffset>0</wp:posOffset>
              </wp:positionV>
              <wp:extent cx="421200" cy="446400"/>
              <wp:effectExtent l="0" t="0" r="0" b="0"/>
              <wp:wrapNone/>
              <wp:docPr id="29" name="Hdr_Element3">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421200" cy="446400"/>
                      </a:xfrm>
                      <a:custGeom>
                        <a:avLst/>
                        <a:gdLst/>
                        <a:ahLst/>
                        <a:cxnLst/>
                        <a:rect l="l" t="t" r="r" b="b"/>
                        <a:pathLst>
                          <a:path w="420370" h="445770">
                            <a:moveTo>
                              <a:pt x="210019" y="0"/>
                            </a:moveTo>
                            <a:lnTo>
                              <a:pt x="0" y="445516"/>
                            </a:lnTo>
                            <a:lnTo>
                              <a:pt x="420027" y="445516"/>
                            </a:lnTo>
                            <a:lnTo>
                              <a:pt x="210019"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0AA6E227" id="Hdr_Element3" o:spid="_x0000_s1026" alt="&quot;&quot;" style="position:absolute;margin-left:363.8pt;margin-top:0;width:33.15pt;height:35.15pt;z-index:251658245;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420370,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004aI7wEAAC4EAAAOAAAAZHJzL2Uyb0RvYy54bWysU8tu2zAQvBfoPxC813rUj0awnEOCFAWK&#10;NkDSD6ApyhJAcdklbcl/3yVt2kbbQxH0Qo3E5Whmlru+nwbNDgpdD6bmxSznTBkJTW92Nf/x+vTh&#10;E2fOC9MIDUbV/Kgcv9+8f7cebaVK6EA3ChmRGFeNtuad97bKMic7NQg3A6sMbbaAg/D0irusQTES&#10;+6CzMs+X2QjYWASpnKOvj6dNvon8bauk/962Tnmma07afFwxrtuwZpu1qHYobNfLswzxBhWD6A39&#10;9EL1KLxge+z/oBp6ieCg9TMJQwZt20sVPZCbIv/NzUsnrIpeKBxnLzG5/0crvx1e7DNSDKN1lSMY&#10;XEwtDuFJ+tgUwzpewlKTZ5I+zsuCGsCZpK35fDknTCzZ9bDcO/9ZQSQSh6/On7JuEhJdQnIyCSJ1&#10;LPRKx155zqhXyBn1anvqlRU+nAvqAmRjUJJ/XJGSLghZrAiG3QEO6hVinQ8myiLPizvOkhNSei3R&#10;5raUuKKpxaJYnk2lgvS0kZP+nJerf63+i4JEJzU4dYovuIo5XpyS0tssHei+eeq1Dt7ioKgHjewg&#10;KDY/lWfBN1XZtbUBbaE5PiMb6dLX3P3cC1Sc6S+GblWYkAQwgW0C6PUDxDkKSgMVXcoo9TxA4dbf&#10;vseq65hvfgEAAP//AwBQSwMEFAAGAAgAAAAhAFVMIRffAAAABwEAAA8AAABkcnMvZG93bnJldi54&#10;bWxMj8FOwzAQRO9I/IO1SNyoTSuaJo1TVYgilXIhRerViU1iiNdR7LTh71lOcJvVjGbe5pvJdexs&#10;hmA9SrifCWAGa68tNhLej7u7FbAQFWrVeTQSvk2ATXF9latM+wu+mXMZG0YlGDIloY2xzzgPdWuc&#10;CjPfGyTvww9ORTqHhutBXajcdXwuxJI7ZZEWWtWbx9bUX+XoJOzrz+M+fT48rez2pRp3r+XDSVgp&#10;b2+m7RpYNFP8C8MvPqFDQUyVH1EH1klI5smSohLoI7KTdJECq0iIBfAi5//5ix8AAAD//wMAUEsB&#10;Ai0AFAAGAAgAAAAhALaDOJL+AAAA4QEAABMAAAAAAAAAAAAAAAAAAAAAAFtDb250ZW50X1R5cGVz&#10;XS54bWxQSwECLQAUAAYACAAAACEAOP0h/9YAAACUAQAACwAAAAAAAAAAAAAAAAAvAQAAX3JlbHMv&#10;LnJlbHNQSwECLQAUAAYACAAAACEANNOGiO8BAAAuBAAADgAAAAAAAAAAAAAAAAAuAgAAZHJzL2Uy&#10;b0RvYy54bWxQSwECLQAUAAYACAAAACEAVUwhF98AAAAHAQAADwAAAAAAAAAAAAAAAABJBAAAZHJz&#10;L2Rvd25yZXYueG1sUEsFBgAAAAAEAAQA8wAAAFUFAAAAAA==&#10;" path="m210019,l,445516r420027,l210019,xe" fillcolor="#201547 [3215]" stroked="f">
              <v:path arrowok="t"/>
              <w10:wrap anchorx="page" anchory="page"/>
              <w10:anchorlock/>
            </v:shape>
          </w:pict>
        </mc:Fallback>
      </mc:AlternateContent>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36F68CE"/>
    <w:multiLevelType w:val="multilevel"/>
    <w:tmpl w:val="9F2A8B76"/>
    <w:styleLink w:val="MyListNumbering"/>
    <w:lvl w:ilvl="0">
      <w:start w:val="1"/>
      <w:numFmt w:val="lowerLetter"/>
      <w:lvlText w:val="(%1)"/>
      <w:lvlJc w:val="left"/>
      <w:pPr>
        <w:tabs>
          <w:tab w:val="num" w:pos="567"/>
        </w:tabs>
        <w:ind w:left="360" w:hanging="360"/>
      </w:pPr>
      <w:rPr>
        <w:rFonts w:hint="default"/>
      </w:rPr>
    </w:lvl>
    <w:lvl w:ilvl="1">
      <w:start w:val="1"/>
      <w:numFmt w:val="lowerRoman"/>
      <w:lvlText w:val="%2."/>
      <w:lvlJc w:val="left"/>
      <w:pPr>
        <w:ind w:left="1440" w:hanging="360"/>
      </w:pPr>
      <w:rPr>
        <w:rFonts w:hint="default"/>
      </w:rPr>
    </w:lvl>
    <w:lvl w:ilvl="2">
      <w:start w:val="1"/>
      <w:numFmt w:val="decimal"/>
      <w:lvlText w:val="%3."/>
      <w:lvlJc w:val="right"/>
      <w:pPr>
        <w:ind w:left="2160" w:hanging="180"/>
      </w:pPr>
      <w:rPr>
        <w:rFonts w:hint="default"/>
      </w:rPr>
    </w:lvl>
    <w:lvl w:ilvl="3">
      <w:start w:val="1"/>
      <w:numFmt w:val="decimal"/>
      <w:lvlText w:val="%4."/>
      <w:lvlJc w:val="left"/>
      <w:pPr>
        <w:ind w:left="2880" w:hanging="360"/>
      </w:pPr>
      <w:rPr>
        <w:rFonts w:hint="default"/>
      </w:rPr>
    </w:lvl>
    <w:lvl w:ilvl="4">
      <w:start w:val="1"/>
      <w:numFmt w:val="lowerLetter"/>
      <w:lvlText w:val="%5."/>
      <w:lvlJc w:val="left"/>
      <w:pPr>
        <w:ind w:left="3600" w:hanging="360"/>
      </w:pPr>
      <w:rPr>
        <w:rFonts w:hint="default"/>
      </w:rPr>
    </w:lvl>
    <w:lvl w:ilvl="5">
      <w:start w:val="1"/>
      <w:numFmt w:val="lowerRoman"/>
      <w:lvlText w:val="%6."/>
      <w:lvlJc w:val="right"/>
      <w:pPr>
        <w:ind w:left="4320" w:hanging="180"/>
      </w:pPr>
      <w:rPr>
        <w:rFonts w:hint="default"/>
      </w:rPr>
    </w:lvl>
    <w:lvl w:ilvl="6">
      <w:start w:val="1"/>
      <w:numFmt w:val="decimal"/>
      <w:lvlText w:val="%7."/>
      <w:lvlJc w:val="left"/>
      <w:pPr>
        <w:ind w:left="5040" w:hanging="360"/>
      </w:pPr>
      <w:rPr>
        <w:rFonts w:hint="default"/>
      </w:rPr>
    </w:lvl>
    <w:lvl w:ilvl="7">
      <w:start w:val="1"/>
      <w:numFmt w:val="lowerLetter"/>
      <w:lvlText w:val="%8."/>
      <w:lvlJc w:val="left"/>
      <w:pPr>
        <w:ind w:left="5760" w:hanging="360"/>
      </w:pPr>
      <w:rPr>
        <w:rFonts w:hint="default"/>
      </w:rPr>
    </w:lvl>
    <w:lvl w:ilvl="8">
      <w:start w:val="1"/>
      <w:numFmt w:val="lowerRoman"/>
      <w:lvlText w:val="%9."/>
      <w:lvlJc w:val="right"/>
      <w:pPr>
        <w:ind w:left="6480" w:hanging="180"/>
      </w:pPr>
      <w:rPr>
        <w:rFonts w:hint="default"/>
      </w:rPr>
    </w:lvl>
  </w:abstractNum>
  <w:abstractNum w:abstractNumId="1" w15:restartNumberingAfterBreak="0">
    <w:nsid w:val="03B57116"/>
    <w:multiLevelType w:val="multilevel"/>
    <w:tmpl w:val="16B44AD4"/>
    <w:name w:val="TableNumbering2"/>
    <w:lvl w:ilvl="0">
      <w:start w:val="1"/>
      <w:numFmt w:val="none"/>
      <w:suff w:val="nothing"/>
      <w:lvlText w:val=""/>
      <w:lvlJc w:val="left"/>
      <w:pPr>
        <w:ind w:left="113" w:firstLine="0"/>
      </w:pPr>
      <w:rPr>
        <w:rFonts w:hint="default"/>
      </w:rPr>
    </w:lvl>
    <w:lvl w:ilvl="1">
      <w:start w:val="1"/>
      <w:numFmt w:val="decimal"/>
      <w:lvlText w:val="(%2)"/>
      <w:lvlJc w:val="left"/>
      <w:pPr>
        <w:tabs>
          <w:tab w:val="num" w:pos="284"/>
        </w:tabs>
        <w:ind w:left="284" w:hanging="284"/>
      </w:pPr>
      <w:rPr>
        <w:rFonts w:hint="default"/>
      </w:rPr>
    </w:lvl>
    <w:lvl w:ilvl="2">
      <w:start w:val="1"/>
      <w:numFmt w:val="none"/>
      <w:lvlText w:val=""/>
      <w:lvlJc w:val="left"/>
      <w:pPr>
        <w:ind w:left="340" w:hanging="340"/>
      </w:pPr>
      <w:rPr>
        <w:rFonts w:hint="default"/>
      </w:rPr>
    </w:lvl>
    <w:lvl w:ilvl="3">
      <w:start w:val="1"/>
      <w:numFmt w:val="none"/>
      <w:lvlText w:val=""/>
      <w:lvlJc w:val="left"/>
      <w:pPr>
        <w:ind w:left="340" w:hanging="340"/>
      </w:pPr>
      <w:rPr>
        <w:rFonts w:hint="default"/>
      </w:rPr>
    </w:lvl>
    <w:lvl w:ilvl="4">
      <w:start w:val="1"/>
      <w:numFmt w:val="none"/>
      <w:lvlText w:val=""/>
      <w:lvlJc w:val="left"/>
      <w:pPr>
        <w:ind w:left="340" w:hanging="340"/>
      </w:pPr>
      <w:rPr>
        <w:rFonts w:hint="default"/>
      </w:rPr>
    </w:lvl>
    <w:lvl w:ilvl="5">
      <w:start w:val="1"/>
      <w:numFmt w:val="none"/>
      <w:lvlText w:val=""/>
      <w:lvlJc w:val="left"/>
      <w:pPr>
        <w:ind w:left="340" w:hanging="340"/>
      </w:pPr>
      <w:rPr>
        <w:rFonts w:hint="default"/>
      </w:rPr>
    </w:lvl>
    <w:lvl w:ilvl="6">
      <w:start w:val="1"/>
      <w:numFmt w:val="none"/>
      <w:lvlText w:val=""/>
      <w:lvlJc w:val="left"/>
      <w:pPr>
        <w:ind w:left="340" w:hanging="340"/>
      </w:pPr>
      <w:rPr>
        <w:rFonts w:hint="default"/>
      </w:rPr>
    </w:lvl>
    <w:lvl w:ilvl="7">
      <w:start w:val="1"/>
      <w:numFmt w:val="none"/>
      <w:lvlText w:val=""/>
      <w:lvlJc w:val="left"/>
      <w:pPr>
        <w:ind w:left="340" w:hanging="340"/>
      </w:pPr>
      <w:rPr>
        <w:rFonts w:hint="default"/>
      </w:rPr>
    </w:lvl>
    <w:lvl w:ilvl="8">
      <w:start w:val="1"/>
      <w:numFmt w:val="none"/>
      <w:lvlText w:val=""/>
      <w:lvlJc w:val="left"/>
      <w:pPr>
        <w:ind w:left="340" w:hanging="340"/>
      </w:pPr>
      <w:rPr>
        <w:rFonts w:hint="default"/>
      </w:rPr>
    </w:lvl>
  </w:abstractNum>
  <w:abstractNum w:abstractNumId="2" w15:restartNumberingAfterBreak="0">
    <w:nsid w:val="0B990B44"/>
    <w:multiLevelType w:val="multilevel"/>
    <w:tmpl w:val="A7889DD4"/>
    <w:name w:val="Bullets32"/>
    <w:lvl w:ilvl="0">
      <w:start w:val="1"/>
      <w:numFmt w:val="bullet"/>
      <w:lvlText w:val=""/>
      <w:lvlJc w:val="left"/>
      <w:pPr>
        <w:ind w:left="340" w:hanging="340"/>
      </w:pPr>
      <w:rPr>
        <w:rFonts w:ascii="Webdings" w:hAnsi="Webdings" w:hint="default"/>
        <w:position w:val="2"/>
        <w:sz w:val="16"/>
      </w:rPr>
    </w:lvl>
    <w:lvl w:ilvl="1">
      <w:start w:val="1"/>
      <w:numFmt w:val="bullet"/>
      <w:lvlText w:val="o"/>
      <w:lvlJc w:val="left"/>
      <w:pPr>
        <w:ind w:left="340" w:hanging="340"/>
      </w:pPr>
      <w:rPr>
        <w:rFonts w:ascii="Courier New" w:hAnsi="Courier New" w:cs="Courier New" w:hint="default"/>
      </w:rPr>
    </w:lvl>
    <w:lvl w:ilvl="2">
      <w:start w:val="1"/>
      <w:numFmt w:val="bullet"/>
      <w:lvlText w:val=""/>
      <w:lvlJc w:val="left"/>
      <w:pPr>
        <w:ind w:left="340" w:hanging="340"/>
      </w:pPr>
      <w:rPr>
        <w:rFonts w:ascii="Wingdings" w:hAnsi="Wingdings" w:hint="default"/>
      </w:rPr>
    </w:lvl>
    <w:lvl w:ilvl="3">
      <w:start w:val="1"/>
      <w:numFmt w:val="bullet"/>
      <w:lvlText w:val=""/>
      <w:lvlJc w:val="left"/>
      <w:pPr>
        <w:ind w:left="340" w:hanging="340"/>
      </w:pPr>
      <w:rPr>
        <w:rFonts w:ascii="Symbol" w:hAnsi="Symbol" w:hint="default"/>
      </w:rPr>
    </w:lvl>
    <w:lvl w:ilvl="4">
      <w:start w:val="1"/>
      <w:numFmt w:val="bullet"/>
      <w:lvlText w:val="o"/>
      <w:lvlJc w:val="left"/>
      <w:pPr>
        <w:ind w:left="340" w:hanging="340"/>
      </w:pPr>
      <w:rPr>
        <w:rFonts w:ascii="Courier New" w:hAnsi="Courier New" w:cs="Courier New" w:hint="default"/>
      </w:rPr>
    </w:lvl>
    <w:lvl w:ilvl="5">
      <w:start w:val="1"/>
      <w:numFmt w:val="bullet"/>
      <w:lvlText w:val=""/>
      <w:lvlJc w:val="left"/>
      <w:pPr>
        <w:ind w:left="340" w:hanging="340"/>
      </w:pPr>
      <w:rPr>
        <w:rFonts w:ascii="Wingdings" w:hAnsi="Wingdings" w:hint="default"/>
      </w:rPr>
    </w:lvl>
    <w:lvl w:ilvl="6">
      <w:start w:val="1"/>
      <w:numFmt w:val="bullet"/>
      <w:lvlText w:val=""/>
      <w:lvlJc w:val="left"/>
      <w:pPr>
        <w:ind w:left="340" w:hanging="340"/>
      </w:pPr>
      <w:rPr>
        <w:rFonts w:ascii="Symbol" w:hAnsi="Symbol" w:hint="default"/>
      </w:rPr>
    </w:lvl>
    <w:lvl w:ilvl="7">
      <w:start w:val="1"/>
      <w:numFmt w:val="bullet"/>
      <w:lvlText w:val="o"/>
      <w:lvlJc w:val="left"/>
      <w:pPr>
        <w:ind w:left="340" w:hanging="340"/>
      </w:pPr>
      <w:rPr>
        <w:rFonts w:ascii="Courier New" w:hAnsi="Courier New" w:cs="Courier New" w:hint="default"/>
      </w:rPr>
    </w:lvl>
    <w:lvl w:ilvl="8">
      <w:start w:val="1"/>
      <w:numFmt w:val="bullet"/>
      <w:lvlText w:val=""/>
      <w:lvlJc w:val="left"/>
      <w:pPr>
        <w:ind w:left="340" w:hanging="340"/>
      </w:pPr>
      <w:rPr>
        <w:rFonts w:ascii="Wingdings" w:hAnsi="Wingdings" w:hint="default"/>
      </w:rPr>
    </w:lvl>
  </w:abstractNum>
  <w:abstractNum w:abstractNumId="3" w15:restartNumberingAfterBreak="0">
    <w:nsid w:val="0CBA6409"/>
    <w:multiLevelType w:val="multilevel"/>
    <w:tmpl w:val="C9881CB4"/>
    <w:name w:val="TableBullets"/>
    <w:lvl w:ilvl="0">
      <w:start w:val="1"/>
      <w:numFmt w:val="bullet"/>
      <w:suff w:val="nothing"/>
      <w:lvlText w:val=""/>
      <w:lvlJc w:val="left"/>
      <w:pPr>
        <w:ind w:left="284" w:hanging="171"/>
      </w:pPr>
      <w:rPr>
        <w:rFonts w:ascii="Symbol" w:hAnsi="Symbol" w:hint="default"/>
        <w:color w:val="auto"/>
      </w:rPr>
    </w:lvl>
    <w:lvl w:ilvl="1">
      <w:start w:val="1"/>
      <w:numFmt w:val="bullet"/>
      <w:lvlText w:val="–"/>
      <w:lvlJc w:val="left"/>
      <w:pPr>
        <w:ind w:left="454" w:hanging="170"/>
      </w:pPr>
      <w:rPr>
        <w:rFonts w:ascii="Georgia" w:hAnsi="Georgia" w:hint="default"/>
        <w:color w:val="auto"/>
      </w:rPr>
    </w:lvl>
    <w:lvl w:ilvl="2">
      <w:start w:val="1"/>
      <w:numFmt w:val="bullet"/>
      <w:lvlText w:val="o"/>
      <w:lvlJc w:val="left"/>
      <w:pPr>
        <w:tabs>
          <w:tab w:val="num" w:pos="454"/>
        </w:tabs>
        <w:ind w:left="624" w:hanging="170"/>
      </w:pPr>
      <w:rPr>
        <w:rFonts w:ascii="Courier New" w:hAnsi="Courier New" w:hint="default"/>
      </w:rPr>
    </w:lvl>
    <w:lvl w:ilvl="3">
      <w:start w:val="1"/>
      <w:numFmt w:val="none"/>
      <w:lvlText w:val=""/>
      <w:lvlJc w:val="left"/>
      <w:pPr>
        <w:ind w:left="340" w:hanging="340"/>
      </w:pPr>
      <w:rPr>
        <w:rFonts w:hint="default"/>
      </w:rPr>
    </w:lvl>
    <w:lvl w:ilvl="4">
      <w:start w:val="1"/>
      <w:numFmt w:val="none"/>
      <w:lvlText w:val=""/>
      <w:lvlJc w:val="left"/>
      <w:pPr>
        <w:ind w:left="340" w:hanging="340"/>
      </w:pPr>
      <w:rPr>
        <w:rFonts w:hint="default"/>
      </w:rPr>
    </w:lvl>
    <w:lvl w:ilvl="5">
      <w:start w:val="1"/>
      <w:numFmt w:val="none"/>
      <w:lvlText w:val=""/>
      <w:lvlJc w:val="left"/>
      <w:pPr>
        <w:ind w:left="340" w:hanging="340"/>
      </w:pPr>
      <w:rPr>
        <w:rFonts w:hint="default"/>
      </w:rPr>
    </w:lvl>
    <w:lvl w:ilvl="6">
      <w:start w:val="1"/>
      <w:numFmt w:val="none"/>
      <w:lvlText w:val=""/>
      <w:lvlJc w:val="left"/>
      <w:pPr>
        <w:ind w:left="340" w:hanging="340"/>
      </w:pPr>
      <w:rPr>
        <w:rFonts w:hint="default"/>
      </w:rPr>
    </w:lvl>
    <w:lvl w:ilvl="7">
      <w:start w:val="1"/>
      <w:numFmt w:val="none"/>
      <w:lvlText w:val=""/>
      <w:lvlJc w:val="left"/>
      <w:pPr>
        <w:ind w:left="340" w:hanging="340"/>
      </w:pPr>
      <w:rPr>
        <w:rFonts w:hint="default"/>
      </w:rPr>
    </w:lvl>
    <w:lvl w:ilvl="8">
      <w:start w:val="1"/>
      <w:numFmt w:val="none"/>
      <w:lvlText w:val=""/>
      <w:lvlJc w:val="left"/>
      <w:pPr>
        <w:ind w:left="340" w:hanging="340"/>
      </w:pPr>
      <w:rPr>
        <w:rFonts w:hint="default"/>
      </w:rPr>
    </w:lvl>
  </w:abstractNum>
  <w:abstractNum w:abstractNumId="4" w15:restartNumberingAfterBreak="0">
    <w:nsid w:val="0EB329D1"/>
    <w:multiLevelType w:val="multilevel"/>
    <w:tmpl w:val="C180E414"/>
    <w:name w:val="Bullets3"/>
    <w:lvl w:ilvl="0">
      <w:start w:val="1"/>
      <w:numFmt w:val="bullet"/>
      <w:lvlText w:val=""/>
      <w:lvlJc w:val="left"/>
      <w:pPr>
        <w:ind w:left="340" w:hanging="340"/>
      </w:pPr>
      <w:rPr>
        <w:rFonts w:ascii="Wingdings 2" w:hAnsi="Wingdings 2" w:hint="default"/>
        <w:b/>
        <w:i w:val="0"/>
        <w:sz w:val="20"/>
      </w:rPr>
    </w:lvl>
    <w:lvl w:ilvl="1">
      <w:start w:val="1"/>
      <w:numFmt w:val="bullet"/>
      <w:lvlText w:val="o"/>
      <w:lvlJc w:val="left"/>
      <w:pPr>
        <w:ind w:left="340" w:hanging="340"/>
      </w:pPr>
      <w:rPr>
        <w:rFonts w:ascii="Courier New" w:hAnsi="Courier New" w:cs="Courier New" w:hint="default"/>
      </w:rPr>
    </w:lvl>
    <w:lvl w:ilvl="2">
      <w:start w:val="1"/>
      <w:numFmt w:val="bullet"/>
      <w:lvlText w:val=""/>
      <w:lvlJc w:val="left"/>
      <w:pPr>
        <w:ind w:left="340" w:hanging="340"/>
      </w:pPr>
      <w:rPr>
        <w:rFonts w:ascii="Wingdings" w:hAnsi="Wingdings" w:hint="default"/>
      </w:rPr>
    </w:lvl>
    <w:lvl w:ilvl="3">
      <w:start w:val="1"/>
      <w:numFmt w:val="bullet"/>
      <w:lvlText w:val=""/>
      <w:lvlJc w:val="left"/>
      <w:pPr>
        <w:ind w:left="340" w:hanging="340"/>
      </w:pPr>
      <w:rPr>
        <w:rFonts w:ascii="Symbol" w:hAnsi="Symbol" w:hint="default"/>
      </w:rPr>
    </w:lvl>
    <w:lvl w:ilvl="4">
      <w:start w:val="1"/>
      <w:numFmt w:val="bullet"/>
      <w:lvlText w:val="o"/>
      <w:lvlJc w:val="left"/>
      <w:pPr>
        <w:ind w:left="340" w:hanging="340"/>
      </w:pPr>
      <w:rPr>
        <w:rFonts w:ascii="Courier New" w:hAnsi="Courier New" w:cs="Courier New" w:hint="default"/>
      </w:rPr>
    </w:lvl>
    <w:lvl w:ilvl="5">
      <w:start w:val="1"/>
      <w:numFmt w:val="bullet"/>
      <w:lvlText w:val=""/>
      <w:lvlJc w:val="left"/>
      <w:pPr>
        <w:ind w:left="340" w:hanging="340"/>
      </w:pPr>
      <w:rPr>
        <w:rFonts w:ascii="Wingdings" w:hAnsi="Wingdings" w:hint="default"/>
      </w:rPr>
    </w:lvl>
    <w:lvl w:ilvl="6">
      <w:start w:val="1"/>
      <w:numFmt w:val="bullet"/>
      <w:lvlText w:val=""/>
      <w:lvlJc w:val="left"/>
      <w:pPr>
        <w:ind w:left="340" w:hanging="340"/>
      </w:pPr>
      <w:rPr>
        <w:rFonts w:ascii="Symbol" w:hAnsi="Symbol" w:hint="default"/>
      </w:rPr>
    </w:lvl>
    <w:lvl w:ilvl="7">
      <w:start w:val="1"/>
      <w:numFmt w:val="bullet"/>
      <w:lvlText w:val="o"/>
      <w:lvlJc w:val="left"/>
      <w:pPr>
        <w:ind w:left="340" w:hanging="340"/>
      </w:pPr>
      <w:rPr>
        <w:rFonts w:ascii="Courier New" w:hAnsi="Courier New" w:cs="Courier New" w:hint="default"/>
      </w:rPr>
    </w:lvl>
    <w:lvl w:ilvl="8">
      <w:start w:val="1"/>
      <w:numFmt w:val="bullet"/>
      <w:lvlText w:val=""/>
      <w:lvlJc w:val="left"/>
      <w:pPr>
        <w:ind w:left="340" w:hanging="340"/>
      </w:pPr>
      <w:rPr>
        <w:rFonts w:ascii="Wingdings" w:hAnsi="Wingdings" w:hint="default"/>
      </w:rPr>
    </w:lvl>
  </w:abstractNum>
  <w:abstractNum w:abstractNumId="5" w15:restartNumberingAfterBreak="0">
    <w:nsid w:val="10350277"/>
    <w:multiLevelType w:val="multilevel"/>
    <w:tmpl w:val="3BC45456"/>
    <w:name w:val="HeadingsNumbered"/>
    <w:lvl w:ilvl="0">
      <w:start w:val="1"/>
      <w:numFmt w:val="none"/>
      <w:lvlRestart w:val="0"/>
      <w:suff w:val="nothing"/>
      <w:lvlText w:val=""/>
      <w:lvlJc w:val="left"/>
      <w:pPr>
        <w:ind w:left="0" w:firstLine="0"/>
      </w:pPr>
      <w:rPr>
        <w:rFonts w:hint="default"/>
        <w:spacing w:val="-6"/>
        <w:sz w:val="40"/>
        <w:szCs w:val="40"/>
      </w:rPr>
    </w:lvl>
    <w:lvl w:ilvl="1">
      <w:start w:val="1"/>
      <w:numFmt w:val="none"/>
      <w:suff w:val="nothing"/>
      <w:lvlText w:val=""/>
      <w:lvlJc w:val="left"/>
      <w:pPr>
        <w:ind w:left="0" w:firstLine="0"/>
      </w:pPr>
      <w:rPr>
        <w:rFonts w:hint="default"/>
        <w:spacing w:val="-6"/>
        <w:sz w:val="24"/>
      </w:rPr>
    </w:lvl>
    <w:lvl w:ilvl="2">
      <w:start w:val="1"/>
      <w:numFmt w:val="none"/>
      <w:suff w:val="nothing"/>
      <w:lvlText w:val=""/>
      <w:lvlJc w:val="left"/>
      <w:pPr>
        <w:ind w:left="0" w:firstLine="0"/>
      </w:pPr>
      <w:rPr>
        <w:rFonts w:hint="default"/>
        <w:spacing w:val="-6"/>
        <w:sz w:val="26"/>
      </w:rPr>
    </w:lvl>
    <w:lvl w:ilvl="3">
      <w:start w:val="1"/>
      <w:numFmt w:val="none"/>
      <w:suff w:val="nothing"/>
      <w:lvlText w:val=""/>
      <w:lvlJc w:val="left"/>
      <w:pPr>
        <w:tabs>
          <w:tab w:val="num" w:pos="0"/>
        </w:tabs>
        <w:ind w:left="0" w:firstLine="0"/>
      </w:pPr>
      <w:rPr>
        <w:rFonts w:hint="default"/>
        <w:spacing w:val="-6"/>
        <w:sz w:val="24"/>
      </w:rPr>
    </w:lvl>
    <w:lvl w:ilvl="4">
      <w:start w:val="1"/>
      <w:numFmt w:val="none"/>
      <w:suff w:val="nothing"/>
      <w:lvlText w:val=""/>
      <w:lvlJc w:val="left"/>
      <w:pPr>
        <w:ind w:left="0" w:firstLine="0"/>
      </w:pPr>
      <w:rPr>
        <w:rFonts w:hint="default"/>
        <w:spacing w:val="-6"/>
        <w:sz w:val="21"/>
      </w:rPr>
    </w:lvl>
    <w:lvl w:ilvl="5">
      <w:start w:val="1"/>
      <w:numFmt w:val="lowerRoman"/>
      <w:lvlText w:val="(%6)"/>
      <w:lvlJc w:val="left"/>
      <w:pPr>
        <w:ind w:left="1191" w:hanging="1191"/>
      </w:pPr>
      <w:rPr>
        <w:rFonts w:hint="default"/>
      </w:rPr>
    </w:lvl>
    <w:lvl w:ilvl="6">
      <w:start w:val="1"/>
      <w:numFmt w:val="decimal"/>
      <w:lvlText w:val="%7."/>
      <w:lvlJc w:val="left"/>
      <w:pPr>
        <w:ind w:left="1191" w:hanging="1191"/>
      </w:pPr>
      <w:rPr>
        <w:rFonts w:hint="default"/>
      </w:rPr>
    </w:lvl>
    <w:lvl w:ilvl="7">
      <w:start w:val="1"/>
      <w:numFmt w:val="lowerLetter"/>
      <w:lvlText w:val="%8."/>
      <w:lvlJc w:val="left"/>
      <w:pPr>
        <w:ind w:left="1191" w:hanging="1191"/>
      </w:pPr>
      <w:rPr>
        <w:rFonts w:hint="default"/>
      </w:rPr>
    </w:lvl>
    <w:lvl w:ilvl="8">
      <w:start w:val="1"/>
      <w:numFmt w:val="lowerRoman"/>
      <w:lvlText w:val="%9."/>
      <w:lvlJc w:val="left"/>
      <w:pPr>
        <w:ind w:left="1191" w:hanging="1191"/>
      </w:pPr>
      <w:rPr>
        <w:rFonts w:hint="default"/>
      </w:rPr>
    </w:lvl>
  </w:abstractNum>
  <w:abstractNum w:abstractNumId="6" w15:restartNumberingAfterBreak="0">
    <w:nsid w:val="1A2C3AC6"/>
    <w:multiLevelType w:val="multilevel"/>
    <w:tmpl w:val="CD9ECA9A"/>
    <w:name w:val="List Alpha"/>
    <w:lvl w:ilvl="0">
      <w:start w:val="1"/>
      <w:numFmt w:val="lowerLetter"/>
      <w:lvlText w:val="%1."/>
      <w:lvlJc w:val="left"/>
      <w:pPr>
        <w:tabs>
          <w:tab w:val="num" w:pos="397"/>
        </w:tabs>
        <w:ind w:left="794" w:hanging="397"/>
      </w:pPr>
      <w:rPr>
        <w:rFonts w:ascii="Times New Roman" w:hAnsi="Times New Roman" w:cs="Times New Roman" w:hint="default"/>
        <w:b w:val="0"/>
        <w:bCs w:val="0"/>
        <w:i w:val="0"/>
        <w:iCs w:val="0"/>
        <w:caps w:val="0"/>
        <w:smallCaps w:val="0"/>
        <w:strike w:val="0"/>
        <w:dstrike w:val="0"/>
        <w:outline w:val="0"/>
        <w:shadow w:val="0"/>
        <w:emboss w:val="0"/>
        <w:imprint w:val="0"/>
        <w:snapToGrid w:val="0"/>
        <w:vanish w:val="0"/>
        <w:color w:val="201547" w:themeColor="text2"/>
        <w:spacing w:val="0"/>
        <w:w w:val="0"/>
        <w:kern w:val="0"/>
        <w:position w:val="0"/>
        <w:sz w:val="0"/>
        <w:szCs w:val="0"/>
        <w:u w:val="none" w:color="000000"/>
        <w:effect w:val="none"/>
        <w:bdr w:val="none" w:sz="0" w:space="0" w:color="000000"/>
        <w:shd w:val="clear" w:color="000000" w:fill="000000"/>
        <w:vertAlign w:val="baseline"/>
        <w:em w:val="none"/>
        <w:specVanish w:val="0"/>
        <w14:glow w14:rad="0">
          <w14:srgbClr w14:val="000000"/>
        </w14:glow>
        <w14:shadow w14:blurRad="0" w14:dist="0" w14:dir="0" w14:sx="0" w14:sy="0" w14:kx="0" w14:ky="0" w14:algn="none">
          <w14:srgbClr w14:val="000000"/>
        </w14:shadow>
        <w14:reflection w14:blurRad="0" w14:stA="0" w14:stPos="0" w14:endA="0" w14:endPos="0" w14:dist="0" w14:dir="0" w14:fadeDir="0" w14:sx="0" w14:sy="0" w14:kx="0" w14:ky="0" w14:algn="none"/>
        <w14:textOutline w14:w="0" w14:cap="rnd" w14:cmpd="sng" w14:algn="ctr">
          <w14:noFill/>
          <w14:prstDash w14:val="solid"/>
          <w14:bevel/>
        </w14:textOutline>
        <w14:scene3d>
          <w14:camera w14:prst="orthographicFront"/>
          <w14:lightRig w14:rig="threePt" w14:dir="t">
            <w14:rot w14:lat="0" w14:lon="0" w14:rev="0"/>
          </w14:lightRig>
        </w14:scene3d>
        <w14:props3d w14:extrusionH="0" w14:contourW="0" w14:prstMaterial="none"/>
        <w14:ligatures w14:val="none"/>
        <w14:numForm w14:val="default"/>
        <w14:numSpacing w14:val="default"/>
        <w14:stylisticSets/>
        <w14:cntxtAlts w14:val="0"/>
      </w:rPr>
    </w:lvl>
    <w:lvl w:ilvl="1">
      <w:start w:val="5"/>
      <w:numFmt w:val="bullet"/>
      <w:lvlText w:val="–"/>
      <w:lvlJc w:val="left"/>
      <w:pPr>
        <w:tabs>
          <w:tab w:val="num" w:pos="680"/>
        </w:tabs>
        <w:ind w:left="680" w:hanging="340"/>
      </w:pPr>
      <w:rPr>
        <w:rFonts w:ascii="Arial" w:hAnsi="Arial" w:hint="default"/>
        <w:b w:val="0"/>
        <w:i w:val="0"/>
        <w:color w:val="201547" w:themeColor="text2"/>
        <w:position w:val="2"/>
        <w:sz w:val="20"/>
      </w:rPr>
    </w:lvl>
    <w:lvl w:ilvl="2">
      <w:start w:val="1"/>
      <w:numFmt w:val="bullet"/>
      <w:lvlText w:val="–"/>
      <w:lvlJc w:val="left"/>
      <w:pPr>
        <w:tabs>
          <w:tab w:val="num" w:pos="1361"/>
        </w:tabs>
        <w:ind w:left="1361" w:hanging="340"/>
      </w:pPr>
      <w:rPr>
        <w:rFonts w:ascii="Arial" w:hAnsi="Arial" w:hint="default"/>
        <w:color w:val="201547" w:themeColor="text2"/>
        <w:position w:val="3"/>
        <w:sz w:val="20"/>
      </w:rPr>
    </w:lvl>
    <w:lvl w:ilvl="3">
      <w:start w:val="1"/>
      <w:numFmt w:val="none"/>
      <w:lvlText w:val=""/>
      <w:lvlJc w:val="left"/>
      <w:pPr>
        <w:ind w:left="0" w:firstLine="0"/>
      </w:pPr>
      <w:rPr>
        <w:rFonts w:hint="default"/>
      </w:rPr>
    </w:lvl>
    <w:lvl w:ilvl="4">
      <w:start w:val="1"/>
      <w:numFmt w:val="none"/>
      <w:lvlText w:val=""/>
      <w:lvlJc w:val="left"/>
      <w:pPr>
        <w:ind w:left="0" w:firstLine="0"/>
      </w:pPr>
      <w:rPr>
        <w:rFonts w:hint="default"/>
      </w:rPr>
    </w:lvl>
    <w:lvl w:ilvl="5">
      <w:start w:val="1"/>
      <w:numFmt w:val="none"/>
      <w:lvlText w:val=""/>
      <w:lvlJc w:val="lef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left"/>
      <w:pPr>
        <w:ind w:left="0" w:firstLine="0"/>
      </w:pPr>
      <w:rPr>
        <w:rFonts w:hint="default"/>
      </w:rPr>
    </w:lvl>
  </w:abstractNum>
  <w:abstractNum w:abstractNumId="7" w15:restartNumberingAfterBreak="0">
    <w:nsid w:val="1CD37006"/>
    <w:multiLevelType w:val="multilevel"/>
    <w:tmpl w:val="74008CE2"/>
    <w:styleLink w:val="Headings"/>
    <w:lvl w:ilvl="0">
      <w:start w:val="1"/>
      <w:numFmt w:val="decimal"/>
      <w:lvlText w:val="%1."/>
      <w:lvlJc w:val="left"/>
      <w:pPr>
        <w:ind w:left="709" w:hanging="709"/>
      </w:pPr>
      <w:rPr>
        <w:rFonts w:hint="default"/>
      </w:rPr>
    </w:lvl>
    <w:lvl w:ilvl="1">
      <w:start w:val="1"/>
      <w:numFmt w:val="decimal"/>
      <w:lvlText w:val="%1.%2"/>
      <w:lvlJc w:val="left"/>
      <w:pPr>
        <w:ind w:left="709" w:hanging="709"/>
      </w:pPr>
      <w:rPr>
        <w:rFonts w:hint="default"/>
      </w:rPr>
    </w:lvl>
    <w:lvl w:ilvl="2">
      <w:start w:val="1"/>
      <w:numFmt w:val="decimal"/>
      <w:lvlText w:val="%1.%2.%3"/>
      <w:lvlJc w:val="left"/>
      <w:pPr>
        <w:ind w:left="709" w:hanging="709"/>
      </w:pPr>
      <w:rPr>
        <w:rFonts w:hint="default"/>
      </w:rPr>
    </w:lvl>
    <w:lvl w:ilvl="3">
      <w:start w:val="1"/>
      <w:numFmt w:val="none"/>
      <w:lvlText w:val=""/>
      <w:lvlJc w:val="left"/>
      <w:pPr>
        <w:ind w:left="709" w:hanging="709"/>
      </w:pPr>
      <w:rPr>
        <w:rFonts w:hint="default"/>
      </w:rPr>
    </w:lvl>
    <w:lvl w:ilvl="4">
      <w:start w:val="1"/>
      <w:numFmt w:val="none"/>
      <w:lvlText w:val=""/>
      <w:lvlJc w:val="left"/>
      <w:pPr>
        <w:ind w:left="709" w:hanging="709"/>
      </w:pPr>
      <w:rPr>
        <w:rFonts w:hint="default"/>
      </w:rPr>
    </w:lvl>
    <w:lvl w:ilvl="5">
      <w:start w:val="1"/>
      <w:numFmt w:val="none"/>
      <w:lvlText w:val=""/>
      <w:lvlJc w:val="left"/>
      <w:pPr>
        <w:ind w:left="709" w:hanging="709"/>
      </w:pPr>
      <w:rPr>
        <w:rFonts w:hint="default"/>
      </w:rPr>
    </w:lvl>
    <w:lvl w:ilvl="6">
      <w:start w:val="1"/>
      <w:numFmt w:val="decimal"/>
      <w:lvlRestart w:val="0"/>
      <w:suff w:val="space"/>
      <w:lvlText w:val="Phụ lục %7"/>
      <w:lvlJc w:val="left"/>
      <w:pPr>
        <w:ind w:left="0" w:firstLine="0"/>
      </w:pPr>
      <w:rPr>
        <w:rFonts w:hint="default"/>
      </w:rPr>
    </w:lvl>
    <w:lvl w:ilvl="7">
      <w:start w:val="1"/>
      <w:numFmt w:val="none"/>
      <w:lvlText w:val=""/>
      <w:lvlJc w:val="left"/>
      <w:pPr>
        <w:ind w:left="709" w:hanging="709"/>
      </w:pPr>
      <w:rPr>
        <w:rFonts w:hint="default"/>
      </w:rPr>
    </w:lvl>
    <w:lvl w:ilvl="8">
      <w:start w:val="1"/>
      <w:numFmt w:val="none"/>
      <w:lvlText w:val=""/>
      <w:lvlJc w:val="left"/>
      <w:pPr>
        <w:ind w:left="709" w:hanging="709"/>
      </w:pPr>
      <w:rPr>
        <w:rFonts w:hint="default"/>
      </w:rPr>
    </w:lvl>
  </w:abstractNum>
  <w:abstractNum w:abstractNumId="8" w15:restartNumberingAfterBreak="0">
    <w:nsid w:val="27C445F5"/>
    <w:multiLevelType w:val="multilevel"/>
    <w:tmpl w:val="0EDEA0D8"/>
    <w:styleLink w:val="HangingList"/>
    <w:lvl w:ilvl="0">
      <w:start w:val="1"/>
      <w:numFmt w:val="none"/>
      <w:suff w:val="nothing"/>
      <w:lvlText w:val=""/>
      <w:lvlJc w:val="left"/>
      <w:pPr>
        <w:ind w:left="992" w:hanging="992"/>
      </w:pPr>
      <w:rPr>
        <w:rFonts w:hint="default"/>
      </w:rPr>
    </w:lvl>
    <w:lvl w:ilvl="1">
      <w:start w:val="1"/>
      <w:numFmt w:val="none"/>
      <w:suff w:val="nothing"/>
      <w:lvlText w:val=""/>
      <w:lvlJc w:val="left"/>
      <w:pPr>
        <w:ind w:left="1701" w:hanging="709"/>
      </w:pPr>
      <w:rPr>
        <w:rFonts w:hint="default"/>
      </w:rPr>
    </w:lvl>
    <w:lvl w:ilvl="2">
      <w:start w:val="1"/>
      <w:numFmt w:val="none"/>
      <w:suff w:val="nothing"/>
      <w:lvlText w:val=""/>
      <w:lvlJc w:val="left"/>
      <w:pPr>
        <w:ind w:left="2410" w:hanging="709"/>
      </w:pPr>
      <w:rPr>
        <w:rFonts w:hint="default"/>
      </w:rPr>
    </w:lvl>
    <w:lvl w:ilvl="3">
      <w:start w:val="1"/>
      <w:numFmt w:val="none"/>
      <w:suff w:val="nothing"/>
      <w:lvlText w:val=""/>
      <w:lvlJc w:val="left"/>
      <w:pPr>
        <w:ind w:left="3119" w:hanging="709"/>
      </w:pPr>
      <w:rPr>
        <w:rFonts w:hint="default"/>
      </w:rPr>
    </w:lvl>
    <w:lvl w:ilvl="4">
      <w:start w:val="1"/>
      <w:numFmt w:val="none"/>
      <w:suff w:val="nothing"/>
      <w:lvlText w:val=""/>
      <w:lvlJc w:val="left"/>
      <w:pPr>
        <w:ind w:left="3828" w:hanging="709"/>
      </w:pPr>
      <w:rPr>
        <w:rFonts w:hint="default"/>
      </w:rPr>
    </w:lvl>
    <w:lvl w:ilvl="5">
      <w:start w:val="1"/>
      <w:numFmt w:val="none"/>
      <w:suff w:val="nothing"/>
      <w:lvlText w:val=""/>
      <w:lvlJc w:val="left"/>
      <w:pPr>
        <w:ind w:left="4537" w:hanging="710"/>
      </w:pPr>
      <w:rPr>
        <w:rFonts w:hint="default"/>
      </w:rPr>
    </w:lvl>
    <w:lvl w:ilvl="6">
      <w:start w:val="1"/>
      <w:numFmt w:val="none"/>
      <w:suff w:val="nothing"/>
      <w:lvlText w:val=""/>
      <w:lvlJc w:val="left"/>
      <w:pPr>
        <w:ind w:left="5246" w:hanging="710"/>
      </w:pPr>
      <w:rPr>
        <w:rFonts w:hint="default"/>
      </w:rPr>
    </w:lvl>
    <w:lvl w:ilvl="7">
      <w:start w:val="1"/>
      <w:numFmt w:val="none"/>
      <w:suff w:val="nothing"/>
      <w:lvlText w:val=""/>
      <w:lvlJc w:val="left"/>
      <w:pPr>
        <w:ind w:left="5955" w:hanging="992"/>
      </w:pPr>
      <w:rPr>
        <w:rFonts w:hint="default"/>
      </w:rPr>
    </w:lvl>
    <w:lvl w:ilvl="8">
      <w:start w:val="1"/>
      <w:numFmt w:val="none"/>
      <w:suff w:val="nothing"/>
      <w:lvlText w:val=""/>
      <w:lvlJc w:val="left"/>
      <w:pPr>
        <w:ind w:left="6664" w:hanging="992"/>
      </w:pPr>
      <w:rPr>
        <w:rFonts w:hint="default"/>
      </w:rPr>
    </w:lvl>
  </w:abstractNum>
  <w:abstractNum w:abstractNumId="9" w15:restartNumberingAfterBreak="0">
    <w:nsid w:val="29A018EB"/>
    <w:multiLevelType w:val="multilevel"/>
    <w:tmpl w:val="CCFC5502"/>
    <w:lvl w:ilvl="0">
      <w:start w:val="1"/>
      <w:numFmt w:val="lowerLetter"/>
      <w:pStyle w:val="ListAlpha"/>
      <w:lvlText w:val="%1."/>
      <w:lvlJc w:val="left"/>
      <w:pPr>
        <w:ind w:left="340" w:hanging="340"/>
      </w:pPr>
      <w:rPr>
        <w:rFonts w:asciiTheme="minorHAnsi" w:hAnsiTheme="minorHAnsi" w:hint="default"/>
        <w:color w:val="auto"/>
        <w:position w:val="0"/>
        <w:sz w:val="20"/>
      </w:rPr>
    </w:lvl>
    <w:lvl w:ilvl="1">
      <w:start w:val="1"/>
      <w:numFmt w:val="lowerRoman"/>
      <w:pStyle w:val="ListAlpha2"/>
      <w:lvlText w:val="%2."/>
      <w:lvlJc w:val="left"/>
      <w:pPr>
        <w:ind w:left="680" w:hanging="340"/>
      </w:pPr>
      <w:rPr>
        <w:rFonts w:hint="default"/>
        <w:b w:val="0"/>
        <w:i w:val="0"/>
        <w:color w:val="auto"/>
        <w:position w:val="2"/>
        <w:sz w:val="20"/>
      </w:rPr>
    </w:lvl>
    <w:lvl w:ilvl="2">
      <w:start w:val="1"/>
      <w:numFmt w:val="bullet"/>
      <w:pStyle w:val="ListAlpha3"/>
      <w:lvlText w:val="–"/>
      <w:lvlJc w:val="left"/>
      <w:pPr>
        <w:ind w:left="1020" w:hanging="340"/>
      </w:pPr>
      <w:rPr>
        <w:rFonts w:ascii="Arial" w:hAnsi="Arial" w:hint="default"/>
        <w:color w:val="auto"/>
        <w:position w:val="3"/>
        <w:sz w:val="20"/>
      </w:rPr>
    </w:lvl>
    <w:lvl w:ilvl="3">
      <w:start w:val="1"/>
      <w:numFmt w:val="none"/>
      <w:lvlText w:val=""/>
      <w:lvlJc w:val="left"/>
      <w:pPr>
        <w:ind w:left="1360" w:hanging="340"/>
      </w:pPr>
      <w:rPr>
        <w:rFonts w:hint="default"/>
      </w:rPr>
    </w:lvl>
    <w:lvl w:ilvl="4">
      <w:start w:val="1"/>
      <w:numFmt w:val="none"/>
      <w:lvlText w:val=""/>
      <w:lvlJc w:val="left"/>
      <w:pPr>
        <w:ind w:left="1700" w:hanging="340"/>
      </w:pPr>
      <w:rPr>
        <w:rFonts w:hint="default"/>
      </w:rPr>
    </w:lvl>
    <w:lvl w:ilvl="5">
      <w:start w:val="1"/>
      <w:numFmt w:val="none"/>
      <w:lvlText w:val=""/>
      <w:lvlJc w:val="left"/>
      <w:pPr>
        <w:ind w:left="2040" w:hanging="340"/>
      </w:pPr>
      <w:rPr>
        <w:rFonts w:hint="default"/>
      </w:rPr>
    </w:lvl>
    <w:lvl w:ilvl="6">
      <w:start w:val="1"/>
      <w:numFmt w:val="none"/>
      <w:lvlText w:val=""/>
      <w:lvlJc w:val="left"/>
      <w:pPr>
        <w:ind w:left="2380" w:hanging="340"/>
      </w:pPr>
      <w:rPr>
        <w:rFonts w:hint="default"/>
      </w:rPr>
    </w:lvl>
    <w:lvl w:ilvl="7">
      <w:start w:val="1"/>
      <w:numFmt w:val="none"/>
      <w:lvlText w:val=""/>
      <w:lvlJc w:val="left"/>
      <w:pPr>
        <w:ind w:left="2720" w:hanging="340"/>
      </w:pPr>
      <w:rPr>
        <w:rFonts w:hint="default"/>
      </w:rPr>
    </w:lvl>
    <w:lvl w:ilvl="8">
      <w:start w:val="1"/>
      <w:numFmt w:val="none"/>
      <w:lvlText w:val=""/>
      <w:lvlJc w:val="left"/>
      <w:pPr>
        <w:ind w:left="3060" w:hanging="340"/>
      </w:pPr>
      <w:rPr>
        <w:rFonts w:hint="default"/>
      </w:rPr>
    </w:lvl>
  </w:abstractNum>
  <w:abstractNum w:abstractNumId="10" w15:restartNumberingAfterBreak="0">
    <w:nsid w:val="315672CA"/>
    <w:multiLevelType w:val="multilevel"/>
    <w:tmpl w:val="E4A2E138"/>
    <w:name w:val="Table Numbering"/>
    <w:lvl w:ilvl="0">
      <w:start w:val="1"/>
      <w:numFmt w:val="decimal"/>
      <w:lvlText w:val="%1."/>
      <w:lvlJc w:val="left"/>
      <w:pPr>
        <w:tabs>
          <w:tab w:val="num" w:pos="340"/>
        </w:tabs>
        <w:ind w:left="340" w:hanging="283"/>
      </w:pPr>
      <w:rPr>
        <w:rFonts w:hint="default"/>
        <w:color w:val="252420"/>
      </w:rPr>
    </w:lvl>
    <w:lvl w:ilvl="1">
      <w:start w:val="1"/>
      <w:numFmt w:val="lowerLetter"/>
      <w:lvlText w:val="%2."/>
      <w:lvlJc w:val="left"/>
      <w:pPr>
        <w:tabs>
          <w:tab w:val="num" w:pos="624"/>
        </w:tabs>
        <w:ind w:left="624" w:hanging="284"/>
      </w:pPr>
      <w:rPr>
        <w:rFonts w:hint="default"/>
        <w:color w:val="252420"/>
      </w:rPr>
    </w:lvl>
    <w:lvl w:ilvl="2">
      <w:start w:val="1"/>
      <w:numFmt w:val="lowerRoman"/>
      <w:suff w:val="space"/>
      <w:lvlText w:val="%3."/>
      <w:lvlJc w:val="left"/>
      <w:pPr>
        <w:ind w:left="794" w:hanging="170"/>
      </w:pPr>
      <w:rPr>
        <w:rFonts w:hint="default"/>
        <w:color w:val="252420"/>
        <w:sz w:val="18"/>
      </w:rPr>
    </w:lvl>
    <w:lvl w:ilvl="3">
      <w:start w:val="1"/>
      <w:numFmt w:val="none"/>
      <w:lvlText w:val=""/>
      <w:lvlJc w:val="left"/>
      <w:pPr>
        <w:ind w:left="1682" w:hanging="906"/>
      </w:pPr>
      <w:rPr>
        <w:rFonts w:hint="default"/>
      </w:rPr>
    </w:lvl>
    <w:lvl w:ilvl="4">
      <w:start w:val="1"/>
      <w:numFmt w:val="none"/>
      <w:lvlText w:val=""/>
      <w:lvlJc w:val="left"/>
      <w:pPr>
        <w:ind w:left="1795" w:hanging="1019"/>
      </w:pPr>
      <w:rPr>
        <w:rFonts w:hint="default"/>
      </w:rPr>
    </w:lvl>
    <w:lvl w:ilvl="5">
      <w:start w:val="1"/>
      <w:numFmt w:val="none"/>
      <w:lvlText w:val=""/>
      <w:lvlJc w:val="left"/>
      <w:pPr>
        <w:ind w:left="1908" w:hanging="1132"/>
      </w:pPr>
      <w:rPr>
        <w:rFonts w:hint="default"/>
      </w:rPr>
    </w:lvl>
    <w:lvl w:ilvl="6">
      <w:start w:val="1"/>
      <w:numFmt w:val="none"/>
      <w:lvlText w:val=""/>
      <w:lvlJc w:val="left"/>
      <w:pPr>
        <w:ind w:left="2021" w:hanging="1245"/>
      </w:pPr>
      <w:rPr>
        <w:rFonts w:hint="default"/>
      </w:rPr>
    </w:lvl>
    <w:lvl w:ilvl="7">
      <w:start w:val="1"/>
      <w:numFmt w:val="none"/>
      <w:lvlText w:val=""/>
      <w:lvlJc w:val="left"/>
      <w:pPr>
        <w:tabs>
          <w:tab w:val="num" w:pos="5766"/>
        </w:tabs>
        <w:ind w:left="2134" w:hanging="1358"/>
      </w:pPr>
      <w:rPr>
        <w:rFonts w:hint="default"/>
      </w:rPr>
    </w:lvl>
    <w:lvl w:ilvl="8">
      <w:start w:val="1"/>
      <w:numFmt w:val="none"/>
      <w:lvlText w:val=""/>
      <w:lvlJc w:val="left"/>
      <w:pPr>
        <w:ind w:left="2247" w:hanging="1471"/>
      </w:pPr>
      <w:rPr>
        <w:rFonts w:hint="default"/>
      </w:rPr>
    </w:lvl>
  </w:abstractNum>
  <w:abstractNum w:abstractNumId="11" w15:restartNumberingAfterBreak="0">
    <w:nsid w:val="33963998"/>
    <w:multiLevelType w:val="multilevel"/>
    <w:tmpl w:val="0C090023"/>
    <w:name w:val="NumberedHeadings2"/>
    <w:lvl w:ilvl="0">
      <w:start w:val="1"/>
      <w:numFmt w:val="upperRoman"/>
      <w:lvlText w:val="Article %1."/>
      <w:lvlJc w:val="left"/>
      <w:pPr>
        <w:ind w:left="0" w:firstLine="0"/>
      </w:pPr>
    </w:lvl>
    <w:lvl w:ilvl="1">
      <w:start w:val="1"/>
      <w:numFmt w:val="decimalZero"/>
      <w:isLgl/>
      <w:lvlText w:val="Section %1.%2"/>
      <w:lvlJc w:val="left"/>
      <w:pPr>
        <w:ind w:left="0" w:firstLine="0"/>
      </w:pPr>
    </w:lvl>
    <w:lvl w:ilvl="2">
      <w:start w:val="1"/>
      <w:numFmt w:val="lowerLetter"/>
      <w:lvlText w:val="(%3)"/>
      <w:lvlJc w:val="left"/>
      <w:pPr>
        <w:ind w:left="720" w:hanging="432"/>
      </w:pPr>
    </w:lvl>
    <w:lvl w:ilvl="3">
      <w:start w:val="1"/>
      <w:numFmt w:val="lowerRoman"/>
      <w:lvlText w:val="(%4)"/>
      <w:lvlJc w:val="right"/>
      <w:pPr>
        <w:ind w:left="864" w:hanging="144"/>
      </w:pPr>
    </w:lvl>
    <w:lvl w:ilvl="4">
      <w:start w:val="1"/>
      <w:numFmt w:val="decimal"/>
      <w:lvlText w:val="%5)"/>
      <w:lvlJc w:val="left"/>
      <w:pPr>
        <w:ind w:left="1008" w:hanging="432"/>
      </w:pPr>
    </w:lvl>
    <w:lvl w:ilvl="5">
      <w:start w:val="1"/>
      <w:numFmt w:val="lowerLetter"/>
      <w:lvlText w:val="%6)"/>
      <w:lvlJc w:val="left"/>
      <w:pPr>
        <w:ind w:left="1152" w:hanging="432"/>
      </w:pPr>
    </w:lvl>
    <w:lvl w:ilvl="6">
      <w:start w:val="1"/>
      <w:numFmt w:val="lowerRoman"/>
      <w:lvlText w:val="%7)"/>
      <w:lvlJc w:val="right"/>
      <w:pPr>
        <w:ind w:left="1296" w:hanging="288"/>
      </w:pPr>
    </w:lvl>
    <w:lvl w:ilvl="7">
      <w:start w:val="1"/>
      <w:numFmt w:val="lowerLetter"/>
      <w:lvlText w:val="%8."/>
      <w:lvlJc w:val="left"/>
      <w:pPr>
        <w:ind w:left="1440" w:hanging="432"/>
      </w:pPr>
    </w:lvl>
    <w:lvl w:ilvl="8">
      <w:start w:val="1"/>
      <w:numFmt w:val="lowerRoman"/>
      <w:lvlText w:val="%9."/>
      <w:lvlJc w:val="right"/>
      <w:pPr>
        <w:ind w:left="1584" w:hanging="144"/>
      </w:pPr>
    </w:lvl>
  </w:abstractNum>
  <w:abstractNum w:abstractNumId="12" w15:restartNumberingAfterBreak="0">
    <w:nsid w:val="34D8130C"/>
    <w:multiLevelType w:val="multilevel"/>
    <w:tmpl w:val="B9104634"/>
    <w:lvl w:ilvl="0">
      <w:start w:val="1"/>
      <w:numFmt w:val="decimal"/>
      <w:pStyle w:val="TableTextNumbered1"/>
      <w:lvlText w:val="%1."/>
      <w:lvlJc w:val="left"/>
      <w:pPr>
        <w:ind w:left="284" w:hanging="284"/>
      </w:pPr>
      <w:rPr>
        <w:rFonts w:hint="default"/>
      </w:rPr>
    </w:lvl>
    <w:lvl w:ilvl="1">
      <w:start w:val="1"/>
      <w:numFmt w:val="lowerLetter"/>
      <w:pStyle w:val="TableTextNumbered2"/>
      <w:lvlText w:val="%2."/>
      <w:lvlJc w:val="left"/>
      <w:pPr>
        <w:ind w:left="568" w:hanging="284"/>
      </w:pPr>
      <w:rPr>
        <w:rFonts w:hint="default"/>
      </w:rPr>
    </w:lvl>
    <w:lvl w:ilvl="2">
      <w:start w:val="1"/>
      <w:numFmt w:val="lowerRoman"/>
      <w:pStyle w:val="TableTextNumbered3"/>
      <w:lvlText w:val="%3."/>
      <w:lvlJc w:val="right"/>
      <w:pPr>
        <w:ind w:left="852" w:hanging="284"/>
      </w:pPr>
      <w:rPr>
        <w:rFonts w:hint="default"/>
      </w:rPr>
    </w:lvl>
    <w:lvl w:ilvl="3">
      <w:start w:val="1"/>
      <w:numFmt w:val="decimal"/>
      <w:lvlText w:val="%4."/>
      <w:lvlJc w:val="left"/>
      <w:pPr>
        <w:ind w:left="1136" w:hanging="284"/>
      </w:pPr>
      <w:rPr>
        <w:rFonts w:hint="default"/>
      </w:rPr>
    </w:lvl>
    <w:lvl w:ilvl="4">
      <w:start w:val="1"/>
      <w:numFmt w:val="lowerLetter"/>
      <w:lvlText w:val="%5."/>
      <w:lvlJc w:val="left"/>
      <w:pPr>
        <w:ind w:left="1420" w:hanging="284"/>
      </w:pPr>
      <w:rPr>
        <w:rFonts w:hint="default"/>
      </w:rPr>
    </w:lvl>
    <w:lvl w:ilvl="5">
      <w:start w:val="1"/>
      <w:numFmt w:val="lowerRoman"/>
      <w:lvlText w:val="%6."/>
      <w:lvlJc w:val="right"/>
      <w:pPr>
        <w:ind w:left="1704" w:hanging="284"/>
      </w:pPr>
      <w:rPr>
        <w:rFonts w:hint="default"/>
      </w:rPr>
    </w:lvl>
    <w:lvl w:ilvl="6">
      <w:start w:val="1"/>
      <w:numFmt w:val="decimal"/>
      <w:lvlText w:val="%7."/>
      <w:lvlJc w:val="left"/>
      <w:pPr>
        <w:ind w:left="1988" w:hanging="284"/>
      </w:pPr>
      <w:rPr>
        <w:rFonts w:hint="default"/>
      </w:rPr>
    </w:lvl>
    <w:lvl w:ilvl="7">
      <w:start w:val="1"/>
      <w:numFmt w:val="lowerLetter"/>
      <w:lvlText w:val="%8."/>
      <w:lvlJc w:val="left"/>
      <w:pPr>
        <w:ind w:left="2272" w:hanging="284"/>
      </w:pPr>
      <w:rPr>
        <w:rFonts w:hint="default"/>
      </w:rPr>
    </w:lvl>
    <w:lvl w:ilvl="8">
      <w:start w:val="1"/>
      <w:numFmt w:val="lowerRoman"/>
      <w:lvlText w:val="%9."/>
      <w:lvlJc w:val="right"/>
      <w:pPr>
        <w:ind w:left="2556" w:hanging="284"/>
      </w:pPr>
      <w:rPr>
        <w:rFonts w:hint="default"/>
      </w:rPr>
    </w:lvl>
  </w:abstractNum>
  <w:abstractNum w:abstractNumId="13" w15:restartNumberingAfterBreak="0">
    <w:nsid w:val="36855328"/>
    <w:multiLevelType w:val="multilevel"/>
    <w:tmpl w:val="AF26DFFE"/>
    <w:name w:val="Numbered Headings"/>
    <w:lvl w:ilvl="0">
      <w:start w:val="1"/>
      <w:numFmt w:val="decimal"/>
      <w:lvlText w:val="%1."/>
      <w:lvlJc w:val="left"/>
      <w:pPr>
        <w:ind w:left="567" w:hanging="567"/>
      </w:pPr>
      <w:rPr>
        <w:rFonts w:hint="default"/>
      </w:rPr>
    </w:lvl>
    <w:lvl w:ilvl="1">
      <w:start w:val="1"/>
      <w:numFmt w:val="decimal"/>
      <w:lvlText w:val="%1.%2"/>
      <w:lvlJc w:val="left"/>
      <w:pPr>
        <w:ind w:left="567" w:hanging="567"/>
      </w:pPr>
      <w:rPr>
        <w:rFonts w:hint="default"/>
      </w:rPr>
    </w:lvl>
    <w:lvl w:ilvl="2">
      <w:start w:val="1"/>
      <w:numFmt w:val="decimal"/>
      <w:lvlText w:val="%1.%2.%3"/>
      <w:lvlJc w:val="left"/>
      <w:pPr>
        <w:ind w:left="567" w:hanging="567"/>
      </w:pPr>
      <w:rPr>
        <w:rFonts w:hint="default"/>
      </w:rPr>
    </w:lvl>
    <w:lvl w:ilvl="3">
      <w:start w:val="1"/>
      <w:numFmt w:val="decimal"/>
      <w:lvlText w:val="%4."/>
      <w:lvlJc w:val="left"/>
      <w:pPr>
        <w:tabs>
          <w:tab w:val="num" w:pos="340"/>
        </w:tabs>
        <w:ind w:left="567" w:hanging="567"/>
      </w:pPr>
      <w:rPr>
        <w:rFonts w:hint="default"/>
      </w:rPr>
    </w:lvl>
    <w:lvl w:ilvl="4">
      <w:start w:val="1"/>
      <w:numFmt w:val="lowerLetter"/>
      <w:lvlText w:val="%5."/>
      <w:lvlJc w:val="left"/>
      <w:pPr>
        <w:tabs>
          <w:tab w:val="num" w:pos="340"/>
        </w:tabs>
        <w:ind w:left="567" w:hanging="567"/>
      </w:pPr>
      <w:rPr>
        <w:rFonts w:hint="default"/>
      </w:rPr>
    </w:lvl>
    <w:lvl w:ilvl="5">
      <w:start w:val="1"/>
      <w:numFmt w:val="lowerRoman"/>
      <w:lvlText w:val="%6."/>
      <w:lvlJc w:val="right"/>
      <w:pPr>
        <w:tabs>
          <w:tab w:val="num" w:pos="340"/>
        </w:tabs>
        <w:ind w:left="567" w:hanging="567"/>
      </w:pPr>
      <w:rPr>
        <w:rFonts w:hint="default"/>
      </w:rPr>
    </w:lvl>
    <w:lvl w:ilvl="6">
      <w:start w:val="1"/>
      <w:numFmt w:val="decimal"/>
      <w:lvlText w:val="%7."/>
      <w:lvlJc w:val="left"/>
      <w:pPr>
        <w:tabs>
          <w:tab w:val="num" w:pos="340"/>
        </w:tabs>
        <w:ind w:left="567" w:hanging="567"/>
      </w:pPr>
      <w:rPr>
        <w:rFonts w:hint="default"/>
      </w:rPr>
    </w:lvl>
    <w:lvl w:ilvl="7">
      <w:start w:val="1"/>
      <w:numFmt w:val="lowerLetter"/>
      <w:lvlText w:val="%8."/>
      <w:lvlJc w:val="left"/>
      <w:pPr>
        <w:tabs>
          <w:tab w:val="num" w:pos="340"/>
        </w:tabs>
        <w:ind w:left="567" w:hanging="567"/>
      </w:pPr>
      <w:rPr>
        <w:rFonts w:hint="default"/>
      </w:rPr>
    </w:lvl>
    <w:lvl w:ilvl="8">
      <w:start w:val="1"/>
      <w:numFmt w:val="lowerRoman"/>
      <w:lvlText w:val="%9."/>
      <w:lvlJc w:val="right"/>
      <w:pPr>
        <w:tabs>
          <w:tab w:val="num" w:pos="340"/>
        </w:tabs>
        <w:ind w:left="567" w:hanging="567"/>
      </w:pPr>
      <w:rPr>
        <w:rFonts w:hint="default"/>
      </w:rPr>
    </w:lvl>
  </w:abstractNum>
  <w:abstractNum w:abstractNumId="14" w15:restartNumberingAfterBreak="0">
    <w:nsid w:val="383D390B"/>
    <w:multiLevelType w:val="multilevel"/>
    <w:tmpl w:val="8CE81736"/>
    <w:name w:val="ListNumbering22"/>
    <w:lvl w:ilvl="0">
      <w:start w:val="1"/>
      <w:numFmt w:val="upperLetter"/>
      <w:lvlText w:val="Appendix %1"/>
      <w:lvlJc w:val="left"/>
      <w:pPr>
        <w:ind w:left="360" w:hanging="360"/>
      </w:pPr>
      <w:rPr>
        <w:rFonts w:hint="default"/>
      </w:rPr>
    </w:lvl>
    <w:lvl w:ilvl="1">
      <w:start w:val="1"/>
      <w:numFmt w:val="decimal"/>
      <w:lvlText w:val="%1.%2"/>
      <w:lvlJc w:val="left"/>
      <w:pPr>
        <w:ind w:left="720" w:hanging="360"/>
      </w:pPr>
      <w:rPr>
        <w:rFonts w:hint="default"/>
      </w:rPr>
    </w:lvl>
    <w:lvl w:ilvl="2">
      <w:start w:val="1"/>
      <w:numFmt w:val="decimal"/>
      <w:lvlText w:val="%1.%2.%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15" w15:restartNumberingAfterBreak="0">
    <w:nsid w:val="38723AD4"/>
    <w:multiLevelType w:val="multilevel"/>
    <w:tmpl w:val="5762A29A"/>
    <w:name w:val="JemenaPullOutList"/>
    <w:lvl w:ilvl="0">
      <w:start w:val="1"/>
      <w:numFmt w:val="bullet"/>
      <w:lvlText w:val=""/>
      <w:lvlJc w:val="left"/>
      <w:pPr>
        <w:tabs>
          <w:tab w:val="num" w:pos="624"/>
        </w:tabs>
        <w:ind w:left="624" w:hanging="340"/>
      </w:pPr>
      <w:rPr>
        <w:rFonts w:ascii="Wingdings" w:hAnsi="Wingdings" w:hint="default"/>
        <w:color w:val="auto"/>
        <w:sz w:val="18"/>
      </w:rPr>
    </w:lvl>
    <w:lvl w:ilvl="1">
      <w:start w:val="1"/>
      <w:numFmt w:val="bullet"/>
      <w:lvlText w:val="–"/>
      <w:lvlJc w:val="left"/>
      <w:pPr>
        <w:tabs>
          <w:tab w:val="num" w:pos="964"/>
        </w:tabs>
        <w:ind w:left="964" w:hanging="340"/>
      </w:pPr>
      <w:rPr>
        <w:rFonts w:ascii="Arial" w:hAnsi="Arial" w:hint="default"/>
        <w:color w:val="auto"/>
      </w:rPr>
    </w:lvl>
    <w:lvl w:ilvl="2">
      <w:start w:val="1"/>
      <w:numFmt w:val="bullet"/>
      <w:lvlText w:val=""/>
      <w:lvlJc w:val="left"/>
      <w:pPr>
        <w:tabs>
          <w:tab w:val="num" w:pos="1304"/>
        </w:tabs>
        <w:ind w:left="1304" w:hanging="340"/>
      </w:pPr>
      <w:rPr>
        <w:rFonts w:ascii="Symbol" w:hAnsi="Symbol" w:hint="default"/>
        <w:color w:val="auto"/>
      </w:rPr>
    </w:lvl>
    <w:lvl w:ilvl="3">
      <w:start w:val="1"/>
      <w:numFmt w:val="none"/>
      <w:lvlText w:val=""/>
      <w:lvlJc w:val="left"/>
      <w:pPr>
        <w:ind w:left="0" w:firstLine="0"/>
      </w:pPr>
      <w:rPr>
        <w:rFonts w:hint="default"/>
      </w:rPr>
    </w:lvl>
    <w:lvl w:ilvl="4">
      <w:start w:val="1"/>
      <w:numFmt w:val="none"/>
      <w:lvlText w:val=""/>
      <w:lvlJc w:val="left"/>
      <w:pPr>
        <w:ind w:left="0" w:firstLine="0"/>
      </w:pPr>
      <w:rPr>
        <w:rFonts w:hint="default"/>
      </w:rPr>
    </w:lvl>
    <w:lvl w:ilvl="5">
      <w:start w:val="1"/>
      <w:numFmt w:val="none"/>
      <w:lvlText w:val=""/>
      <w:lvlJc w:val="lef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left"/>
      <w:pPr>
        <w:ind w:left="0" w:firstLine="0"/>
      </w:pPr>
      <w:rPr>
        <w:rFonts w:hint="default"/>
      </w:rPr>
    </w:lvl>
  </w:abstractNum>
  <w:abstractNum w:abstractNumId="16" w15:restartNumberingAfterBreak="0">
    <w:nsid w:val="39C747CD"/>
    <w:multiLevelType w:val="multilevel"/>
    <w:tmpl w:val="FBD4A2EC"/>
    <w:name w:val="MyNumbering"/>
    <w:lvl w:ilvl="0">
      <w:start w:val="1"/>
      <w:numFmt w:val="none"/>
      <w:suff w:val="nothing"/>
      <w:lvlText w:val=""/>
      <w:lvlJc w:val="left"/>
      <w:pPr>
        <w:ind w:left="0" w:firstLine="0"/>
      </w:pPr>
      <w:rPr>
        <w:rFonts w:hint="default"/>
        <w:b w:val="0"/>
        <w:i w:val="0"/>
        <w:color w:val="201547" w:themeColor="text2"/>
        <w:sz w:val="36"/>
      </w:rPr>
    </w:lvl>
    <w:lvl w:ilvl="1">
      <w:start w:val="1"/>
      <w:numFmt w:val="decimal"/>
      <w:lvlText w:val="%2."/>
      <w:lvlJc w:val="left"/>
      <w:pPr>
        <w:tabs>
          <w:tab w:val="num" w:pos="992"/>
        </w:tabs>
        <w:ind w:left="992" w:hanging="992"/>
      </w:pPr>
      <w:rPr>
        <w:rFonts w:hint="default"/>
        <w:b/>
        <w:i w:val="0"/>
        <w:color w:val="034A97"/>
        <w:sz w:val="32"/>
      </w:rPr>
    </w:lvl>
    <w:lvl w:ilvl="2">
      <w:start w:val="1"/>
      <w:numFmt w:val="lowerRoman"/>
      <w:lvlText w:val="%3."/>
      <w:lvlJc w:val="left"/>
      <w:pPr>
        <w:tabs>
          <w:tab w:val="num" w:pos="1106"/>
        </w:tabs>
        <w:ind w:left="1106" w:hanging="369"/>
      </w:pPr>
      <w:rPr>
        <w:rFonts w:hint="default"/>
        <w:color w:val="auto"/>
        <w:sz w:val="20"/>
      </w:rPr>
    </w:lvl>
    <w:lvl w:ilvl="3">
      <w:start w:val="1"/>
      <w:numFmt w:val="none"/>
      <w:lvlText w:val=""/>
      <w:lvlJc w:val="left"/>
      <w:pPr>
        <w:tabs>
          <w:tab w:val="num" w:pos="720"/>
        </w:tabs>
        <w:ind w:left="720" w:firstLine="0"/>
      </w:pPr>
      <w:rPr>
        <w:rFonts w:hint="default"/>
      </w:rPr>
    </w:lvl>
    <w:lvl w:ilvl="4">
      <w:start w:val="1"/>
      <w:numFmt w:val="none"/>
      <w:lvlText w:val=""/>
      <w:lvlJc w:val="left"/>
      <w:pPr>
        <w:tabs>
          <w:tab w:val="num" w:pos="720"/>
        </w:tabs>
        <w:ind w:left="720" w:firstLine="0"/>
      </w:pPr>
      <w:rPr>
        <w:rFonts w:hint="default"/>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abstractNum w:abstractNumId="17" w15:restartNumberingAfterBreak="0">
    <w:nsid w:val="39D8429F"/>
    <w:multiLevelType w:val="multilevel"/>
    <w:tmpl w:val="AC9A2892"/>
    <w:name w:val="MyNumbering"/>
    <w:lvl w:ilvl="0">
      <w:start w:val="1"/>
      <w:numFmt w:val="none"/>
      <w:suff w:val="nothing"/>
      <w:lvlText w:val="%1."/>
      <w:lvlJc w:val="left"/>
      <w:pPr>
        <w:ind w:left="0" w:firstLine="0"/>
      </w:pPr>
      <w:rPr>
        <w:rFonts w:hint="default"/>
        <w:b w:val="0"/>
        <w:i w:val="0"/>
        <w:color w:val="201547" w:themeColor="text2"/>
        <w:sz w:val="36"/>
      </w:rPr>
    </w:lvl>
    <w:lvl w:ilvl="1">
      <w:start w:val="1"/>
      <w:numFmt w:val="decimal"/>
      <w:lvlText w:val="%2."/>
      <w:lvlJc w:val="left"/>
      <w:pPr>
        <w:tabs>
          <w:tab w:val="num" w:pos="567"/>
        </w:tabs>
        <w:ind w:left="567" w:hanging="567"/>
      </w:pPr>
      <w:rPr>
        <w:rFonts w:hint="default"/>
        <w:b/>
        <w:i w:val="0"/>
        <w:color w:val="034A97"/>
        <w:sz w:val="32"/>
      </w:rPr>
    </w:lvl>
    <w:lvl w:ilvl="2">
      <w:start w:val="1"/>
      <w:numFmt w:val="lowerRoman"/>
      <w:lvlText w:val="%3."/>
      <w:lvlJc w:val="left"/>
      <w:pPr>
        <w:tabs>
          <w:tab w:val="num" w:pos="1106"/>
        </w:tabs>
        <w:ind w:left="1106" w:hanging="369"/>
      </w:pPr>
      <w:rPr>
        <w:rFonts w:hint="default"/>
        <w:color w:val="auto"/>
        <w:sz w:val="20"/>
      </w:rPr>
    </w:lvl>
    <w:lvl w:ilvl="3">
      <w:start w:val="1"/>
      <w:numFmt w:val="none"/>
      <w:lvlText w:val=""/>
      <w:lvlJc w:val="left"/>
      <w:pPr>
        <w:tabs>
          <w:tab w:val="num" w:pos="720"/>
        </w:tabs>
        <w:ind w:left="720" w:firstLine="0"/>
      </w:pPr>
      <w:rPr>
        <w:rFonts w:hint="default"/>
      </w:rPr>
    </w:lvl>
    <w:lvl w:ilvl="4">
      <w:start w:val="1"/>
      <w:numFmt w:val="none"/>
      <w:lvlText w:val=""/>
      <w:lvlJc w:val="left"/>
      <w:pPr>
        <w:tabs>
          <w:tab w:val="num" w:pos="720"/>
        </w:tabs>
        <w:ind w:left="720" w:firstLine="0"/>
      </w:pPr>
      <w:rPr>
        <w:rFonts w:hint="default"/>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abstractNum w:abstractNumId="18" w15:restartNumberingAfterBreak="0">
    <w:nsid w:val="41E40E75"/>
    <w:multiLevelType w:val="multilevel"/>
    <w:tmpl w:val="A0E2A1BC"/>
    <w:name w:val="MyNumbering2"/>
    <w:lvl w:ilvl="0">
      <w:start w:val="1"/>
      <w:numFmt w:val="decimal"/>
      <w:lvlText w:val="%1."/>
      <w:lvlJc w:val="left"/>
      <w:pPr>
        <w:tabs>
          <w:tab w:val="num" w:pos="0"/>
        </w:tabs>
        <w:ind w:left="0" w:hanging="680"/>
      </w:pPr>
      <w:rPr>
        <w:rFonts w:hint="default"/>
        <w:b w:val="0"/>
        <w:i w:val="0"/>
        <w:color w:val="201547" w:themeColor="text2"/>
        <w:sz w:val="36"/>
      </w:rPr>
    </w:lvl>
    <w:lvl w:ilvl="1">
      <w:start w:val="1"/>
      <w:numFmt w:val="lowerLetter"/>
      <w:lvlText w:val="%2."/>
      <w:lvlJc w:val="left"/>
      <w:pPr>
        <w:tabs>
          <w:tab w:val="num" w:pos="737"/>
        </w:tabs>
        <w:ind w:left="737" w:hanging="368"/>
      </w:pPr>
      <w:rPr>
        <w:rFonts w:hint="default"/>
        <w:color w:val="auto"/>
        <w:sz w:val="20"/>
      </w:rPr>
    </w:lvl>
    <w:lvl w:ilvl="2">
      <w:start w:val="1"/>
      <w:numFmt w:val="lowerRoman"/>
      <w:lvlText w:val="%3."/>
      <w:lvlJc w:val="left"/>
      <w:pPr>
        <w:tabs>
          <w:tab w:val="num" w:pos="1106"/>
        </w:tabs>
        <w:ind w:left="1106" w:hanging="369"/>
      </w:pPr>
      <w:rPr>
        <w:rFonts w:hint="default"/>
        <w:color w:val="auto"/>
        <w:sz w:val="20"/>
      </w:rPr>
    </w:lvl>
    <w:lvl w:ilvl="3">
      <w:start w:val="1"/>
      <w:numFmt w:val="none"/>
      <w:lvlText w:val=""/>
      <w:lvlJc w:val="left"/>
      <w:pPr>
        <w:tabs>
          <w:tab w:val="num" w:pos="720"/>
        </w:tabs>
        <w:ind w:left="720" w:firstLine="0"/>
      </w:pPr>
      <w:rPr>
        <w:rFonts w:hint="default"/>
      </w:rPr>
    </w:lvl>
    <w:lvl w:ilvl="4">
      <w:start w:val="1"/>
      <w:numFmt w:val="none"/>
      <w:lvlText w:val=""/>
      <w:lvlJc w:val="left"/>
      <w:pPr>
        <w:tabs>
          <w:tab w:val="num" w:pos="720"/>
        </w:tabs>
        <w:ind w:left="720" w:firstLine="0"/>
      </w:pPr>
      <w:rPr>
        <w:rFonts w:hint="default"/>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abstractNum w:abstractNumId="19" w15:restartNumberingAfterBreak="0">
    <w:nsid w:val="43014766"/>
    <w:multiLevelType w:val="multilevel"/>
    <w:tmpl w:val="3642D7F2"/>
    <w:styleLink w:val="MyHeadings"/>
    <w:lvl w:ilvl="0">
      <w:start w:val="1"/>
      <w:numFmt w:val="decimal"/>
      <w:suff w:val="space"/>
      <w:lvlText w:val="Lịch trình %1"/>
      <w:lvlJc w:val="left"/>
      <w:pPr>
        <w:ind w:left="0" w:firstLine="0"/>
      </w:pPr>
      <w:rPr>
        <w:rFonts w:hint="default"/>
      </w:rPr>
    </w:lvl>
    <w:lvl w:ilvl="1">
      <w:start w:val="1"/>
      <w:numFmt w:val="decimal"/>
      <w:lvlText w:val="%2."/>
      <w:lvlJc w:val="left"/>
      <w:pPr>
        <w:ind w:left="992" w:hanging="992"/>
      </w:pPr>
      <w:rPr>
        <w:rFonts w:hint="default"/>
      </w:rPr>
    </w:lvl>
    <w:lvl w:ilvl="2">
      <w:start w:val="1"/>
      <w:numFmt w:val="decimal"/>
      <w:lvlText w:val="%2.%3"/>
      <w:lvlJc w:val="left"/>
      <w:pPr>
        <w:ind w:left="992" w:hanging="992"/>
      </w:pPr>
      <w:rPr>
        <w:rFonts w:hint="default"/>
      </w:rPr>
    </w:lvl>
    <w:lvl w:ilvl="3">
      <w:start w:val="1"/>
      <w:numFmt w:val="decimal"/>
      <w:lvlText w:val="%2.%3.%4"/>
      <w:lvlJc w:val="left"/>
      <w:pPr>
        <w:ind w:left="992" w:hanging="992"/>
      </w:pPr>
      <w:rPr>
        <w:rFonts w:hint="default"/>
      </w:rPr>
    </w:lvl>
    <w:lvl w:ilvl="4">
      <w:start w:val="1"/>
      <w:numFmt w:val="decimal"/>
      <w:lvlText w:val="%2.%3.%4.%5"/>
      <w:lvlJc w:val="left"/>
      <w:pPr>
        <w:ind w:left="992" w:hanging="992"/>
      </w:pPr>
      <w:rPr>
        <w:rFonts w:hint="default"/>
      </w:rPr>
    </w:lvl>
    <w:lvl w:ilvl="5">
      <w:start w:val="1"/>
      <w:numFmt w:val="none"/>
      <w:lvlText w:val=""/>
      <w:lvlJc w:val="left"/>
      <w:pPr>
        <w:ind w:left="992" w:hanging="992"/>
      </w:pPr>
      <w:rPr>
        <w:rFonts w:hint="default"/>
      </w:rPr>
    </w:lvl>
    <w:lvl w:ilvl="6">
      <w:start w:val="1"/>
      <w:numFmt w:val="none"/>
      <w:lvlText w:val=""/>
      <w:lvlJc w:val="left"/>
      <w:pPr>
        <w:ind w:left="992" w:hanging="992"/>
      </w:pPr>
      <w:rPr>
        <w:rFonts w:hint="default"/>
      </w:rPr>
    </w:lvl>
    <w:lvl w:ilvl="7">
      <w:start w:val="1"/>
      <w:numFmt w:val="none"/>
      <w:lvlText w:val=""/>
      <w:lvlJc w:val="left"/>
      <w:pPr>
        <w:ind w:left="992" w:hanging="992"/>
      </w:pPr>
      <w:rPr>
        <w:rFonts w:hint="default"/>
      </w:rPr>
    </w:lvl>
    <w:lvl w:ilvl="8">
      <w:start w:val="1"/>
      <w:numFmt w:val="none"/>
      <w:lvlText w:val=""/>
      <w:lvlJc w:val="left"/>
      <w:pPr>
        <w:ind w:left="992" w:hanging="992"/>
      </w:pPr>
      <w:rPr>
        <w:rFonts w:hint="default"/>
      </w:rPr>
    </w:lvl>
  </w:abstractNum>
  <w:abstractNum w:abstractNumId="20" w15:restartNumberingAfterBreak="0">
    <w:nsid w:val="4A310643"/>
    <w:multiLevelType w:val="multilevel"/>
    <w:tmpl w:val="0E96087C"/>
    <w:lvl w:ilvl="0">
      <w:start w:val="1"/>
      <w:numFmt w:val="none"/>
      <w:pStyle w:val="Source"/>
      <w:lvlText w:val="Nguồn:"/>
      <w:lvlJc w:val="left"/>
      <w:pPr>
        <w:ind w:left="680" w:hanging="680"/>
      </w:pPr>
      <w:rPr>
        <w:rFonts w:hint="default"/>
      </w:rPr>
    </w:lvl>
    <w:lvl w:ilvl="1">
      <w:start w:val="1"/>
      <w:numFmt w:val="lowerLetter"/>
      <w:lvlText w:val="%2."/>
      <w:lvlJc w:val="left"/>
      <w:pPr>
        <w:ind w:left="1440" w:hanging="360"/>
      </w:pPr>
      <w:rPr>
        <w:rFonts w:hint="default"/>
      </w:rPr>
    </w:lvl>
    <w:lvl w:ilvl="2">
      <w:start w:val="1"/>
      <w:numFmt w:val="lowerRoman"/>
      <w:lvlText w:val="%3."/>
      <w:lvlJc w:val="right"/>
      <w:pPr>
        <w:ind w:left="2160" w:hanging="180"/>
      </w:pPr>
      <w:rPr>
        <w:rFonts w:hint="default"/>
      </w:rPr>
    </w:lvl>
    <w:lvl w:ilvl="3">
      <w:start w:val="1"/>
      <w:numFmt w:val="decimal"/>
      <w:lvlText w:val="%4."/>
      <w:lvlJc w:val="left"/>
      <w:pPr>
        <w:ind w:left="2880" w:hanging="360"/>
      </w:pPr>
      <w:rPr>
        <w:rFonts w:hint="default"/>
      </w:rPr>
    </w:lvl>
    <w:lvl w:ilvl="4">
      <w:start w:val="1"/>
      <w:numFmt w:val="lowerLetter"/>
      <w:lvlText w:val="%5."/>
      <w:lvlJc w:val="left"/>
      <w:pPr>
        <w:ind w:left="3600" w:hanging="360"/>
      </w:pPr>
      <w:rPr>
        <w:rFonts w:hint="default"/>
      </w:rPr>
    </w:lvl>
    <w:lvl w:ilvl="5">
      <w:start w:val="1"/>
      <w:numFmt w:val="lowerRoman"/>
      <w:lvlText w:val="%6."/>
      <w:lvlJc w:val="right"/>
      <w:pPr>
        <w:ind w:left="4320" w:hanging="180"/>
      </w:pPr>
      <w:rPr>
        <w:rFonts w:hint="default"/>
      </w:rPr>
    </w:lvl>
    <w:lvl w:ilvl="6">
      <w:start w:val="1"/>
      <w:numFmt w:val="decimal"/>
      <w:lvlText w:val="%7."/>
      <w:lvlJc w:val="left"/>
      <w:pPr>
        <w:ind w:left="5040" w:hanging="360"/>
      </w:pPr>
      <w:rPr>
        <w:rFonts w:hint="default"/>
      </w:rPr>
    </w:lvl>
    <w:lvl w:ilvl="7">
      <w:start w:val="1"/>
      <w:numFmt w:val="lowerLetter"/>
      <w:lvlText w:val="%8."/>
      <w:lvlJc w:val="left"/>
      <w:pPr>
        <w:ind w:left="5760" w:hanging="360"/>
      </w:pPr>
      <w:rPr>
        <w:rFonts w:hint="default"/>
      </w:rPr>
    </w:lvl>
    <w:lvl w:ilvl="8">
      <w:start w:val="1"/>
      <w:numFmt w:val="lowerRoman"/>
      <w:lvlText w:val="%9."/>
      <w:lvlJc w:val="right"/>
      <w:pPr>
        <w:ind w:left="6480" w:hanging="180"/>
      </w:pPr>
      <w:rPr>
        <w:rFonts w:hint="default"/>
      </w:rPr>
    </w:lvl>
  </w:abstractNum>
  <w:abstractNum w:abstractNumId="21" w15:restartNumberingAfterBreak="0">
    <w:nsid w:val="4AA27F2E"/>
    <w:multiLevelType w:val="multilevel"/>
    <w:tmpl w:val="E79AB64C"/>
    <w:name w:val="Bullets"/>
    <w:lvl w:ilvl="0">
      <w:start w:val="1"/>
      <w:numFmt w:val="bullet"/>
      <w:pStyle w:val="ListBullet"/>
      <w:lvlText w:val=""/>
      <w:lvlJc w:val="left"/>
      <w:pPr>
        <w:ind w:left="340" w:hanging="227"/>
      </w:pPr>
      <w:rPr>
        <w:rFonts w:ascii="Wingdings" w:hAnsi="Wingdings" w:hint="default"/>
        <w:color w:val="auto"/>
      </w:rPr>
    </w:lvl>
    <w:lvl w:ilvl="1">
      <w:start w:val="1"/>
      <w:numFmt w:val="bullet"/>
      <w:pStyle w:val="ListBullet2"/>
      <w:lvlText w:val="–"/>
      <w:lvlJc w:val="left"/>
      <w:pPr>
        <w:ind w:left="567" w:hanging="227"/>
      </w:pPr>
      <w:rPr>
        <w:rFonts w:ascii="Arial" w:hAnsi="Arial" w:hint="default"/>
        <w:color w:val="auto"/>
      </w:rPr>
    </w:lvl>
    <w:lvl w:ilvl="2">
      <w:start w:val="1"/>
      <w:numFmt w:val="bullet"/>
      <w:pStyle w:val="ListBullet3"/>
      <w:lvlText w:val=""/>
      <w:lvlJc w:val="left"/>
      <w:pPr>
        <w:ind w:left="794" w:hanging="227"/>
      </w:pPr>
      <w:rPr>
        <w:rFonts w:ascii="Symbol" w:hAnsi="Symbol" w:hint="default"/>
        <w:color w:val="auto"/>
        <w:position w:val="0"/>
      </w:rPr>
    </w:lvl>
    <w:lvl w:ilvl="3">
      <w:start w:val="1"/>
      <w:numFmt w:val="none"/>
      <w:lvlText w:val=""/>
      <w:lvlJc w:val="left"/>
      <w:pPr>
        <w:ind w:left="1021" w:hanging="227"/>
      </w:pPr>
      <w:rPr>
        <w:rFonts w:hint="default"/>
        <w:b/>
        <w:i w:val="0"/>
        <w:sz w:val="20"/>
      </w:rPr>
    </w:lvl>
    <w:lvl w:ilvl="4">
      <w:start w:val="1"/>
      <w:numFmt w:val="none"/>
      <w:lvlText w:val=""/>
      <w:lvlJc w:val="left"/>
      <w:pPr>
        <w:ind w:left="1248" w:hanging="227"/>
      </w:pPr>
      <w:rPr>
        <w:rFonts w:hint="default"/>
        <w:position w:val="2"/>
        <w:sz w:val="16"/>
      </w:rPr>
    </w:lvl>
    <w:lvl w:ilvl="5">
      <w:start w:val="1"/>
      <w:numFmt w:val="bullet"/>
      <w:lvlText w:val=""/>
      <w:lvlJc w:val="left"/>
      <w:pPr>
        <w:tabs>
          <w:tab w:val="num" w:pos="1927"/>
        </w:tabs>
        <w:ind w:left="1475" w:hanging="227"/>
      </w:pPr>
      <w:rPr>
        <w:rFonts w:ascii="Wingdings" w:hAnsi="Wingdings" w:hint="default"/>
      </w:rPr>
    </w:lvl>
    <w:lvl w:ilvl="6">
      <w:start w:val="1"/>
      <w:numFmt w:val="bullet"/>
      <w:lvlText w:val=""/>
      <w:lvlJc w:val="left"/>
      <w:pPr>
        <w:tabs>
          <w:tab w:val="num" w:pos="2267"/>
        </w:tabs>
        <w:ind w:left="1702" w:hanging="227"/>
      </w:pPr>
      <w:rPr>
        <w:rFonts w:ascii="Symbol" w:hAnsi="Symbol" w:hint="default"/>
      </w:rPr>
    </w:lvl>
    <w:lvl w:ilvl="7">
      <w:start w:val="1"/>
      <w:numFmt w:val="bullet"/>
      <w:lvlText w:val="o"/>
      <w:lvlJc w:val="left"/>
      <w:pPr>
        <w:tabs>
          <w:tab w:val="num" w:pos="2607"/>
        </w:tabs>
        <w:ind w:left="1929" w:hanging="227"/>
      </w:pPr>
      <w:rPr>
        <w:rFonts w:ascii="Courier New" w:hAnsi="Courier New" w:cs="Courier New" w:hint="default"/>
      </w:rPr>
    </w:lvl>
    <w:lvl w:ilvl="8">
      <w:start w:val="1"/>
      <w:numFmt w:val="bullet"/>
      <w:lvlText w:val=""/>
      <w:lvlJc w:val="left"/>
      <w:pPr>
        <w:tabs>
          <w:tab w:val="num" w:pos="2947"/>
        </w:tabs>
        <w:ind w:left="2156" w:hanging="227"/>
      </w:pPr>
      <w:rPr>
        <w:rFonts w:ascii="Wingdings" w:hAnsi="Wingdings" w:hint="default"/>
      </w:rPr>
    </w:lvl>
  </w:abstractNum>
  <w:abstractNum w:abstractNumId="22" w15:restartNumberingAfterBreak="0">
    <w:nsid w:val="4CA75856"/>
    <w:multiLevelType w:val="multilevel"/>
    <w:tmpl w:val="5A6C4500"/>
    <w:name w:val="Table Bullets List"/>
    <w:lvl w:ilvl="0">
      <w:start w:val="1"/>
      <w:numFmt w:val="bullet"/>
      <w:pStyle w:val="TableTextBullet"/>
      <w:lvlText w:val="•"/>
      <w:lvlJc w:val="left"/>
      <w:pPr>
        <w:ind w:left="198" w:hanging="198"/>
      </w:pPr>
      <w:rPr>
        <w:rFonts w:ascii="Calibri" w:hAnsi="Calibri" w:hint="default"/>
      </w:rPr>
    </w:lvl>
    <w:lvl w:ilvl="1">
      <w:start w:val="1"/>
      <w:numFmt w:val="bullet"/>
      <w:pStyle w:val="TableTextBullet2"/>
      <w:lvlText w:val="–"/>
      <w:lvlJc w:val="left"/>
      <w:pPr>
        <w:ind w:left="396" w:hanging="198"/>
      </w:pPr>
      <w:rPr>
        <w:rFonts w:ascii="Calibri" w:hAnsi="Calibri" w:hint="default"/>
      </w:rPr>
    </w:lvl>
    <w:lvl w:ilvl="2">
      <w:start w:val="1"/>
      <w:numFmt w:val="bullet"/>
      <w:pStyle w:val="TableTextBullet3"/>
      <w:lvlText w:val=""/>
      <w:lvlJc w:val="left"/>
      <w:pPr>
        <w:ind w:left="594" w:hanging="198"/>
      </w:pPr>
      <w:rPr>
        <w:rFonts w:ascii="Symbol" w:hAnsi="Symbol" w:hint="default"/>
        <w:position w:val="-3"/>
      </w:rPr>
    </w:lvl>
    <w:lvl w:ilvl="3">
      <w:start w:val="1"/>
      <w:numFmt w:val="bullet"/>
      <w:lvlText w:val=""/>
      <w:lvlJc w:val="left"/>
      <w:pPr>
        <w:ind w:left="792" w:hanging="198"/>
      </w:pPr>
      <w:rPr>
        <w:rFonts w:ascii="Symbol" w:hAnsi="Symbol" w:hint="default"/>
      </w:rPr>
    </w:lvl>
    <w:lvl w:ilvl="4">
      <w:start w:val="1"/>
      <w:numFmt w:val="bullet"/>
      <w:lvlText w:val="o"/>
      <w:lvlJc w:val="left"/>
      <w:pPr>
        <w:ind w:left="990" w:hanging="198"/>
      </w:pPr>
      <w:rPr>
        <w:rFonts w:ascii="Courier New" w:hAnsi="Courier New" w:cs="Courier New" w:hint="default"/>
      </w:rPr>
    </w:lvl>
    <w:lvl w:ilvl="5">
      <w:start w:val="1"/>
      <w:numFmt w:val="bullet"/>
      <w:lvlText w:val=""/>
      <w:lvlJc w:val="left"/>
      <w:pPr>
        <w:ind w:left="1188" w:hanging="198"/>
      </w:pPr>
      <w:rPr>
        <w:rFonts w:ascii="Wingdings" w:hAnsi="Wingdings" w:hint="default"/>
      </w:rPr>
    </w:lvl>
    <w:lvl w:ilvl="6">
      <w:start w:val="1"/>
      <w:numFmt w:val="bullet"/>
      <w:lvlText w:val=""/>
      <w:lvlJc w:val="left"/>
      <w:pPr>
        <w:ind w:left="1386" w:hanging="198"/>
      </w:pPr>
      <w:rPr>
        <w:rFonts w:ascii="Symbol" w:hAnsi="Symbol" w:hint="default"/>
      </w:rPr>
    </w:lvl>
    <w:lvl w:ilvl="7">
      <w:start w:val="1"/>
      <w:numFmt w:val="bullet"/>
      <w:lvlText w:val="o"/>
      <w:lvlJc w:val="left"/>
      <w:pPr>
        <w:ind w:left="1584" w:hanging="198"/>
      </w:pPr>
      <w:rPr>
        <w:rFonts w:ascii="Courier New" w:hAnsi="Courier New" w:cs="Courier New" w:hint="default"/>
      </w:rPr>
    </w:lvl>
    <w:lvl w:ilvl="8">
      <w:start w:val="1"/>
      <w:numFmt w:val="bullet"/>
      <w:lvlText w:val=""/>
      <w:lvlJc w:val="left"/>
      <w:pPr>
        <w:ind w:left="1782" w:hanging="198"/>
      </w:pPr>
      <w:rPr>
        <w:rFonts w:ascii="Wingdings" w:hAnsi="Wingdings" w:hint="default"/>
      </w:rPr>
    </w:lvl>
  </w:abstractNum>
  <w:abstractNum w:abstractNumId="23" w15:restartNumberingAfterBreak="0">
    <w:nsid w:val="4EF01645"/>
    <w:multiLevelType w:val="multilevel"/>
    <w:tmpl w:val="7D36F18C"/>
    <w:name w:val="Bullets2"/>
    <w:lvl w:ilvl="0">
      <w:start w:val="1"/>
      <w:numFmt w:val="decimal"/>
      <w:pStyle w:val="ListNumber"/>
      <w:lvlText w:val="%1."/>
      <w:lvlJc w:val="left"/>
      <w:pPr>
        <w:ind w:left="340" w:hanging="340"/>
      </w:pPr>
      <w:rPr>
        <w:rFonts w:hint="default"/>
      </w:rPr>
    </w:lvl>
    <w:lvl w:ilvl="1">
      <w:start w:val="1"/>
      <w:numFmt w:val="lowerLetter"/>
      <w:pStyle w:val="ListNumber2"/>
      <w:lvlText w:val="%2."/>
      <w:lvlJc w:val="left"/>
      <w:pPr>
        <w:ind w:left="680" w:hanging="340"/>
      </w:pPr>
      <w:rPr>
        <w:rFonts w:hint="default"/>
      </w:rPr>
    </w:lvl>
    <w:lvl w:ilvl="2">
      <w:start w:val="1"/>
      <w:numFmt w:val="lowerRoman"/>
      <w:pStyle w:val="ListNumber3"/>
      <w:lvlText w:val="%3."/>
      <w:lvlJc w:val="left"/>
      <w:pPr>
        <w:ind w:left="1020" w:hanging="340"/>
      </w:pPr>
      <w:rPr>
        <w:rFonts w:hint="default"/>
      </w:rPr>
    </w:lvl>
    <w:lvl w:ilvl="3">
      <w:start w:val="1"/>
      <w:numFmt w:val="upperLetter"/>
      <w:pStyle w:val="ListNumber4"/>
      <w:lvlText w:val="%4."/>
      <w:lvlJc w:val="left"/>
      <w:pPr>
        <w:ind w:left="1360" w:hanging="340"/>
      </w:pPr>
      <w:rPr>
        <w:rFonts w:hint="default"/>
      </w:rPr>
    </w:lvl>
    <w:lvl w:ilvl="4">
      <w:start w:val="1"/>
      <w:numFmt w:val="upperRoman"/>
      <w:pStyle w:val="ListNumber5"/>
      <w:lvlText w:val="%5."/>
      <w:lvlJc w:val="left"/>
      <w:pPr>
        <w:ind w:left="1700" w:hanging="340"/>
      </w:pPr>
      <w:rPr>
        <w:rFonts w:hint="default"/>
      </w:rPr>
    </w:lvl>
    <w:lvl w:ilvl="5">
      <w:start w:val="1"/>
      <w:numFmt w:val="lowerRoman"/>
      <w:lvlText w:val="%6."/>
      <w:lvlJc w:val="right"/>
      <w:pPr>
        <w:ind w:left="2040" w:hanging="340"/>
      </w:pPr>
      <w:rPr>
        <w:rFonts w:hint="default"/>
      </w:rPr>
    </w:lvl>
    <w:lvl w:ilvl="6">
      <w:start w:val="1"/>
      <w:numFmt w:val="decimal"/>
      <w:lvlText w:val="%7."/>
      <w:lvlJc w:val="left"/>
      <w:pPr>
        <w:ind w:left="2380" w:hanging="340"/>
      </w:pPr>
      <w:rPr>
        <w:rFonts w:hint="default"/>
      </w:rPr>
    </w:lvl>
    <w:lvl w:ilvl="7">
      <w:start w:val="1"/>
      <w:numFmt w:val="lowerLetter"/>
      <w:lvlText w:val="%8."/>
      <w:lvlJc w:val="left"/>
      <w:pPr>
        <w:ind w:left="2720" w:hanging="340"/>
      </w:pPr>
      <w:rPr>
        <w:rFonts w:hint="default"/>
      </w:rPr>
    </w:lvl>
    <w:lvl w:ilvl="8">
      <w:start w:val="1"/>
      <w:numFmt w:val="lowerRoman"/>
      <w:lvlText w:val="%9."/>
      <w:lvlJc w:val="right"/>
      <w:pPr>
        <w:ind w:left="3060" w:hanging="340"/>
      </w:pPr>
      <w:rPr>
        <w:rFonts w:hint="default"/>
      </w:rPr>
    </w:lvl>
  </w:abstractNum>
  <w:abstractNum w:abstractNumId="24" w15:restartNumberingAfterBreak="0">
    <w:nsid w:val="52456C28"/>
    <w:multiLevelType w:val="multilevel"/>
    <w:tmpl w:val="472A8ED0"/>
    <w:name w:val="U1_Legal Numbering"/>
    <w:lvl w:ilvl="0">
      <w:start w:val="1"/>
      <w:numFmt w:val="decimal"/>
      <w:lvlText w:val="%1."/>
      <w:lvlJc w:val="left"/>
      <w:pPr>
        <w:ind w:left="567" w:hanging="567"/>
      </w:pPr>
      <w:rPr>
        <w:rFonts w:hint="default"/>
      </w:rPr>
    </w:lvl>
    <w:lvl w:ilvl="1">
      <w:start w:val="1"/>
      <w:numFmt w:val="decimal"/>
      <w:lvlText w:val="%1.%2"/>
      <w:lvlJc w:val="left"/>
      <w:pPr>
        <w:ind w:left="1134" w:hanging="567"/>
      </w:pPr>
      <w:rPr>
        <w:rFonts w:hint="default"/>
      </w:rPr>
    </w:lvl>
    <w:lvl w:ilvl="2">
      <w:start w:val="1"/>
      <w:numFmt w:val="decimal"/>
      <w:lvlText w:val="%1.%2.%3"/>
      <w:lvlJc w:val="left"/>
      <w:pPr>
        <w:tabs>
          <w:tab w:val="num" w:pos="1134"/>
        </w:tabs>
        <w:ind w:left="1814" w:hanging="680"/>
      </w:pPr>
      <w:rPr>
        <w:rFonts w:hint="default"/>
      </w:rPr>
    </w:lvl>
    <w:lvl w:ilvl="3">
      <w:start w:val="1"/>
      <w:numFmt w:val="decimal"/>
      <w:suff w:val="space"/>
      <w:lvlText w:val="%1.%2.%3.%4  "/>
      <w:lvlJc w:val="left"/>
      <w:pPr>
        <w:ind w:left="2268" w:hanging="454"/>
      </w:pPr>
      <w:rPr>
        <w:rFonts w:hint="default"/>
      </w:rPr>
    </w:lvl>
    <w:lvl w:ilvl="4">
      <w:start w:val="1"/>
      <w:numFmt w:val="none"/>
      <w:suff w:val="space"/>
      <w:lvlText w:val=""/>
      <w:lvlJc w:val="left"/>
      <w:pPr>
        <w:ind w:left="2835" w:hanging="567"/>
      </w:pPr>
      <w:rPr>
        <w:rFonts w:hint="default"/>
      </w:rPr>
    </w:lvl>
    <w:lvl w:ilvl="5">
      <w:start w:val="1"/>
      <w:numFmt w:val="none"/>
      <w:suff w:val="space"/>
      <w:lvlText w:val=""/>
      <w:lvlJc w:val="left"/>
      <w:pPr>
        <w:ind w:left="3402" w:hanging="567"/>
      </w:pPr>
      <w:rPr>
        <w:rFonts w:hint="default"/>
      </w:rPr>
    </w:lvl>
    <w:lvl w:ilvl="6">
      <w:start w:val="1"/>
      <w:numFmt w:val="none"/>
      <w:suff w:val="space"/>
      <w:lvlText w:val=""/>
      <w:lvlJc w:val="left"/>
      <w:pPr>
        <w:ind w:left="3969" w:hanging="567"/>
      </w:pPr>
      <w:rPr>
        <w:rFonts w:hint="default"/>
      </w:rPr>
    </w:lvl>
    <w:lvl w:ilvl="7">
      <w:start w:val="1"/>
      <w:numFmt w:val="none"/>
      <w:suff w:val="space"/>
      <w:lvlText w:val=""/>
      <w:lvlJc w:val="left"/>
      <w:pPr>
        <w:ind w:left="4536" w:hanging="567"/>
      </w:pPr>
      <w:rPr>
        <w:rFonts w:hint="default"/>
      </w:rPr>
    </w:lvl>
    <w:lvl w:ilvl="8">
      <w:start w:val="1"/>
      <w:numFmt w:val="none"/>
      <w:suff w:val="space"/>
      <w:lvlText w:val=""/>
      <w:lvlJc w:val="left"/>
      <w:pPr>
        <w:ind w:left="5103" w:hanging="567"/>
      </w:pPr>
      <w:rPr>
        <w:rFonts w:hint="default"/>
      </w:rPr>
    </w:lvl>
  </w:abstractNum>
  <w:abstractNum w:abstractNumId="25" w15:restartNumberingAfterBreak="0">
    <w:nsid w:val="533157A3"/>
    <w:multiLevelType w:val="multilevel"/>
    <w:tmpl w:val="F056CAF2"/>
    <w:name w:val="NumberedHeadings"/>
    <w:lvl w:ilvl="0">
      <w:start w:val="1"/>
      <w:numFmt w:val="none"/>
      <w:lvlText w:val=""/>
      <w:lvlJc w:val="left"/>
      <w:pPr>
        <w:ind w:left="0" w:firstLine="0"/>
      </w:pPr>
      <w:rPr>
        <w:rFonts w:hint="default"/>
      </w:rPr>
    </w:lvl>
    <w:lvl w:ilvl="1">
      <w:start w:val="1"/>
      <w:numFmt w:val="none"/>
      <w:lvlText w:val=""/>
      <w:lvlJc w:val="left"/>
      <w:pPr>
        <w:ind w:left="0" w:firstLine="0"/>
      </w:pPr>
      <w:rPr>
        <w:rFonts w:hint="default"/>
      </w:rPr>
    </w:lvl>
    <w:lvl w:ilvl="2">
      <w:start w:val="1"/>
      <w:numFmt w:val="none"/>
      <w:lvlText w:val=""/>
      <w:lvlJc w:val="left"/>
      <w:pPr>
        <w:ind w:left="0" w:firstLine="0"/>
      </w:pPr>
      <w:rPr>
        <w:rFonts w:hint="default"/>
      </w:rPr>
    </w:lvl>
    <w:lvl w:ilvl="3">
      <w:start w:val="1"/>
      <w:numFmt w:val="none"/>
      <w:lvlText w:val=""/>
      <w:lvlJc w:val="left"/>
      <w:pPr>
        <w:ind w:left="0" w:firstLine="0"/>
      </w:pPr>
      <w:rPr>
        <w:rFonts w:hint="default"/>
      </w:rPr>
    </w:lvl>
    <w:lvl w:ilvl="4">
      <w:start w:val="1"/>
      <w:numFmt w:val="none"/>
      <w:lvlText w:val=""/>
      <w:lvlJc w:val="left"/>
      <w:pPr>
        <w:ind w:left="0" w:firstLine="0"/>
      </w:pPr>
      <w:rPr>
        <w:rFonts w:hint="default"/>
      </w:rPr>
    </w:lvl>
    <w:lvl w:ilvl="5">
      <w:start w:val="1"/>
      <w:numFmt w:val="none"/>
      <w:lvlText w:val=""/>
      <w:lvlJc w:val="right"/>
      <w:pPr>
        <w:ind w:left="992" w:hanging="992"/>
      </w:pPr>
      <w:rPr>
        <w:rFonts w:hint="default"/>
      </w:rPr>
    </w:lvl>
    <w:lvl w:ilvl="6">
      <w:start w:val="1"/>
      <w:numFmt w:val="none"/>
      <w:lvlText w:val=""/>
      <w:lvlJc w:val="left"/>
      <w:pPr>
        <w:ind w:left="992" w:hanging="992"/>
      </w:pPr>
      <w:rPr>
        <w:rFonts w:hint="default"/>
      </w:rPr>
    </w:lvl>
    <w:lvl w:ilvl="7">
      <w:start w:val="1"/>
      <w:numFmt w:val="none"/>
      <w:lvlText w:val=""/>
      <w:lvlJc w:val="left"/>
      <w:pPr>
        <w:ind w:left="992" w:hanging="992"/>
      </w:pPr>
      <w:rPr>
        <w:rFonts w:hint="default"/>
      </w:rPr>
    </w:lvl>
    <w:lvl w:ilvl="8">
      <w:start w:val="1"/>
      <w:numFmt w:val="none"/>
      <w:lvlText w:val=""/>
      <w:lvlJc w:val="right"/>
      <w:pPr>
        <w:ind w:left="992" w:hanging="992"/>
      </w:pPr>
      <w:rPr>
        <w:rFonts w:hint="default"/>
      </w:rPr>
    </w:lvl>
  </w:abstractNum>
  <w:abstractNum w:abstractNumId="26" w15:restartNumberingAfterBreak="0">
    <w:nsid w:val="593A436F"/>
    <w:multiLevelType w:val="multilevel"/>
    <w:tmpl w:val="10107B4A"/>
    <w:name w:val="TableNumbering"/>
    <w:lvl w:ilvl="0">
      <w:start w:val="1"/>
      <w:numFmt w:val="none"/>
      <w:suff w:val="nothing"/>
      <w:lvlText w:val=""/>
      <w:lvlJc w:val="left"/>
      <w:pPr>
        <w:ind w:left="0" w:firstLine="0"/>
      </w:pPr>
      <w:rPr>
        <w:rFonts w:hint="default"/>
      </w:rPr>
    </w:lvl>
    <w:lvl w:ilvl="1">
      <w:start w:val="1"/>
      <w:numFmt w:val="decimal"/>
      <w:lvlText w:val="(%2)"/>
      <w:lvlJc w:val="left"/>
      <w:pPr>
        <w:ind w:left="340" w:hanging="340"/>
      </w:pPr>
      <w:rPr>
        <w:rFonts w:hint="default"/>
      </w:rPr>
    </w:lvl>
    <w:lvl w:ilvl="2">
      <w:start w:val="1"/>
      <w:numFmt w:val="none"/>
      <w:lvlText w:val=""/>
      <w:lvlJc w:val="left"/>
      <w:pPr>
        <w:ind w:left="340" w:hanging="340"/>
      </w:pPr>
      <w:rPr>
        <w:rFonts w:hint="default"/>
      </w:rPr>
    </w:lvl>
    <w:lvl w:ilvl="3">
      <w:start w:val="1"/>
      <w:numFmt w:val="none"/>
      <w:lvlText w:val=""/>
      <w:lvlJc w:val="left"/>
      <w:pPr>
        <w:ind w:left="340" w:hanging="340"/>
      </w:pPr>
      <w:rPr>
        <w:rFonts w:hint="default"/>
      </w:rPr>
    </w:lvl>
    <w:lvl w:ilvl="4">
      <w:start w:val="1"/>
      <w:numFmt w:val="none"/>
      <w:lvlText w:val=""/>
      <w:lvlJc w:val="left"/>
      <w:pPr>
        <w:ind w:left="340" w:hanging="340"/>
      </w:pPr>
      <w:rPr>
        <w:rFonts w:hint="default"/>
      </w:rPr>
    </w:lvl>
    <w:lvl w:ilvl="5">
      <w:start w:val="1"/>
      <w:numFmt w:val="none"/>
      <w:lvlText w:val=""/>
      <w:lvlJc w:val="left"/>
      <w:pPr>
        <w:ind w:left="340" w:hanging="340"/>
      </w:pPr>
      <w:rPr>
        <w:rFonts w:hint="default"/>
      </w:rPr>
    </w:lvl>
    <w:lvl w:ilvl="6">
      <w:start w:val="1"/>
      <w:numFmt w:val="none"/>
      <w:lvlText w:val=""/>
      <w:lvlJc w:val="left"/>
      <w:pPr>
        <w:ind w:left="340" w:hanging="340"/>
      </w:pPr>
      <w:rPr>
        <w:rFonts w:hint="default"/>
      </w:rPr>
    </w:lvl>
    <w:lvl w:ilvl="7">
      <w:start w:val="1"/>
      <w:numFmt w:val="none"/>
      <w:lvlText w:val=""/>
      <w:lvlJc w:val="left"/>
      <w:pPr>
        <w:ind w:left="340" w:hanging="340"/>
      </w:pPr>
      <w:rPr>
        <w:rFonts w:hint="default"/>
      </w:rPr>
    </w:lvl>
    <w:lvl w:ilvl="8">
      <w:start w:val="1"/>
      <w:numFmt w:val="none"/>
      <w:lvlText w:val=""/>
      <w:lvlJc w:val="left"/>
      <w:pPr>
        <w:ind w:left="340" w:hanging="340"/>
      </w:pPr>
      <w:rPr>
        <w:rFonts w:hint="default"/>
      </w:rPr>
    </w:lvl>
  </w:abstractNum>
  <w:abstractNum w:abstractNumId="27" w15:restartNumberingAfterBreak="0">
    <w:nsid w:val="599D3754"/>
    <w:multiLevelType w:val="multilevel"/>
    <w:tmpl w:val="4B14CC02"/>
    <w:name w:val="AppendixTableListNumber"/>
    <w:lvl w:ilvl="0">
      <w:start w:val="1"/>
      <w:numFmt w:val="decimal"/>
      <w:suff w:val="space"/>
      <w:lvlText w:val="%1."/>
      <w:lvlJc w:val="left"/>
      <w:pPr>
        <w:ind w:left="284" w:hanging="227"/>
      </w:pPr>
      <w:rPr>
        <w:rFonts w:hint="default"/>
        <w:sz w:val="18"/>
      </w:rPr>
    </w:lvl>
    <w:lvl w:ilvl="1">
      <w:start w:val="1"/>
      <w:numFmt w:val="decimal"/>
      <w:lvlText w:val="%1.%2"/>
      <w:lvlJc w:val="left"/>
      <w:pPr>
        <w:ind w:left="794" w:hanging="794"/>
      </w:pPr>
      <w:rPr>
        <w:rFonts w:hint="default"/>
      </w:rPr>
    </w:lvl>
    <w:lvl w:ilvl="2">
      <w:start w:val="1"/>
      <w:numFmt w:val="none"/>
      <w:suff w:val="nothing"/>
      <w:lvlText w:val=""/>
      <w:lvlJc w:val="left"/>
      <w:pPr>
        <w:ind w:left="0" w:firstLine="0"/>
      </w:pPr>
      <w:rPr>
        <w:rFonts w:hint="default"/>
      </w:rPr>
    </w:lvl>
    <w:lvl w:ilvl="3">
      <w:start w:val="1"/>
      <w:numFmt w:val="upperLetter"/>
      <w:lvlText w:val="%4)"/>
      <w:lvlJc w:val="left"/>
      <w:pPr>
        <w:ind w:left="794" w:hanging="454"/>
      </w:pPr>
      <w:rPr>
        <w:rFonts w:hint="default"/>
      </w:rPr>
    </w:lvl>
    <w:lvl w:ilvl="4">
      <w:start w:val="1"/>
      <w:numFmt w:val="none"/>
      <w:lvlText w:val=""/>
      <w:lvlJc w:val="left"/>
      <w:pPr>
        <w:ind w:left="992" w:hanging="992"/>
      </w:pPr>
      <w:rPr>
        <w:rFonts w:hint="default"/>
      </w:rPr>
    </w:lvl>
    <w:lvl w:ilvl="5">
      <w:start w:val="1"/>
      <w:numFmt w:val="none"/>
      <w:lvlText w:val=""/>
      <w:lvlJc w:val="right"/>
      <w:pPr>
        <w:ind w:left="992" w:hanging="992"/>
      </w:pPr>
      <w:rPr>
        <w:rFonts w:hint="default"/>
      </w:rPr>
    </w:lvl>
    <w:lvl w:ilvl="6">
      <w:start w:val="1"/>
      <w:numFmt w:val="none"/>
      <w:lvlText w:val=""/>
      <w:lvlJc w:val="left"/>
      <w:pPr>
        <w:ind w:left="992" w:hanging="992"/>
      </w:pPr>
      <w:rPr>
        <w:rFonts w:hint="default"/>
      </w:rPr>
    </w:lvl>
    <w:lvl w:ilvl="7">
      <w:start w:val="1"/>
      <w:numFmt w:val="none"/>
      <w:lvlText w:val=""/>
      <w:lvlJc w:val="left"/>
      <w:pPr>
        <w:ind w:left="992" w:hanging="992"/>
      </w:pPr>
      <w:rPr>
        <w:rFonts w:hint="default"/>
      </w:rPr>
    </w:lvl>
    <w:lvl w:ilvl="8">
      <w:start w:val="1"/>
      <w:numFmt w:val="none"/>
      <w:lvlText w:val=""/>
      <w:lvlJc w:val="right"/>
      <w:pPr>
        <w:ind w:left="992" w:hanging="992"/>
      </w:pPr>
      <w:rPr>
        <w:rFonts w:hint="default"/>
      </w:rPr>
    </w:lvl>
  </w:abstractNum>
  <w:abstractNum w:abstractNumId="28" w15:restartNumberingAfterBreak="0">
    <w:nsid w:val="5AE6625A"/>
    <w:multiLevelType w:val="multilevel"/>
    <w:tmpl w:val="5FDABB82"/>
    <w:name w:val="MyHeadings"/>
    <w:lvl w:ilvl="0">
      <w:start w:val="1"/>
      <w:numFmt w:val="decimal"/>
      <w:lvlText w:val="%1 "/>
      <w:lvlJc w:val="left"/>
      <w:pPr>
        <w:tabs>
          <w:tab w:val="num" w:pos="567"/>
        </w:tabs>
        <w:ind w:left="567" w:hanging="567"/>
      </w:pPr>
      <w:rPr>
        <w:rFonts w:hint="default"/>
      </w:rPr>
    </w:lvl>
    <w:lvl w:ilvl="1">
      <w:start w:val="1"/>
      <w:numFmt w:val="decimal"/>
      <w:lvlText w:val="%1.%2"/>
      <w:lvlJc w:val="left"/>
      <w:pPr>
        <w:tabs>
          <w:tab w:val="num" w:pos="851"/>
        </w:tabs>
        <w:ind w:left="851" w:hanging="851"/>
      </w:pPr>
      <w:rPr>
        <w:rFonts w:hint="default"/>
      </w:rPr>
    </w:lvl>
    <w:lvl w:ilvl="2">
      <w:start w:val="1"/>
      <w:numFmt w:val="decimal"/>
      <w:lvlText w:val="%1.%2.%3"/>
      <w:lvlJc w:val="left"/>
      <w:pPr>
        <w:tabs>
          <w:tab w:val="num" w:pos="851"/>
        </w:tabs>
        <w:ind w:left="851" w:hanging="851"/>
      </w:pPr>
      <w:rPr>
        <w:rFonts w:hint="default"/>
      </w:rPr>
    </w:lvl>
    <w:lvl w:ilvl="3">
      <w:start w:val="1"/>
      <w:numFmt w:val="decimal"/>
      <w:suff w:val="space"/>
      <w:lvlText w:val="%1.%2.%3.%4  "/>
      <w:lvlJc w:val="left"/>
      <w:pPr>
        <w:ind w:left="864" w:hanging="864"/>
      </w:pPr>
      <w:rPr>
        <w:rFonts w:hint="default"/>
      </w:rPr>
    </w:lvl>
    <w:lvl w:ilvl="4">
      <w:start w:val="1"/>
      <w:numFmt w:val="decimal"/>
      <w:suff w:val="space"/>
      <w:lvlText w:val="%1.%2.%3.%4.%5"/>
      <w:lvlJc w:val="left"/>
      <w:pPr>
        <w:ind w:left="1008" w:hanging="1008"/>
      </w:pPr>
      <w:rPr>
        <w:rFonts w:hint="default"/>
      </w:rPr>
    </w:lvl>
    <w:lvl w:ilvl="5">
      <w:start w:val="1"/>
      <w:numFmt w:val="decimal"/>
      <w:lvlText w:val="%1.%2.%3.%4.%5.%6"/>
      <w:lvlJc w:val="left"/>
      <w:pPr>
        <w:ind w:left="1152" w:hanging="1152"/>
      </w:pPr>
      <w:rPr>
        <w:rFonts w:hint="default"/>
      </w:rPr>
    </w:lvl>
    <w:lvl w:ilvl="6">
      <w:start w:val="1"/>
      <w:numFmt w:val="decimal"/>
      <w:lvlText w:val="%1.%2.%3.%4.%5.%6.%7"/>
      <w:lvlJc w:val="left"/>
      <w:pPr>
        <w:ind w:left="1296" w:hanging="1296"/>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584" w:hanging="1584"/>
      </w:pPr>
      <w:rPr>
        <w:rFonts w:hint="default"/>
      </w:rPr>
    </w:lvl>
  </w:abstractNum>
  <w:abstractNum w:abstractNumId="29" w15:restartNumberingAfterBreak="0">
    <w:nsid w:val="5B26040B"/>
    <w:multiLevelType w:val="multilevel"/>
    <w:tmpl w:val="0F3E3D4E"/>
    <w:name w:val="Lst_Notes"/>
    <w:lvl w:ilvl="0">
      <w:start w:val="1"/>
      <w:numFmt w:val="lowerLetter"/>
      <w:pStyle w:val="NoteNumbered"/>
      <w:lvlText w:val="%1."/>
      <w:lvlJc w:val="left"/>
      <w:pPr>
        <w:ind w:left="284" w:hanging="284"/>
      </w:pPr>
      <w:rPr>
        <w:rFonts w:hint="default"/>
      </w:rPr>
    </w:lvl>
    <w:lvl w:ilvl="1">
      <w:start w:val="1"/>
      <w:numFmt w:val="lowerRoman"/>
      <w:pStyle w:val="NoteNumbered2"/>
      <w:lvlText w:val="%2."/>
      <w:lvlJc w:val="left"/>
      <w:pPr>
        <w:ind w:left="568" w:hanging="284"/>
      </w:pPr>
      <w:rPr>
        <w:rFonts w:hint="default"/>
      </w:rPr>
    </w:lvl>
    <w:lvl w:ilvl="2">
      <w:start w:val="1"/>
      <w:numFmt w:val="upperLetter"/>
      <w:lvlText w:val="%3."/>
      <w:lvlJc w:val="left"/>
      <w:pPr>
        <w:ind w:left="852" w:hanging="284"/>
      </w:pPr>
      <w:rPr>
        <w:rFonts w:hint="default"/>
      </w:rPr>
    </w:lvl>
    <w:lvl w:ilvl="3">
      <w:start w:val="1"/>
      <w:numFmt w:val="decimal"/>
      <w:lvlText w:val="%4."/>
      <w:lvlJc w:val="left"/>
      <w:pPr>
        <w:ind w:left="1136" w:hanging="284"/>
      </w:pPr>
      <w:rPr>
        <w:rFonts w:hint="default"/>
      </w:rPr>
    </w:lvl>
    <w:lvl w:ilvl="4">
      <w:start w:val="1"/>
      <w:numFmt w:val="lowerLetter"/>
      <w:lvlText w:val="%5."/>
      <w:lvlJc w:val="left"/>
      <w:pPr>
        <w:ind w:left="1420" w:hanging="284"/>
      </w:pPr>
      <w:rPr>
        <w:rFonts w:hint="default"/>
      </w:rPr>
    </w:lvl>
    <w:lvl w:ilvl="5">
      <w:start w:val="1"/>
      <w:numFmt w:val="lowerRoman"/>
      <w:lvlText w:val="%6."/>
      <w:lvlJc w:val="right"/>
      <w:pPr>
        <w:ind w:left="1704" w:hanging="284"/>
      </w:pPr>
      <w:rPr>
        <w:rFonts w:hint="default"/>
      </w:rPr>
    </w:lvl>
    <w:lvl w:ilvl="6">
      <w:start w:val="1"/>
      <w:numFmt w:val="decimal"/>
      <w:lvlText w:val="%7."/>
      <w:lvlJc w:val="left"/>
      <w:pPr>
        <w:ind w:left="1988" w:hanging="284"/>
      </w:pPr>
      <w:rPr>
        <w:rFonts w:hint="default"/>
      </w:rPr>
    </w:lvl>
    <w:lvl w:ilvl="7">
      <w:start w:val="1"/>
      <w:numFmt w:val="lowerLetter"/>
      <w:lvlText w:val="%8."/>
      <w:lvlJc w:val="left"/>
      <w:pPr>
        <w:ind w:left="2272" w:hanging="284"/>
      </w:pPr>
      <w:rPr>
        <w:rFonts w:hint="default"/>
      </w:rPr>
    </w:lvl>
    <w:lvl w:ilvl="8">
      <w:start w:val="1"/>
      <w:numFmt w:val="lowerRoman"/>
      <w:lvlText w:val="%9."/>
      <w:lvlJc w:val="right"/>
      <w:pPr>
        <w:ind w:left="2556" w:hanging="284"/>
      </w:pPr>
      <w:rPr>
        <w:rFonts w:hint="default"/>
      </w:rPr>
    </w:lvl>
  </w:abstractNum>
  <w:abstractNum w:abstractNumId="30" w15:restartNumberingAfterBreak="0">
    <w:nsid w:val="5B2C71EC"/>
    <w:multiLevelType w:val="hybridMultilevel"/>
    <w:tmpl w:val="79B200BA"/>
    <w:name w:val="Bullets4"/>
    <w:lvl w:ilvl="0" w:tplc="D8AAA350">
      <w:start w:val="1"/>
      <w:numFmt w:val="bullet"/>
      <w:lvlText w:val=""/>
      <w:lvlJc w:val="left"/>
      <w:pPr>
        <w:ind w:left="947" w:hanging="360"/>
      </w:pPr>
      <w:rPr>
        <w:rFonts w:ascii="Wingdings" w:hAnsi="Wingdings" w:hint="default"/>
      </w:rPr>
    </w:lvl>
    <w:lvl w:ilvl="1" w:tplc="0C090003" w:tentative="1">
      <w:start w:val="1"/>
      <w:numFmt w:val="bullet"/>
      <w:lvlText w:val="o"/>
      <w:lvlJc w:val="left"/>
      <w:pPr>
        <w:ind w:left="1667" w:hanging="360"/>
      </w:pPr>
      <w:rPr>
        <w:rFonts w:ascii="Courier New" w:hAnsi="Courier New" w:cs="Courier New" w:hint="default"/>
      </w:rPr>
    </w:lvl>
    <w:lvl w:ilvl="2" w:tplc="0C090005" w:tentative="1">
      <w:start w:val="1"/>
      <w:numFmt w:val="bullet"/>
      <w:lvlText w:val=""/>
      <w:lvlJc w:val="left"/>
      <w:pPr>
        <w:ind w:left="2387" w:hanging="360"/>
      </w:pPr>
      <w:rPr>
        <w:rFonts w:ascii="Wingdings" w:hAnsi="Wingdings" w:hint="default"/>
      </w:rPr>
    </w:lvl>
    <w:lvl w:ilvl="3" w:tplc="0C090001" w:tentative="1">
      <w:start w:val="1"/>
      <w:numFmt w:val="bullet"/>
      <w:lvlText w:val=""/>
      <w:lvlJc w:val="left"/>
      <w:pPr>
        <w:ind w:left="3107" w:hanging="360"/>
      </w:pPr>
      <w:rPr>
        <w:rFonts w:ascii="Symbol" w:hAnsi="Symbol" w:hint="default"/>
      </w:rPr>
    </w:lvl>
    <w:lvl w:ilvl="4" w:tplc="0C090003" w:tentative="1">
      <w:start w:val="1"/>
      <w:numFmt w:val="bullet"/>
      <w:lvlText w:val="o"/>
      <w:lvlJc w:val="left"/>
      <w:pPr>
        <w:ind w:left="3827" w:hanging="360"/>
      </w:pPr>
      <w:rPr>
        <w:rFonts w:ascii="Courier New" w:hAnsi="Courier New" w:cs="Courier New" w:hint="default"/>
      </w:rPr>
    </w:lvl>
    <w:lvl w:ilvl="5" w:tplc="0C090005" w:tentative="1">
      <w:start w:val="1"/>
      <w:numFmt w:val="bullet"/>
      <w:lvlText w:val=""/>
      <w:lvlJc w:val="left"/>
      <w:pPr>
        <w:ind w:left="4547" w:hanging="360"/>
      </w:pPr>
      <w:rPr>
        <w:rFonts w:ascii="Wingdings" w:hAnsi="Wingdings" w:hint="default"/>
      </w:rPr>
    </w:lvl>
    <w:lvl w:ilvl="6" w:tplc="0C090001" w:tentative="1">
      <w:start w:val="1"/>
      <w:numFmt w:val="bullet"/>
      <w:lvlText w:val=""/>
      <w:lvlJc w:val="left"/>
      <w:pPr>
        <w:ind w:left="5267" w:hanging="360"/>
      </w:pPr>
      <w:rPr>
        <w:rFonts w:ascii="Symbol" w:hAnsi="Symbol" w:hint="default"/>
      </w:rPr>
    </w:lvl>
    <w:lvl w:ilvl="7" w:tplc="0C090003" w:tentative="1">
      <w:start w:val="1"/>
      <w:numFmt w:val="bullet"/>
      <w:lvlText w:val="o"/>
      <w:lvlJc w:val="left"/>
      <w:pPr>
        <w:ind w:left="5987" w:hanging="360"/>
      </w:pPr>
      <w:rPr>
        <w:rFonts w:ascii="Courier New" w:hAnsi="Courier New" w:cs="Courier New" w:hint="default"/>
      </w:rPr>
    </w:lvl>
    <w:lvl w:ilvl="8" w:tplc="0C090005" w:tentative="1">
      <w:start w:val="1"/>
      <w:numFmt w:val="bullet"/>
      <w:lvlText w:val=""/>
      <w:lvlJc w:val="left"/>
      <w:pPr>
        <w:ind w:left="6707" w:hanging="360"/>
      </w:pPr>
      <w:rPr>
        <w:rFonts w:ascii="Wingdings" w:hAnsi="Wingdings" w:hint="default"/>
      </w:rPr>
    </w:lvl>
  </w:abstractNum>
  <w:abstractNum w:abstractNumId="31" w15:restartNumberingAfterBreak="0">
    <w:nsid w:val="5D0540A9"/>
    <w:multiLevelType w:val="multilevel"/>
    <w:tmpl w:val="A0824D3A"/>
    <w:lvl w:ilvl="0">
      <w:start w:val="1"/>
      <w:numFmt w:val="upperLetter"/>
      <w:pStyle w:val="Heading8"/>
      <w:suff w:val="nothing"/>
      <w:lvlText w:val="Attachment %1"/>
      <w:lvlJc w:val="left"/>
      <w:pPr>
        <w:ind w:left="0" w:firstLine="0"/>
      </w:pPr>
      <w:rPr>
        <w:rFonts w:asciiTheme="majorHAnsi" w:hAnsiTheme="majorHAnsi" w:hint="default"/>
        <w:b w:val="0"/>
        <w:i w:val="0"/>
        <w:sz w:val="36"/>
      </w:rPr>
    </w:lvl>
    <w:lvl w:ilvl="1">
      <w:start w:val="1"/>
      <w:numFmt w:val="decimal"/>
      <w:suff w:val="space"/>
      <w:lvlText w:val="%1%2. "/>
      <w:lvlJc w:val="left"/>
      <w:pPr>
        <w:ind w:left="0" w:firstLine="0"/>
      </w:pPr>
      <w:rPr>
        <w:rFonts w:hint="default"/>
        <w:sz w:val="24"/>
      </w:rPr>
    </w:lvl>
    <w:lvl w:ilvl="2">
      <w:start w:val="1"/>
      <w:numFmt w:val="decimal"/>
      <w:suff w:val="space"/>
      <w:lvlText w:val="%1%2.%3 "/>
      <w:lvlJc w:val="left"/>
      <w:pPr>
        <w:ind w:left="0" w:firstLine="0"/>
      </w:pPr>
      <w:rPr>
        <w:rFonts w:hint="default"/>
      </w:rPr>
    </w:lvl>
    <w:lvl w:ilvl="3">
      <w:start w:val="1"/>
      <w:numFmt w:val="decimal"/>
      <w:suff w:val="space"/>
      <w:lvlText w:val="%1%2.%3.%4 "/>
      <w:lvlJc w:val="left"/>
      <w:pPr>
        <w:ind w:left="0" w:firstLine="0"/>
      </w:pPr>
      <w:rPr>
        <w:rFonts w:hint="default"/>
      </w:rPr>
    </w:lvl>
    <w:lvl w:ilvl="4">
      <w:start w:val="1"/>
      <w:numFmt w:val="decimal"/>
      <w:suff w:val="space"/>
      <w:lvlText w:val="%1%2.%3.%4.%5"/>
      <w:lvlJc w:val="left"/>
      <w:pPr>
        <w:ind w:left="0" w:firstLine="0"/>
      </w:pPr>
      <w:rPr>
        <w:rFonts w:hint="default"/>
      </w:rPr>
    </w:lvl>
    <w:lvl w:ilvl="5">
      <w:start w:val="1"/>
      <w:numFmt w:val="none"/>
      <w:lvlText w:val=""/>
      <w:lvlJc w:val="righ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5760" w:hanging="5760"/>
      </w:pPr>
      <w:rPr>
        <w:rFonts w:hint="default"/>
      </w:rPr>
    </w:lvl>
    <w:lvl w:ilvl="8">
      <w:start w:val="1"/>
      <w:numFmt w:val="none"/>
      <w:lvlText w:val=""/>
      <w:lvlJc w:val="right"/>
      <w:pPr>
        <w:ind w:left="6480" w:hanging="6480"/>
      </w:pPr>
      <w:rPr>
        <w:rFonts w:hint="default"/>
      </w:rPr>
    </w:lvl>
  </w:abstractNum>
  <w:abstractNum w:abstractNumId="32" w15:restartNumberingAfterBreak="0">
    <w:nsid w:val="635C0D07"/>
    <w:multiLevelType w:val="multilevel"/>
    <w:tmpl w:val="019052F2"/>
    <w:name w:val="Table Bullets"/>
    <w:lvl w:ilvl="0">
      <w:start w:val="1"/>
      <w:numFmt w:val="bullet"/>
      <w:lvlText w:val="·"/>
      <w:lvlJc w:val="left"/>
      <w:pPr>
        <w:ind w:left="312" w:hanging="227"/>
      </w:pPr>
      <w:rPr>
        <w:rFonts w:ascii="Symbol" w:hAnsi="Symbol" w:hint="default"/>
        <w:color w:val="201547" w:themeColor="text2"/>
      </w:rPr>
    </w:lvl>
    <w:lvl w:ilvl="1">
      <w:start w:val="1"/>
      <w:numFmt w:val="bullet"/>
      <w:lvlText w:val="–"/>
      <w:lvlJc w:val="left"/>
      <w:pPr>
        <w:ind w:left="539" w:hanging="227"/>
      </w:pPr>
      <w:rPr>
        <w:rFonts w:ascii="Arial" w:hAnsi="Arial" w:hint="default"/>
        <w:color w:val="201547" w:themeColor="text2"/>
      </w:rPr>
    </w:lvl>
    <w:lvl w:ilvl="2">
      <w:start w:val="1"/>
      <w:numFmt w:val="bullet"/>
      <w:lvlText w:val=""/>
      <w:lvlJc w:val="left"/>
      <w:pPr>
        <w:ind w:left="766" w:hanging="227"/>
      </w:pPr>
      <w:rPr>
        <w:rFonts w:ascii="Wingdings" w:hAnsi="Wingdings" w:hint="default"/>
      </w:rPr>
    </w:lvl>
    <w:lvl w:ilvl="3">
      <w:start w:val="1"/>
      <w:numFmt w:val="bullet"/>
      <w:lvlText w:val=""/>
      <w:lvlJc w:val="left"/>
      <w:pPr>
        <w:ind w:left="993" w:hanging="227"/>
      </w:pPr>
      <w:rPr>
        <w:rFonts w:ascii="Symbol" w:hAnsi="Symbol" w:hint="default"/>
      </w:rPr>
    </w:lvl>
    <w:lvl w:ilvl="4">
      <w:start w:val="1"/>
      <w:numFmt w:val="bullet"/>
      <w:lvlText w:val="o"/>
      <w:lvlJc w:val="left"/>
      <w:pPr>
        <w:ind w:left="1220" w:hanging="227"/>
      </w:pPr>
      <w:rPr>
        <w:rFonts w:ascii="Courier New" w:hAnsi="Courier New" w:cs="Courier New" w:hint="default"/>
      </w:rPr>
    </w:lvl>
    <w:lvl w:ilvl="5">
      <w:start w:val="1"/>
      <w:numFmt w:val="bullet"/>
      <w:lvlText w:val=""/>
      <w:lvlJc w:val="left"/>
      <w:pPr>
        <w:ind w:left="1447" w:hanging="227"/>
      </w:pPr>
      <w:rPr>
        <w:rFonts w:ascii="Wingdings" w:hAnsi="Wingdings" w:hint="default"/>
      </w:rPr>
    </w:lvl>
    <w:lvl w:ilvl="6">
      <w:start w:val="1"/>
      <w:numFmt w:val="bullet"/>
      <w:lvlText w:val=""/>
      <w:lvlJc w:val="left"/>
      <w:pPr>
        <w:ind w:left="1674" w:hanging="227"/>
      </w:pPr>
      <w:rPr>
        <w:rFonts w:ascii="Symbol" w:hAnsi="Symbol" w:hint="default"/>
      </w:rPr>
    </w:lvl>
    <w:lvl w:ilvl="7">
      <w:start w:val="1"/>
      <w:numFmt w:val="bullet"/>
      <w:lvlText w:val="o"/>
      <w:lvlJc w:val="left"/>
      <w:pPr>
        <w:ind w:left="1901" w:hanging="227"/>
      </w:pPr>
      <w:rPr>
        <w:rFonts w:ascii="Courier New" w:hAnsi="Courier New" w:cs="Courier New" w:hint="default"/>
      </w:rPr>
    </w:lvl>
    <w:lvl w:ilvl="8">
      <w:start w:val="1"/>
      <w:numFmt w:val="bullet"/>
      <w:lvlText w:val=""/>
      <w:lvlJc w:val="left"/>
      <w:pPr>
        <w:ind w:left="2128" w:hanging="227"/>
      </w:pPr>
      <w:rPr>
        <w:rFonts w:ascii="Wingdings" w:hAnsi="Wingdings" w:hint="default"/>
      </w:rPr>
    </w:lvl>
  </w:abstractNum>
  <w:abstractNum w:abstractNumId="33" w15:restartNumberingAfterBreak="0">
    <w:nsid w:val="64D21F10"/>
    <w:multiLevelType w:val="multilevel"/>
    <w:tmpl w:val="18ACFB38"/>
    <w:name w:val="HeadingsNumbered"/>
    <w:lvl w:ilvl="0">
      <w:start w:val="1"/>
      <w:numFmt w:val="decimal"/>
      <w:lvlText w:val="%1"/>
      <w:lvlJc w:val="left"/>
      <w:pPr>
        <w:ind w:left="227" w:hanging="227"/>
      </w:pPr>
      <w:rPr>
        <w:rFonts w:hint="default"/>
      </w:rPr>
    </w:lvl>
    <w:lvl w:ilvl="1">
      <w:start w:val="1"/>
      <w:numFmt w:val="lowerLetter"/>
      <w:lvlText w:val="(%2)"/>
      <w:lvlJc w:val="left"/>
      <w:pPr>
        <w:ind w:left="454" w:hanging="227"/>
      </w:pPr>
      <w:rPr>
        <w:rFonts w:hint="default"/>
      </w:rPr>
    </w:lvl>
    <w:lvl w:ilvl="2">
      <w:start w:val="1"/>
      <w:numFmt w:val="lowerRoman"/>
      <w:lvlText w:val="%3)"/>
      <w:lvlJc w:val="left"/>
      <w:pPr>
        <w:ind w:left="681" w:hanging="227"/>
      </w:pPr>
      <w:rPr>
        <w:rFonts w:hint="default"/>
      </w:rPr>
    </w:lvl>
    <w:lvl w:ilvl="3">
      <w:start w:val="1"/>
      <w:numFmt w:val="decimal"/>
      <w:lvlText w:val="(%4)"/>
      <w:lvlJc w:val="left"/>
      <w:pPr>
        <w:ind w:left="908" w:hanging="227"/>
      </w:pPr>
      <w:rPr>
        <w:rFonts w:hint="default"/>
      </w:rPr>
    </w:lvl>
    <w:lvl w:ilvl="4">
      <w:start w:val="1"/>
      <w:numFmt w:val="lowerLetter"/>
      <w:lvlText w:val="(%5)"/>
      <w:lvlJc w:val="left"/>
      <w:pPr>
        <w:ind w:left="1135" w:hanging="227"/>
      </w:pPr>
      <w:rPr>
        <w:rFonts w:hint="default"/>
      </w:rPr>
    </w:lvl>
    <w:lvl w:ilvl="5">
      <w:start w:val="1"/>
      <w:numFmt w:val="lowerRoman"/>
      <w:lvlText w:val="(%6)"/>
      <w:lvlJc w:val="left"/>
      <w:pPr>
        <w:ind w:left="1362" w:hanging="227"/>
      </w:pPr>
      <w:rPr>
        <w:rFonts w:hint="default"/>
      </w:rPr>
    </w:lvl>
    <w:lvl w:ilvl="6">
      <w:start w:val="1"/>
      <w:numFmt w:val="decimal"/>
      <w:lvlText w:val="%7."/>
      <w:lvlJc w:val="left"/>
      <w:pPr>
        <w:ind w:left="1589" w:hanging="227"/>
      </w:pPr>
      <w:rPr>
        <w:rFonts w:hint="default"/>
      </w:rPr>
    </w:lvl>
    <w:lvl w:ilvl="7">
      <w:start w:val="1"/>
      <w:numFmt w:val="lowerLetter"/>
      <w:lvlText w:val="%8."/>
      <w:lvlJc w:val="left"/>
      <w:pPr>
        <w:ind w:left="1816" w:hanging="227"/>
      </w:pPr>
      <w:rPr>
        <w:rFonts w:hint="default"/>
      </w:rPr>
    </w:lvl>
    <w:lvl w:ilvl="8">
      <w:start w:val="1"/>
      <w:numFmt w:val="lowerRoman"/>
      <w:lvlText w:val="%9."/>
      <w:lvlJc w:val="left"/>
      <w:pPr>
        <w:ind w:left="2043" w:hanging="227"/>
      </w:pPr>
      <w:rPr>
        <w:rFonts w:hint="default"/>
      </w:rPr>
    </w:lvl>
  </w:abstractNum>
  <w:abstractNum w:abstractNumId="34" w15:restartNumberingAfterBreak="0">
    <w:nsid w:val="65570CA3"/>
    <w:multiLevelType w:val="multilevel"/>
    <w:tmpl w:val="12E8C1A0"/>
    <w:name w:val="Headings"/>
    <w:lvl w:ilvl="0">
      <w:start w:val="1"/>
      <w:numFmt w:val="decimal"/>
      <w:lvlText w:val="Lịch trình %1. "/>
      <w:lvlJc w:val="left"/>
      <w:pPr>
        <w:tabs>
          <w:tab w:val="num" w:pos="992"/>
        </w:tabs>
        <w:ind w:left="992" w:hanging="992"/>
      </w:pPr>
      <w:rPr>
        <w:rFonts w:hint="default"/>
        <w:b/>
        <w:i w:val="0"/>
        <w:color w:val="201547" w:themeColor="text2"/>
        <w:sz w:val="32"/>
      </w:rPr>
    </w:lvl>
    <w:lvl w:ilvl="1">
      <w:start w:val="1"/>
      <w:numFmt w:val="decimal"/>
      <w:lvlText w:val="%2."/>
      <w:lvlJc w:val="left"/>
      <w:pPr>
        <w:tabs>
          <w:tab w:val="num" w:pos="992"/>
        </w:tabs>
        <w:ind w:left="992" w:hanging="992"/>
      </w:pPr>
      <w:rPr>
        <w:rFonts w:hint="default"/>
        <w:b w:val="0"/>
        <w:i w:val="0"/>
        <w:color w:val="201547" w:themeColor="text2"/>
        <w:sz w:val="24"/>
      </w:rPr>
    </w:lvl>
    <w:lvl w:ilvl="2">
      <w:start w:val="1"/>
      <w:numFmt w:val="decimal"/>
      <w:lvlText w:val="%2.%3"/>
      <w:lvlJc w:val="left"/>
      <w:pPr>
        <w:tabs>
          <w:tab w:val="num" w:pos="992"/>
        </w:tabs>
        <w:ind w:left="992" w:hanging="992"/>
      </w:pPr>
      <w:rPr>
        <w:rFonts w:hint="default"/>
        <w:b/>
        <w:i w:val="0"/>
        <w:color w:val="232222" w:themeColor="text1"/>
        <w:sz w:val="24"/>
      </w:rPr>
    </w:lvl>
    <w:lvl w:ilvl="3">
      <w:start w:val="1"/>
      <w:numFmt w:val="decimal"/>
      <w:lvlText w:val="%2.%3.%4"/>
      <w:lvlJc w:val="left"/>
      <w:pPr>
        <w:tabs>
          <w:tab w:val="num" w:pos="992"/>
        </w:tabs>
        <w:ind w:left="992" w:hanging="992"/>
      </w:pPr>
      <w:rPr>
        <w:rFonts w:hint="default"/>
        <w:b w:val="0"/>
        <w:i w:val="0"/>
        <w:color w:val="232222" w:themeColor="text1"/>
        <w:sz w:val="24"/>
      </w:rPr>
    </w:lvl>
    <w:lvl w:ilvl="4">
      <w:start w:val="1"/>
      <w:numFmt w:val="decimal"/>
      <w:lvlText w:val="%2.%3.%4.%5"/>
      <w:lvlJc w:val="left"/>
      <w:pPr>
        <w:tabs>
          <w:tab w:val="num" w:pos="992"/>
        </w:tabs>
        <w:ind w:left="992" w:hanging="992"/>
      </w:pPr>
      <w:rPr>
        <w:rFonts w:hint="default"/>
        <w:color w:val="232222" w:themeColor="text1"/>
        <w:sz w:val="24"/>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abstractNum w:abstractNumId="35" w15:restartNumberingAfterBreak="0">
    <w:nsid w:val="70250B03"/>
    <w:multiLevelType w:val="multilevel"/>
    <w:tmpl w:val="F3EA2326"/>
    <w:name w:val="DEPIQuoteBullets"/>
    <w:lvl w:ilvl="0">
      <w:start w:val="1"/>
      <w:numFmt w:val="bullet"/>
      <w:pStyle w:val="QuoteBullet"/>
      <w:lvlText w:val=""/>
      <w:lvlJc w:val="left"/>
      <w:pPr>
        <w:tabs>
          <w:tab w:val="num" w:pos="454"/>
        </w:tabs>
        <w:ind w:left="454" w:hanging="170"/>
      </w:pPr>
      <w:rPr>
        <w:rFonts w:ascii="Symbol" w:hAnsi="Symbol" w:hint="default"/>
        <w:b w:val="0"/>
        <w:i w:val="0"/>
        <w:color w:val="232222" w:themeColor="text1"/>
        <w:position w:val="2"/>
        <w:sz w:val="18"/>
      </w:rPr>
    </w:lvl>
    <w:lvl w:ilvl="1">
      <w:start w:val="1"/>
      <w:numFmt w:val="bullet"/>
      <w:pStyle w:val="QuoteBullet2"/>
      <w:lvlText w:val="–"/>
      <w:lvlJc w:val="left"/>
      <w:pPr>
        <w:tabs>
          <w:tab w:val="num" w:pos="624"/>
        </w:tabs>
        <w:ind w:left="624" w:hanging="170"/>
      </w:pPr>
      <w:rPr>
        <w:rFonts w:asciiTheme="minorHAnsi" w:hAnsiTheme="minorHAnsi" w:hint="default"/>
        <w:b w:val="0"/>
        <w:i w:val="0"/>
        <w:color w:val="auto"/>
        <w:position w:val="2"/>
        <w:sz w:val="18"/>
      </w:rPr>
    </w:lvl>
    <w:lvl w:ilvl="2">
      <w:start w:val="1"/>
      <w:numFmt w:val="bullet"/>
      <w:lvlText w:val="‒"/>
      <w:lvlJc w:val="left"/>
      <w:pPr>
        <w:tabs>
          <w:tab w:val="num" w:pos="1418"/>
        </w:tabs>
        <w:ind w:left="1418" w:hanging="283"/>
      </w:pPr>
      <w:rPr>
        <w:rFonts w:ascii="Calibri" w:hAnsi="Calibri" w:hint="default"/>
        <w:color w:val="201547" w:themeColor="text2"/>
      </w:rPr>
    </w:lvl>
    <w:lvl w:ilvl="3">
      <w:start w:val="1"/>
      <w:numFmt w:val="bullet"/>
      <w:lvlText w:val=""/>
      <w:lvlJc w:val="left"/>
      <w:pPr>
        <w:ind w:left="1136" w:firstLine="283"/>
      </w:pPr>
      <w:rPr>
        <w:rFonts w:ascii="Symbol" w:hAnsi="Symbol" w:hint="default"/>
      </w:rPr>
    </w:lvl>
    <w:lvl w:ilvl="4">
      <w:start w:val="1"/>
      <w:numFmt w:val="bullet"/>
      <w:lvlText w:val=""/>
      <w:lvlJc w:val="left"/>
      <w:pPr>
        <w:ind w:left="1420" w:firstLine="283"/>
      </w:pPr>
      <w:rPr>
        <w:rFonts w:ascii="Symbol" w:hAnsi="Symbol" w:hint="default"/>
      </w:rPr>
    </w:lvl>
    <w:lvl w:ilvl="5">
      <w:start w:val="1"/>
      <w:numFmt w:val="bullet"/>
      <w:lvlText w:val=""/>
      <w:lvlJc w:val="left"/>
      <w:pPr>
        <w:ind w:left="1704" w:firstLine="283"/>
      </w:pPr>
      <w:rPr>
        <w:rFonts w:ascii="Wingdings" w:hAnsi="Wingdings" w:hint="default"/>
      </w:rPr>
    </w:lvl>
    <w:lvl w:ilvl="6">
      <w:start w:val="1"/>
      <w:numFmt w:val="bullet"/>
      <w:lvlText w:val=""/>
      <w:lvlJc w:val="left"/>
      <w:pPr>
        <w:ind w:left="1988" w:firstLine="283"/>
      </w:pPr>
      <w:rPr>
        <w:rFonts w:ascii="Wingdings" w:hAnsi="Wingdings" w:hint="default"/>
      </w:rPr>
    </w:lvl>
    <w:lvl w:ilvl="7">
      <w:start w:val="1"/>
      <w:numFmt w:val="bullet"/>
      <w:lvlText w:val=""/>
      <w:lvlJc w:val="left"/>
      <w:pPr>
        <w:ind w:left="2272" w:firstLine="283"/>
      </w:pPr>
      <w:rPr>
        <w:rFonts w:ascii="Symbol" w:hAnsi="Symbol" w:hint="default"/>
      </w:rPr>
    </w:lvl>
    <w:lvl w:ilvl="8">
      <w:start w:val="1"/>
      <w:numFmt w:val="bullet"/>
      <w:lvlText w:val=""/>
      <w:lvlJc w:val="left"/>
      <w:pPr>
        <w:ind w:left="2556" w:firstLine="283"/>
      </w:pPr>
      <w:rPr>
        <w:rFonts w:ascii="Symbol" w:hAnsi="Symbol" w:hint="default"/>
      </w:rPr>
    </w:lvl>
  </w:abstractNum>
  <w:abstractNum w:abstractNumId="36" w15:restartNumberingAfterBreak="0">
    <w:nsid w:val="74B87AA0"/>
    <w:multiLevelType w:val="multilevel"/>
    <w:tmpl w:val="DAE644F6"/>
    <w:name w:val="PullOutBoxBullets"/>
    <w:lvl w:ilvl="0">
      <w:start w:val="1"/>
      <w:numFmt w:val="bullet"/>
      <w:lvlText w:val="•"/>
      <w:lvlJc w:val="left"/>
      <w:pPr>
        <w:ind w:left="567" w:hanging="340"/>
      </w:pPr>
      <w:rPr>
        <w:rFonts w:ascii="Arial" w:hAnsi="Arial" w:hint="default"/>
        <w:color w:val="232222" w:themeColor="text1"/>
        <w:sz w:val="28"/>
      </w:rPr>
    </w:lvl>
    <w:lvl w:ilvl="1">
      <w:start w:val="1"/>
      <w:numFmt w:val="decimal"/>
      <w:lvlText w:val="%1.%2"/>
      <w:lvlJc w:val="left"/>
      <w:pPr>
        <w:ind w:left="794" w:hanging="794"/>
      </w:pPr>
      <w:rPr>
        <w:rFonts w:hint="default"/>
      </w:rPr>
    </w:lvl>
    <w:lvl w:ilvl="2">
      <w:start w:val="1"/>
      <w:numFmt w:val="none"/>
      <w:suff w:val="nothing"/>
      <w:lvlText w:val=""/>
      <w:lvlJc w:val="left"/>
      <w:pPr>
        <w:ind w:left="0" w:firstLine="0"/>
      </w:pPr>
      <w:rPr>
        <w:rFonts w:hint="default"/>
      </w:rPr>
    </w:lvl>
    <w:lvl w:ilvl="3">
      <w:start w:val="1"/>
      <w:numFmt w:val="upperLetter"/>
      <w:lvlText w:val="%4)"/>
      <w:lvlJc w:val="left"/>
      <w:pPr>
        <w:ind w:left="794" w:hanging="454"/>
      </w:pPr>
      <w:rPr>
        <w:rFonts w:hint="default"/>
      </w:rPr>
    </w:lvl>
    <w:lvl w:ilvl="4">
      <w:start w:val="1"/>
      <w:numFmt w:val="none"/>
      <w:lvlText w:val=""/>
      <w:lvlJc w:val="left"/>
      <w:pPr>
        <w:ind w:left="992" w:hanging="992"/>
      </w:pPr>
      <w:rPr>
        <w:rFonts w:hint="default"/>
      </w:rPr>
    </w:lvl>
    <w:lvl w:ilvl="5">
      <w:start w:val="1"/>
      <w:numFmt w:val="none"/>
      <w:lvlText w:val=""/>
      <w:lvlJc w:val="right"/>
      <w:pPr>
        <w:ind w:left="992" w:hanging="992"/>
      </w:pPr>
      <w:rPr>
        <w:rFonts w:hint="default"/>
      </w:rPr>
    </w:lvl>
    <w:lvl w:ilvl="6">
      <w:start w:val="1"/>
      <w:numFmt w:val="none"/>
      <w:lvlText w:val=""/>
      <w:lvlJc w:val="left"/>
      <w:pPr>
        <w:ind w:left="992" w:hanging="992"/>
      </w:pPr>
      <w:rPr>
        <w:rFonts w:hint="default"/>
      </w:rPr>
    </w:lvl>
    <w:lvl w:ilvl="7">
      <w:start w:val="1"/>
      <w:numFmt w:val="none"/>
      <w:lvlText w:val=""/>
      <w:lvlJc w:val="left"/>
      <w:pPr>
        <w:ind w:left="992" w:hanging="992"/>
      </w:pPr>
      <w:rPr>
        <w:rFonts w:hint="default"/>
      </w:rPr>
    </w:lvl>
    <w:lvl w:ilvl="8">
      <w:start w:val="1"/>
      <w:numFmt w:val="none"/>
      <w:lvlText w:val=""/>
      <w:lvlJc w:val="right"/>
      <w:pPr>
        <w:ind w:left="992" w:hanging="992"/>
      </w:pPr>
      <w:rPr>
        <w:rFonts w:hint="default"/>
      </w:rPr>
    </w:lvl>
  </w:abstractNum>
  <w:abstractNum w:abstractNumId="37" w15:restartNumberingAfterBreak="0">
    <w:nsid w:val="75B62B5E"/>
    <w:multiLevelType w:val="multilevel"/>
    <w:tmpl w:val="F2E8571A"/>
    <w:name w:val="List Alpha2"/>
    <w:lvl w:ilvl="0">
      <w:start w:val="1"/>
      <w:numFmt w:val="lowerLetter"/>
      <w:lvlText w:val="%1."/>
      <w:lvlJc w:val="left"/>
      <w:pPr>
        <w:tabs>
          <w:tab w:val="num" w:pos="397"/>
        </w:tabs>
        <w:ind w:left="794" w:hanging="397"/>
      </w:pPr>
      <w:rPr>
        <w:rFonts w:ascii="Times New Roman" w:hAnsi="Times New Roman" w:cs="Times New Roman" w:hint="default"/>
        <w:b w:val="0"/>
        <w:bCs w:val="0"/>
        <w:i w:val="0"/>
        <w:iCs w:val="0"/>
        <w:caps w:val="0"/>
        <w:smallCaps w:val="0"/>
        <w:strike w:val="0"/>
        <w:dstrike w:val="0"/>
        <w:outline w:val="0"/>
        <w:shadow w:val="0"/>
        <w:emboss w:val="0"/>
        <w:imprint w:val="0"/>
        <w:snapToGrid w:val="0"/>
        <w:vanish w:val="0"/>
        <w:color w:val="201547" w:themeColor="text2"/>
        <w:spacing w:val="0"/>
        <w:w w:val="0"/>
        <w:kern w:val="0"/>
        <w:position w:val="0"/>
        <w:sz w:val="0"/>
        <w:szCs w:val="0"/>
        <w:u w:val="none" w:color="000000"/>
        <w:effect w:val="none"/>
        <w:vertAlign w:val="baseline"/>
        <w:em w:val="none"/>
        <w14:ligatures w14:val="none"/>
        <w14:numForm w14:val="default"/>
        <w14:numSpacing w14:val="default"/>
        <w14:stylisticSets/>
        <w14:cntxtAlts w14:val="0"/>
      </w:rPr>
    </w:lvl>
    <w:lvl w:ilvl="1">
      <w:start w:val="1"/>
      <w:numFmt w:val="lowerLetter"/>
      <w:lvlText w:val="%2."/>
      <w:lvlJc w:val="left"/>
      <w:pPr>
        <w:tabs>
          <w:tab w:val="num" w:pos="680"/>
        </w:tabs>
        <w:ind w:left="680" w:hanging="340"/>
      </w:pPr>
      <w:rPr>
        <w:rFonts w:hint="default"/>
        <w:b w:val="0"/>
        <w:i w:val="0"/>
        <w:color w:val="201547" w:themeColor="text2"/>
        <w:position w:val="2"/>
        <w:sz w:val="20"/>
      </w:rPr>
    </w:lvl>
    <w:lvl w:ilvl="2">
      <w:start w:val="1"/>
      <w:numFmt w:val="bullet"/>
      <w:lvlText w:val="–"/>
      <w:lvlJc w:val="left"/>
      <w:pPr>
        <w:tabs>
          <w:tab w:val="num" w:pos="1361"/>
        </w:tabs>
        <w:ind w:left="1361" w:hanging="340"/>
      </w:pPr>
      <w:rPr>
        <w:rFonts w:ascii="Arial" w:hAnsi="Arial" w:hint="default"/>
        <w:color w:val="201547" w:themeColor="text2"/>
        <w:position w:val="3"/>
        <w:sz w:val="20"/>
      </w:rPr>
    </w:lvl>
    <w:lvl w:ilvl="3">
      <w:start w:val="1"/>
      <w:numFmt w:val="none"/>
      <w:lvlText w:val=""/>
      <w:lvlJc w:val="left"/>
      <w:pPr>
        <w:ind w:left="0" w:firstLine="0"/>
      </w:pPr>
      <w:rPr>
        <w:rFonts w:hint="default"/>
      </w:rPr>
    </w:lvl>
    <w:lvl w:ilvl="4">
      <w:start w:val="1"/>
      <w:numFmt w:val="none"/>
      <w:lvlText w:val=""/>
      <w:lvlJc w:val="left"/>
      <w:pPr>
        <w:ind w:left="0" w:firstLine="0"/>
      </w:pPr>
      <w:rPr>
        <w:rFonts w:hint="default"/>
      </w:rPr>
    </w:lvl>
    <w:lvl w:ilvl="5">
      <w:start w:val="1"/>
      <w:numFmt w:val="none"/>
      <w:lvlText w:val=""/>
      <w:lvlJc w:val="lef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left"/>
      <w:pPr>
        <w:ind w:left="0" w:firstLine="0"/>
      </w:pPr>
      <w:rPr>
        <w:rFonts w:hint="default"/>
      </w:rPr>
    </w:lvl>
  </w:abstractNum>
  <w:abstractNum w:abstractNumId="38" w15:restartNumberingAfterBreak="0">
    <w:nsid w:val="7D284207"/>
    <w:multiLevelType w:val="multilevel"/>
    <w:tmpl w:val="655CFFD2"/>
    <w:name w:val="Lst_HighlightBullets"/>
    <w:lvl w:ilvl="0">
      <w:start w:val="1"/>
      <w:numFmt w:val="bullet"/>
      <w:lvlRestart w:val="0"/>
      <w:pStyle w:val="HighlightBoxBullet"/>
      <w:lvlText w:val=""/>
      <w:lvlJc w:val="left"/>
      <w:pPr>
        <w:ind w:left="510" w:hanging="226"/>
      </w:pPr>
      <w:rPr>
        <w:rFonts w:ascii="Wingdings" w:hAnsi="Wingdings" w:hint="default"/>
        <w:color w:val="FFFFFF"/>
        <w:sz w:val="24"/>
      </w:rPr>
    </w:lvl>
    <w:lvl w:ilvl="1">
      <w:start w:val="1"/>
      <w:numFmt w:val="bullet"/>
      <w:lvlText w:val="o"/>
      <w:lvlJc w:val="left"/>
      <w:pPr>
        <w:ind w:left="1667" w:hanging="360"/>
      </w:pPr>
      <w:rPr>
        <w:rFonts w:ascii="Courier New" w:hAnsi="Courier New" w:cs="Courier New" w:hint="default"/>
      </w:rPr>
    </w:lvl>
    <w:lvl w:ilvl="2">
      <w:start w:val="1"/>
      <w:numFmt w:val="bullet"/>
      <w:lvlText w:val=""/>
      <w:lvlJc w:val="left"/>
      <w:pPr>
        <w:ind w:left="2387" w:hanging="360"/>
      </w:pPr>
      <w:rPr>
        <w:rFonts w:ascii="Wingdings" w:hAnsi="Wingdings" w:hint="default"/>
      </w:rPr>
    </w:lvl>
    <w:lvl w:ilvl="3">
      <w:start w:val="1"/>
      <w:numFmt w:val="bullet"/>
      <w:lvlText w:val=""/>
      <w:lvlJc w:val="left"/>
      <w:pPr>
        <w:ind w:left="3107" w:hanging="360"/>
      </w:pPr>
      <w:rPr>
        <w:rFonts w:ascii="Symbol" w:hAnsi="Symbol" w:hint="default"/>
      </w:rPr>
    </w:lvl>
    <w:lvl w:ilvl="4">
      <w:start w:val="1"/>
      <w:numFmt w:val="bullet"/>
      <w:lvlText w:val="o"/>
      <w:lvlJc w:val="left"/>
      <w:pPr>
        <w:ind w:left="3827" w:hanging="360"/>
      </w:pPr>
      <w:rPr>
        <w:rFonts w:ascii="Courier New" w:hAnsi="Courier New" w:cs="Courier New" w:hint="default"/>
      </w:rPr>
    </w:lvl>
    <w:lvl w:ilvl="5">
      <w:start w:val="1"/>
      <w:numFmt w:val="bullet"/>
      <w:lvlText w:val=""/>
      <w:lvlJc w:val="left"/>
      <w:pPr>
        <w:ind w:left="4547" w:hanging="360"/>
      </w:pPr>
      <w:rPr>
        <w:rFonts w:ascii="Wingdings" w:hAnsi="Wingdings" w:hint="default"/>
      </w:rPr>
    </w:lvl>
    <w:lvl w:ilvl="6">
      <w:start w:val="1"/>
      <w:numFmt w:val="bullet"/>
      <w:lvlText w:val=""/>
      <w:lvlJc w:val="left"/>
      <w:pPr>
        <w:ind w:left="5267" w:hanging="360"/>
      </w:pPr>
      <w:rPr>
        <w:rFonts w:ascii="Symbol" w:hAnsi="Symbol" w:hint="default"/>
      </w:rPr>
    </w:lvl>
    <w:lvl w:ilvl="7">
      <w:start w:val="1"/>
      <w:numFmt w:val="bullet"/>
      <w:lvlText w:val="o"/>
      <w:lvlJc w:val="left"/>
      <w:pPr>
        <w:ind w:left="5987" w:hanging="360"/>
      </w:pPr>
      <w:rPr>
        <w:rFonts w:ascii="Courier New" w:hAnsi="Courier New" w:cs="Courier New" w:hint="default"/>
      </w:rPr>
    </w:lvl>
    <w:lvl w:ilvl="8">
      <w:start w:val="1"/>
      <w:numFmt w:val="bullet"/>
      <w:lvlText w:val=""/>
      <w:lvlJc w:val="left"/>
      <w:pPr>
        <w:ind w:left="6707" w:hanging="360"/>
      </w:pPr>
      <w:rPr>
        <w:rFonts w:ascii="Wingdings" w:hAnsi="Wingdings" w:hint="default"/>
      </w:rPr>
    </w:lvl>
  </w:abstractNum>
  <w:abstractNum w:abstractNumId="39" w15:restartNumberingAfterBreak="0">
    <w:nsid w:val="7E030DAE"/>
    <w:multiLevelType w:val="multilevel"/>
    <w:tmpl w:val="30C0C6AC"/>
    <w:name w:val="MyNumbering"/>
    <w:lvl w:ilvl="0">
      <w:start w:val="1"/>
      <w:numFmt w:val="lowerRoman"/>
      <w:lvlText w:val="%1."/>
      <w:lvlJc w:val="left"/>
      <w:pPr>
        <w:ind w:left="794" w:hanging="397"/>
      </w:pPr>
      <w:rPr>
        <w:rFonts w:hint="default"/>
        <w:b w:val="0"/>
        <w:i w:val="0"/>
        <w:color w:val="201547" w:themeColor="text2"/>
        <w:sz w:val="22"/>
      </w:rPr>
    </w:lvl>
    <w:lvl w:ilvl="1">
      <w:start w:val="1"/>
      <w:numFmt w:val="lowerLetter"/>
      <w:lvlText w:val="%2."/>
      <w:lvlJc w:val="left"/>
      <w:pPr>
        <w:tabs>
          <w:tab w:val="num" w:pos="737"/>
        </w:tabs>
        <w:ind w:left="737" w:hanging="368"/>
      </w:pPr>
      <w:rPr>
        <w:rFonts w:hint="default"/>
        <w:color w:val="auto"/>
        <w:sz w:val="20"/>
      </w:rPr>
    </w:lvl>
    <w:lvl w:ilvl="2">
      <w:start w:val="1"/>
      <w:numFmt w:val="lowerRoman"/>
      <w:lvlText w:val="%3."/>
      <w:lvlJc w:val="left"/>
      <w:pPr>
        <w:tabs>
          <w:tab w:val="num" w:pos="1106"/>
        </w:tabs>
        <w:ind w:left="1106" w:hanging="369"/>
      </w:pPr>
      <w:rPr>
        <w:rFonts w:hint="default"/>
        <w:color w:val="auto"/>
        <w:sz w:val="20"/>
      </w:rPr>
    </w:lvl>
    <w:lvl w:ilvl="3">
      <w:start w:val="1"/>
      <w:numFmt w:val="none"/>
      <w:lvlText w:val=""/>
      <w:lvlJc w:val="left"/>
      <w:pPr>
        <w:tabs>
          <w:tab w:val="num" w:pos="720"/>
        </w:tabs>
        <w:ind w:left="720" w:firstLine="0"/>
      </w:pPr>
      <w:rPr>
        <w:rFonts w:hint="default"/>
      </w:rPr>
    </w:lvl>
    <w:lvl w:ilvl="4">
      <w:start w:val="1"/>
      <w:numFmt w:val="none"/>
      <w:lvlText w:val=""/>
      <w:lvlJc w:val="left"/>
      <w:pPr>
        <w:tabs>
          <w:tab w:val="num" w:pos="720"/>
        </w:tabs>
        <w:ind w:left="720" w:firstLine="0"/>
      </w:pPr>
      <w:rPr>
        <w:rFonts w:hint="default"/>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num w:numId="1" w16cid:durableId="1128745877">
    <w:abstractNumId w:val="8"/>
  </w:num>
  <w:num w:numId="2" w16cid:durableId="170411264">
    <w:abstractNumId w:val="31"/>
  </w:num>
  <w:num w:numId="3" w16cid:durableId="985085104">
    <w:abstractNumId w:val="7"/>
  </w:num>
  <w:num w:numId="4" w16cid:durableId="1872112631">
    <w:abstractNumId w:val="9"/>
  </w:num>
  <w:num w:numId="5" w16cid:durableId="336812815">
    <w:abstractNumId w:val="19"/>
  </w:num>
  <w:num w:numId="6" w16cid:durableId="155153463">
    <w:abstractNumId w:val="0"/>
  </w:num>
  <w:num w:numId="7" w16cid:durableId="1428236886">
    <w:abstractNumId w:val="21"/>
  </w:num>
  <w:num w:numId="8" w16cid:durableId="103154041">
    <w:abstractNumId w:val="23"/>
  </w:num>
  <w:num w:numId="9" w16cid:durableId="1308436166">
    <w:abstractNumId w:val="20"/>
  </w:num>
  <w:num w:numId="10" w16cid:durableId="1335643199">
    <w:abstractNumId w:val="29"/>
  </w:num>
  <w:num w:numId="11" w16cid:durableId="1160577431">
    <w:abstractNumId w:val="22"/>
  </w:num>
  <w:num w:numId="12" w16cid:durableId="1673139647">
    <w:abstractNumId w:val="12"/>
  </w:num>
  <w:num w:numId="13" w16cid:durableId="1742215375">
    <w:abstractNumId w:val="38"/>
  </w:num>
  <w:num w:numId="14" w16cid:durableId="664823544">
    <w:abstractNumId w:val="35"/>
  </w:num>
  <w:numIdMacAtCleanup w:val="14"/>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removePersonalInformation/>
  <w:removeDateAndTime/>
  <w:displayBackgroundShape/>
  <w:embedSystemFonts/>
  <w:stylePaneFormatFilter w:val="B801" w:allStyles="1" w:customStyles="0" w:latentStyles="0" w:stylesInUse="0" w:headingStyles="0" w:numberingStyles="0" w:tableStyles="0" w:directFormattingOnRuns="0" w:directFormattingOnParagraphs="0" w:directFormattingOnNumbering="0" w:directFormattingOnTables="1" w:clearFormatting="1" w:top3HeadingStyles="1" w:visibleStyles="0" w:alternateStyleNames="1"/>
  <w:defaultTabStop w:val="720"/>
  <w:evenAndOddHeaders/>
  <w:drawingGridHorizontalSpacing w:val="110"/>
  <w:displayHorizontalDrawingGridEvery w:val="2"/>
  <w:characterSpacingControl w:val="doNotCompress"/>
  <w:hdrShapeDefaults>
    <o:shapedefaults v:ext="edit" spidmax="2050"/>
  </w:hdrShapeDefaults>
  <w:footnotePr>
    <w:footnote w:id="-1"/>
    <w:footnote w:id="0"/>
    <w:footnote w:id="1"/>
  </w:footnotePr>
  <w:endnotePr>
    <w:pos w:val="sectEnd"/>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docVars>
    <w:docVar w:name="A4Landscape" w:val="False"/>
    <w:docVar w:name="A4Portrait" w:val="True"/>
    <w:docVar w:name="Abbreviations" w:val="False"/>
    <w:docVar w:name="Audience" w:val="External"/>
    <w:docVar w:name="CoBrandNumber" w:val="0"/>
    <w:docVar w:name="ColourTheme" w:val="Colourful"/>
    <w:docVar w:name="ContentiousSubject" w:val="False"/>
    <w:docVar w:name="CoverCoBranded" w:val="False"/>
    <w:docVar w:name="CoverLayout" w:val="One"/>
    <w:docVar w:name="CoverProjectBar" w:val="False"/>
    <w:docVar w:name="CoverWebAddress" w:val="False"/>
    <w:docVar w:name="DCP" w:val="False"/>
    <w:docVar w:name="Endnote" w:val="False"/>
    <w:docVar w:name="Endnotes" w:val="True"/>
    <w:docVar w:name="Engevity-CustomTemplates" w:val="True"/>
    <w:docVar w:name="ESCaption" w:val="ES"/>
    <w:docVar w:name="FooterTextAuto" w:val="False"/>
    <w:docVar w:name="Glossary" w:val="False"/>
    <w:docVar w:name="Heading1Numbered" w:val="False"/>
    <w:docVar w:name="Heading2Numbered" w:val="False"/>
    <w:docVar w:name="Heading3Numbered" w:val="False"/>
    <w:docVar w:name="Heading4Numbered" w:val="False"/>
    <w:docVar w:name="Heading5Numbered" w:val="False"/>
    <w:docVar w:name="MasterDoc" w:val="True"/>
    <w:docVar w:name="NumberedCaptions" w:val="False"/>
    <w:docVar w:name="Overview" w:val="False"/>
    <w:docVar w:name="PageSetup" w:val="Single"/>
    <w:docVar w:name="Para" w:val="_x000d_"/>
    <w:docVar w:name="PictureLayout" w:val="OneImageFull"/>
    <w:docVar w:name="Theme Color" w:val="Corporate"/>
    <w:docVar w:name="TOC" w:val="False"/>
    <w:docVar w:name="TOCNew" w:val="True"/>
    <w:docVar w:name="TOCType" w:val="Normal"/>
    <w:docVar w:name="UpdateTheme" w:val="False"/>
    <w:docVar w:name="xAppendixName" w:val="Appendix"/>
    <w:docVar w:name="xHeadingsNumbered" w:val="False"/>
    <w:docVar w:name="xTOCApp" w:val="S"/>
    <w:docVar w:name="xTOCFigure" w:val="H"/>
    <w:docVar w:name="xTOCH2" w:val="Y"/>
    <w:docVar w:name="xTOCH3" w:val="Y"/>
    <w:docVar w:name="xTOCH4" w:val="Y"/>
    <w:docVar w:name="xTOCTable" w:val="H"/>
  </w:docVars>
  <w:rsids>
    <w:rsidRoot w:val="006F138C"/>
    <w:rsid w:val="00000194"/>
    <w:rsid w:val="0000050C"/>
    <w:rsid w:val="00000812"/>
    <w:rsid w:val="00000901"/>
    <w:rsid w:val="00001D81"/>
    <w:rsid w:val="00002691"/>
    <w:rsid w:val="00003260"/>
    <w:rsid w:val="000035F6"/>
    <w:rsid w:val="00004327"/>
    <w:rsid w:val="00004810"/>
    <w:rsid w:val="00004A68"/>
    <w:rsid w:val="00004EEE"/>
    <w:rsid w:val="000058A9"/>
    <w:rsid w:val="00005CCD"/>
    <w:rsid w:val="00006884"/>
    <w:rsid w:val="000068CA"/>
    <w:rsid w:val="0000736B"/>
    <w:rsid w:val="00007A11"/>
    <w:rsid w:val="000105A9"/>
    <w:rsid w:val="00010783"/>
    <w:rsid w:val="000112BF"/>
    <w:rsid w:val="00011C29"/>
    <w:rsid w:val="00011F46"/>
    <w:rsid w:val="0001216C"/>
    <w:rsid w:val="000125A5"/>
    <w:rsid w:val="000128AB"/>
    <w:rsid w:val="0001294B"/>
    <w:rsid w:val="00012BCD"/>
    <w:rsid w:val="00012D6E"/>
    <w:rsid w:val="00012FAF"/>
    <w:rsid w:val="0001307F"/>
    <w:rsid w:val="000133B3"/>
    <w:rsid w:val="000139F9"/>
    <w:rsid w:val="00013C91"/>
    <w:rsid w:val="000147D8"/>
    <w:rsid w:val="00014AD2"/>
    <w:rsid w:val="000152AC"/>
    <w:rsid w:val="00015655"/>
    <w:rsid w:val="000160DB"/>
    <w:rsid w:val="0001645A"/>
    <w:rsid w:val="00016927"/>
    <w:rsid w:val="00016F11"/>
    <w:rsid w:val="00017A37"/>
    <w:rsid w:val="00017E78"/>
    <w:rsid w:val="000200A9"/>
    <w:rsid w:val="00020166"/>
    <w:rsid w:val="00020425"/>
    <w:rsid w:val="0002048A"/>
    <w:rsid w:val="00020A83"/>
    <w:rsid w:val="00020D21"/>
    <w:rsid w:val="00022FC9"/>
    <w:rsid w:val="0002313E"/>
    <w:rsid w:val="00023619"/>
    <w:rsid w:val="00024DE5"/>
    <w:rsid w:val="00024F9A"/>
    <w:rsid w:val="0002586C"/>
    <w:rsid w:val="000265EA"/>
    <w:rsid w:val="00026DA1"/>
    <w:rsid w:val="00026DC2"/>
    <w:rsid w:val="00026F6C"/>
    <w:rsid w:val="000273C5"/>
    <w:rsid w:val="00030105"/>
    <w:rsid w:val="00030A38"/>
    <w:rsid w:val="0003160B"/>
    <w:rsid w:val="0003300C"/>
    <w:rsid w:val="000332EC"/>
    <w:rsid w:val="000337A3"/>
    <w:rsid w:val="000343D3"/>
    <w:rsid w:val="000346D1"/>
    <w:rsid w:val="00034E7A"/>
    <w:rsid w:val="0003565D"/>
    <w:rsid w:val="00036064"/>
    <w:rsid w:val="000360F2"/>
    <w:rsid w:val="00036D45"/>
    <w:rsid w:val="0003726A"/>
    <w:rsid w:val="00037321"/>
    <w:rsid w:val="000374E9"/>
    <w:rsid w:val="00037830"/>
    <w:rsid w:val="00037F96"/>
    <w:rsid w:val="000408B7"/>
    <w:rsid w:val="00040E63"/>
    <w:rsid w:val="00040EB4"/>
    <w:rsid w:val="000411A2"/>
    <w:rsid w:val="00041613"/>
    <w:rsid w:val="00041B06"/>
    <w:rsid w:val="00042903"/>
    <w:rsid w:val="00043F27"/>
    <w:rsid w:val="00043FEB"/>
    <w:rsid w:val="00044607"/>
    <w:rsid w:val="00044A5B"/>
    <w:rsid w:val="0004603D"/>
    <w:rsid w:val="0004675A"/>
    <w:rsid w:val="00046F44"/>
    <w:rsid w:val="000473F4"/>
    <w:rsid w:val="00050713"/>
    <w:rsid w:val="00050F0B"/>
    <w:rsid w:val="00051BFC"/>
    <w:rsid w:val="00051D5C"/>
    <w:rsid w:val="00052454"/>
    <w:rsid w:val="0005252A"/>
    <w:rsid w:val="000528CB"/>
    <w:rsid w:val="000531C8"/>
    <w:rsid w:val="00053C58"/>
    <w:rsid w:val="00053CC3"/>
    <w:rsid w:val="00054A64"/>
    <w:rsid w:val="0005566D"/>
    <w:rsid w:val="0005578D"/>
    <w:rsid w:val="00055A62"/>
    <w:rsid w:val="00056024"/>
    <w:rsid w:val="000574CC"/>
    <w:rsid w:val="000574DD"/>
    <w:rsid w:val="00057EB4"/>
    <w:rsid w:val="00060B9F"/>
    <w:rsid w:val="000610DD"/>
    <w:rsid w:val="0006141F"/>
    <w:rsid w:val="000634B5"/>
    <w:rsid w:val="000636FD"/>
    <w:rsid w:val="00063A7B"/>
    <w:rsid w:val="00064148"/>
    <w:rsid w:val="000645D3"/>
    <w:rsid w:val="00064813"/>
    <w:rsid w:val="00066309"/>
    <w:rsid w:val="0006651D"/>
    <w:rsid w:val="00066A4B"/>
    <w:rsid w:val="00066BD0"/>
    <w:rsid w:val="00066D49"/>
    <w:rsid w:val="0006707D"/>
    <w:rsid w:val="000672C6"/>
    <w:rsid w:val="00067A55"/>
    <w:rsid w:val="00067B0C"/>
    <w:rsid w:val="00067EEC"/>
    <w:rsid w:val="00070773"/>
    <w:rsid w:val="0007095A"/>
    <w:rsid w:val="00070B05"/>
    <w:rsid w:val="0007166A"/>
    <w:rsid w:val="00071FC0"/>
    <w:rsid w:val="00072080"/>
    <w:rsid w:val="0007232D"/>
    <w:rsid w:val="0007247D"/>
    <w:rsid w:val="00072E7B"/>
    <w:rsid w:val="00073EF4"/>
    <w:rsid w:val="00073FC4"/>
    <w:rsid w:val="00074537"/>
    <w:rsid w:val="00074EF6"/>
    <w:rsid w:val="000751D5"/>
    <w:rsid w:val="00075748"/>
    <w:rsid w:val="000759A7"/>
    <w:rsid w:val="00075B1E"/>
    <w:rsid w:val="00075E0B"/>
    <w:rsid w:val="000764DD"/>
    <w:rsid w:val="00076662"/>
    <w:rsid w:val="00076B5B"/>
    <w:rsid w:val="00076C8C"/>
    <w:rsid w:val="00076CEC"/>
    <w:rsid w:val="000770EF"/>
    <w:rsid w:val="00077BDB"/>
    <w:rsid w:val="00077D57"/>
    <w:rsid w:val="00080082"/>
    <w:rsid w:val="000809F5"/>
    <w:rsid w:val="00080B70"/>
    <w:rsid w:val="0008257E"/>
    <w:rsid w:val="00082701"/>
    <w:rsid w:val="00082CAC"/>
    <w:rsid w:val="00082EEC"/>
    <w:rsid w:val="00082F2B"/>
    <w:rsid w:val="00083241"/>
    <w:rsid w:val="000833E8"/>
    <w:rsid w:val="000838F2"/>
    <w:rsid w:val="00083C1F"/>
    <w:rsid w:val="00084244"/>
    <w:rsid w:val="0008438B"/>
    <w:rsid w:val="000843B4"/>
    <w:rsid w:val="00084998"/>
    <w:rsid w:val="00084E5E"/>
    <w:rsid w:val="00085767"/>
    <w:rsid w:val="00085B6D"/>
    <w:rsid w:val="00086400"/>
    <w:rsid w:val="0008678B"/>
    <w:rsid w:val="00086C5B"/>
    <w:rsid w:val="00087019"/>
    <w:rsid w:val="00087157"/>
    <w:rsid w:val="0008765C"/>
    <w:rsid w:val="00087AA2"/>
    <w:rsid w:val="00087CE5"/>
    <w:rsid w:val="00087DBC"/>
    <w:rsid w:val="0009026C"/>
    <w:rsid w:val="00090C31"/>
    <w:rsid w:val="00090CB5"/>
    <w:rsid w:val="00090D68"/>
    <w:rsid w:val="0009129D"/>
    <w:rsid w:val="000913B9"/>
    <w:rsid w:val="00091C6D"/>
    <w:rsid w:val="00091E67"/>
    <w:rsid w:val="000922A4"/>
    <w:rsid w:val="00092C13"/>
    <w:rsid w:val="00093988"/>
    <w:rsid w:val="00093AB0"/>
    <w:rsid w:val="00093DB2"/>
    <w:rsid w:val="00094652"/>
    <w:rsid w:val="00094887"/>
    <w:rsid w:val="00094C04"/>
    <w:rsid w:val="00095774"/>
    <w:rsid w:val="000957C3"/>
    <w:rsid w:val="00095B03"/>
    <w:rsid w:val="00095BF8"/>
    <w:rsid w:val="00095E93"/>
    <w:rsid w:val="0009618E"/>
    <w:rsid w:val="0009636C"/>
    <w:rsid w:val="00097178"/>
    <w:rsid w:val="000971A5"/>
    <w:rsid w:val="000A0157"/>
    <w:rsid w:val="000A01E2"/>
    <w:rsid w:val="000A043A"/>
    <w:rsid w:val="000A06F1"/>
    <w:rsid w:val="000A0740"/>
    <w:rsid w:val="000A0772"/>
    <w:rsid w:val="000A07D4"/>
    <w:rsid w:val="000A0853"/>
    <w:rsid w:val="000A0D39"/>
    <w:rsid w:val="000A0ECF"/>
    <w:rsid w:val="000A10AE"/>
    <w:rsid w:val="000A13C1"/>
    <w:rsid w:val="000A1A10"/>
    <w:rsid w:val="000A25A3"/>
    <w:rsid w:val="000A2A5F"/>
    <w:rsid w:val="000A3203"/>
    <w:rsid w:val="000A3E5B"/>
    <w:rsid w:val="000A43C4"/>
    <w:rsid w:val="000A4DD8"/>
    <w:rsid w:val="000A513C"/>
    <w:rsid w:val="000A5285"/>
    <w:rsid w:val="000A55E9"/>
    <w:rsid w:val="000A56AA"/>
    <w:rsid w:val="000A6056"/>
    <w:rsid w:val="000A64D2"/>
    <w:rsid w:val="000A64DF"/>
    <w:rsid w:val="000A65C4"/>
    <w:rsid w:val="000A6AD7"/>
    <w:rsid w:val="000A7E36"/>
    <w:rsid w:val="000B010B"/>
    <w:rsid w:val="000B02C8"/>
    <w:rsid w:val="000B07C0"/>
    <w:rsid w:val="000B1783"/>
    <w:rsid w:val="000B2770"/>
    <w:rsid w:val="000B36D8"/>
    <w:rsid w:val="000B389F"/>
    <w:rsid w:val="000B4491"/>
    <w:rsid w:val="000B497E"/>
    <w:rsid w:val="000B51BB"/>
    <w:rsid w:val="000B5385"/>
    <w:rsid w:val="000B59CB"/>
    <w:rsid w:val="000B5AC1"/>
    <w:rsid w:val="000B5B6D"/>
    <w:rsid w:val="000B6301"/>
    <w:rsid w:val="000B65EE"/>
    <w:rsid w:val="000B6910"/>
    <w:rsid w:val="000B6A5F"/>
    <w:rsid w:val="000B6E1A"/>
    <w:rsid w:val="000B74D9"/>
    <w:rsid w:val="000C02EC"/>
    <w:rsid w:val="000C036C"/>
    <w:rsid w:val="000C043D"/>
    <w:rsid w:val="000C254D"/>
    <w:rsid w:val="000C269E"/>
    <w:rsid w:val="000C2D7C"/>
    <w:rsid w:val="000C3365"/>
    <w:rsid w:val="000C3390"/>
    <w:rsid w:val="000C3827"/>
    <w:rsid w:val="000C3BCA"/>
    <w:rsid w:val="000C4032"/>
    <w:rsid w:val="000C4237"/>
    <w:rsid w:val="000C440C"/>
    <w:rsid w:val="000C4598"/>
    <w:rsid w:val="000C46FD"/>
    <w:rsid w:val="000C4A68"/>
    <w:rsid w:val="000C4AFB"/>
    <w:rsid w:val="000C5C01"/>
    <w:rsid w:val="000C620E"/>
    <w:rsid w:val="000C782D"/>
    <w:rsid w:val="000C7BB4"/>
    <w:rsid w:val="000D01DB"/>
    <w:rsid w:val="000D02C6"/>
    <w:rsid w:val="000D038D"/>
    <w:rsid w:val="000D0471"/>
    <w:rsid w:val="000D04B1"/>
    <w:rsid w:val="000D04F8"/>
    <w:rsid w:val="000D057E"/>
    <w:rsid w:val="000D081F"/>
    <w:rsid w:val="000D0DDA"/>
    <w:rsid w:val="000D0FA2"/>
    <w:rsid w:val="000D1C49"/>
    <w:rsid w:val="000D1CCC"/>
    <w:rsid w:val="000D1DA0"/>
    <w:rsid w:val="000D2AE4"/>
    <w:rsid w:val="000D2B3D"/>
    <w:rsid w:val="000D319F"/>
    <w:rsid w:val="000D36F9"/>
    <w:rsid w:val="000D3881"/>
    <w:rsid w:val="000D3CAE"/>
    <w:rsid w:val="000D487A"/>
    <w:rsid w:val="000D4AC1"/>
    <w:rsid w:val="000D5000"/>
    <w:rsid w:val="000D5967"/>
    <w:rsid w:val="000D5CE1"/>
    <w:rsid w:val="000D6417"/>
    <w:rsid w:val="000D6482"/>
    <w:rsid w:val="000D66AF"/>
    <w:rsid w:val="000D7227"/>
    <w:rsid w:val="000D73BF"/>
    <w:rsid w:val="000D73C9"/>
    <w:rsid w:val="000D7514"/>
    <w:rsid w:val="000D752F"/>
    <w:rsid w:val="000D7AF3"/>
    <w:rsid w:val="000D7F5B"/>
    <w:rsid w:val="000E0068"/>
    <w:rsid w:val="000E1777"/>
    <w:rsid w:val="000E2BFA"/>
    <w:rsid w:val="000E2E35"/>
    <w:rsid w:val="000E2F22"/>
    <w:rsid w:val="000E2F7C"/>
    <w:rsid w:val="000E3433"/>
    <w:rsid w:val="000E35EE"/>
    <w:rsid w:val="000E38AA"/>
    <w:rsid w:val="000E3C36"/>
    <w:rsid w:val="000E4946"/>
    <w:rsid w:val="000E4D36"/>
    <w:rsid w:val="000E5431"/>
    <w:rsid w:val="000E57A7"/>
    <w:rsid w:val="000E60F1"/>
    <w:rsid w:val="000E6D73"/>
    <w:rsid w:val="000E7420"/>
    <w:rsid w:val="000E79F7"/>
    <w:rsid w:val="000E7E4A"/>
    <w:rsid w:val="000E7F29"/>
    <w:rsid w:val="000F0977"/>
    <w:rsid w:val="000F0AB0"/>
    <w:rsid w:val="000F1017"/>
    <w:rsid w:val="000F1954"/>
    <w:rsid w:val="000F1B2C"/>
    <w:rsid w:val="000F1E52"/>
    <w:rsid w:val="000F26D5"/>
    <w:rsid w:val="000F2AE7"/>
    <w:rsid w:val="000F2BEC"/>
    <w:rsid w:val="000F2FCE"/>
    <w:rsid w:val="000F3362"/>
    <w:rsid w:val="000F39C2"/>
    <w:rsid w:val="000F436A"/>
    <w:rsid w:val="000F47F5"/>
    <w:rsid w:val="000F4BAE"/>
    <w:rsid w:val="000F4D26"/>
    <w:rsid w:val="000F515F"/>
    <w:rsid w:val="000F59FB"/>
    <w:rsid w:val="000F5E55"/>
    <w:rsid w:val="000F5FFD"/>
    <w:rsid w:val="000F6093"/>
    <w:rsid w:val="000F661E"/>
    <w:rsid w:val="000F66F3"/>
    <w:rsid w:val="000F696C"/>
    <w:rsid w:val="000F72AB"/>
    <w:rsid w:val="000F7466"/>
    <w:rsid w:val="000F7BB5"/>
    <w:rsid w:val="000F7C2D"/>
    <w:rsid w:val="0010018C"/>
    <w:rsid w:val="00101154"/>
    <w:rsid w:val="00101215"/>
    <w:rsid w:val="00101A91"/>
    <w:rsid w:val="00101FF8"/>
    <w:rsid w:val="001023F4"/>
    <w:rsid w:val="00102D94"/>
    <w:rsid w:val="00102E6D"/>
    <w:rsid w:val="00103C12"/>
    <w:rsid w:val="001042E1"/>
    <w:rsid w:val="0010455D"/>
    <w:rsid w:val="00104C22"/>
    <w:rsid w:val="0010532E"/>
    <w:rsid w:val="00105513"/>
    <w:rsid w:val="00105C15"/>
    <w:rsid w:val="00105FBE"/>
    <w:rsid w:val="00106BF0"/>
    <w:rsid w:val="00107C8F"/>
    <w:rsid w:val="0011038E"/>
    <w:rsid w:val="0011045B"/>
    <w:rsid w:val="00110623"/>
    <w:rsid w:val="00110760"/>
    <w:rsid w:val="0011087C"/>
    <w:rsid w:val="0011132C"/>
    <w:rsid w:val="001114CB"/>
    <w:rsid w:val="0011235E"/>
    <w:rsid w:val="001129F9"/>
    <w:rsid w:val="00112A56"/>
    <w:rsid w:val="00112EDB"/>
    <w:rsid w:val="00112FC9"/>
    <w:rsid w:val="00113496"/>
    <w:rsid w:val="0011371C"/>
    <w:rsid w:val="00113A48"/>
    <w:rsid w:val="00113D4F"/>
    <w:rsid w:val="00113EE7"/>
    <w:rsid w:val="0011429D"/>
    <w:rsid w:val="00114377"/>
    <w:rsid w:val="0011480F"/>
    <w:rsid w:val="0011501B"/>
    <w:rsid w:val="001153CE"/>
    <w:rsid w:val="001156B1"/>
    <w:rsid w:val="0011585A"/>
    <w:rsid w:val="00116264"/>
    <w:rsid w:val="00116413"/>
    <w:rsid w:val="001167C6"/>
    <w:rsid w:val="001169AD"/>
    <w:rsid w:val="001176AC"/>
    <w:rsid w:val="00117809"/>
    <w:rsid w:val="00120092"/>
    <w:rsid w:val="0012041B"/>
    <w:rsid w:val="00120D59"/>
    <w:rsid w:val="001218C4"/>
    <w:rsid w:val="0012246B"/>
    <w:rsid w:val="001228AC"/>
    <w:rsid w:val="001230A0"/>
    <w:rsid w:val="00123111"/>
    <w:rsid w:val="00123633"/>
    <w:rsid w:val="001242E9"/>
    <w:rsid w:val="001244D8"/>
    <w:rsid w:val="00124782"/>
    <w:rsid w:val="0012486F"/>
    <w:rsid w:val="00124BC5"/>
    <w:rsid w:val="0012511D"/>
    <w:rsid w:val="001252B3"/>
    <w:rsid w:val="00125676"/>
    <w:rsid w:val="0012652C"/>
    <w:rsid w:val="001267C9"/>
    <w:rsid w:val="001268C6"/>
    <w:rsid w:val="00126943"/>
    <w:rsid w:val="00127337"/>
    <w:rsid w:val="001274AA"/>
    <w:rsid w:val="001278BC"/>
    <w:rsid w:val="001301E1"/>
    <w:rsid w:val="001302AB"/>
    <w:rsid w:val="0013044E"/>
    <w:rsid w:val="00130471"/>
    <w:rsid w:val="00130735"/>
    <w:rsid w:val="00130B14"/>
    <w:rsid w:val="0013134A"/>
    <w:rsid w:val="001320DB"/>
    <w:rsid w:val="00132534"/>
    <w:rsid w:val="00132ECF"/>
    <w:rsid w:val="00133CEB"/>
    <w:rsid w:val="00133DA1"/>
    <w:rsid w:val="00133EF1"/>
    <w:rsid w:val="00133FBF"/>
    <w:rsid w:val="00134222"/>
    <w:rsid w:val="00134985"/>
    <w:rsid w:val="001359FC"/>
    <w:rsid w:val="00135A21"/>
    <w:rsid w:val="0013609B"/>
    <w:rsid w:val="001369F7"/>
    <w:rsid w:val="00136DBE"/>
    <w:rsid w:val="001378AA"/>
    <w:rsid w:val="00137A24"/>
    <w:rsid w:val="00137E68"/>
    <w:rsid w:val="001406CA"/>
    <w:rsid w:val="001417FF"/>
    <w:rsid w:val="00141FDF"/>
    <w:rsid w:val="00142793"/>
    <w:rsid w:val="00142974"/>
    <w:rsid w:val="00143CE6"/>
    <w:rsid w:val="0014423E"/>
    <w:rsid w:val="00144787"/>
    <w:rsid w:val="00145F74"/>
    <w:rsid w:val="0014604E"/>
    <w:rsid w:val="00146947"/>
    <w:rsid w:val="00147141"/>
    <w:rsid w:val="0014722D"/>
    <w:rsid w:val="00147B60"/>
    <w:rsid w:val="00150746"/>
    <w:rsid w:val="00151331"/>
    <w:rsid w:val="00151BF0"/>
    <w:rsid w:val="00152DC6"/>
    <w:rsid w:val="00152E41"/>
    <w:rsid w:val="001536B2"/>
    <w:rsid w:val="001538EE"/>
    <w:rsid w:val="0015405B"/>
    <w:rsid w:val="00155192"/>
    <w:rsid w:val="00155B41"/>
    <w:rsid w:val="00155B79"/>
    <w:rsid w:val="00156344"/>
    <w:rsid w:val="00156406"/>
    <w:rsid w:val="001565D2"/>
    <w:rsid w:val="0015669A"/>
    <w:rsid w:val="00156BC1"/>
    <w:rsid w:val="001571C1"/>
    <w:rsid w:val="001573C7"/>
    <w:rsid w:val="001574B6"/>
    <w:rsid w:val="00157F04"/>
    <w:rsid w:val="00160C09"/>
    <w:rsid w:val="00160EA5"/>
    <w:rsid w:val="00161183"/>
    <w:rsid w:val="00161450"/>
    <w:rsid w:val="00161A18"/>
    <w:rsid w:val="00161DFE"/>
    <w:rsid w:val="00162508"/>
    <w:rsid w:val="0016271B"/>
    <w:rsid w:val="00162EBC"/>
    <w:rsid w:val="00162ECB"/>
    <w:rsid w:val="0016336A"/>
    <w:rsid w:val="00163A5B"/>
    <w:rsid w:val="00163A88"/>
    <w:rsid w:val="00164012"/>
    <w:rsid w:val="001640D2"/>
    <w:rsid w:val="001644C7"/>
    <w:rsid w:val="00164716"/>
    <w:rsid w:val="00164A05"/>
    <w:rsid w:val="001651B6"/>
    <w:rsid w:val="00165E60"/>
    <w:rsid w:val="00166097"/>
    <w:rsid w:val="00166DAD"/>
    <w:rsid w:val="00166E6D"/>
    <w:rsid w:val="00166FB5"/>
    <w:rsid w:val="00167022"/>
    <w:rsid w:val="0016718E"/>
    <w:rsid w:val="0017060B"/>
    <w:rsid w:val="00170701"/>
    <w:rsid w:val="00171B71"/>
    <w:rsid w:val="00171C7C"/>
    <w:rsid w:val="00171FEA"/>
    <w:rsid w:val="00172637"/>
    <w:rsid w:val="001726D4"/>
    <w:rsid w:val="001728B5"/>
    <w:rsid w:val="0017336D"/>
    <w:rsid w:val="00173F1A"/>
    <w:rsid w:val="00174052"/>
    <w:rsid w:val="001745CE"/>
    <w:rsid w:val="00174E84"/>
    <w:rsid w:val="001750A0"/>
    <w:rsid w:val="00175DCC"/>
    <w:rsid w:val="001762F3"/>
    <w:rsid w:val="001766D2"/>
    <w:rsid w:val="001768FA"/>
    <w:rsid w:val="001769A8"/>
    <w:rsid w:val="00177179"/>
    <w:rsid w:val="0017749D"/>
    <w:rsid w:val="001778A7"/>
    <w:rsid w:val="00177F02"/>
    <w:rsid w:val="001806B5"/>
    <w:rsid w:val="001806EE"/>
    <w:rsid w:val="00180E8D"/>
    <w:rsid w:val="00180FF8"/>
    <w:rsid w:val="001813B0"/>
    <w:rsid w:val="001818D8"/>
    <w:rsid w:val="0018239D"/>
    <w:rsid w:val="0018271E"/>
    <w:rsid w:val="001827CC"/>
    <w:rsid w:val="00183096"/>
    <w:rsid w:val="001835D2"/>
    <w:rsid w:val="0018426D"/>
    <w:rsid w:val="00184490"/>
    <w:rsid w:val="001844C6"/>
    <w:rsid w:val="001845EF"/>
    <w:rsid w:val="00184B03"/>
    <w:rsid w:val="00185BF1"/>
    <w:rsid w:val="00186186"/>
    <w:rsid w:val="0018625D"/>
    <w:rsid w:val="00186A77"/>
    <w:rsid w:val="001874D7"/>
    <w:rsid w:val="00187B9E"/>
    <w:rsid w:val="001900C7"/>
    <w:rsid w:val="001903F5"/>
    <w:rsid w:val="001910A2"/>
    <w:rsid w:val="00191188"/>
    <w:rsid w:val="001911BB"/>
    <w:rsid w:val="00191308"/>
    <w:rsid w:val="00191D42"/>
    <w:rsid w:val="00192DC6"/>
    <w:rsid w:val="00192F5C"/>
    <w:rsid w:val="00193C8F"/>
    <w:rsid w:val="00194013"/>
    <w:rsid w:val="001942E7"/>
    <w:rsid w:val="001945C8"/>
    <w:rsid w:val="00194A76"/>
    <w:rsid w:val="00194AAE"/>
    <w:rsid w:val="00194B60"/>
    <w:rsid w:val="00195D19"/>
    <w:rsid w:val="00195DF5"/>
    <w:rsid w:val="00196A24"/>
    <w:rsid w:val="00196E13"/>
    <w:rsid w:val="0019756C"/>
    <w:rsid w:val="00197D54"/>
    <w:rsid w:val="001A0FC3"/>
    <w:rsid w:val="001A1E8A"/>
    <w:rsid w:val="001A26B9"/>
    <w:rsid w:val="001A3352"/>
    <w:rsid w:val="001A3695"/>
    <w:rsid w:val="001A4052"/>
    <w:rsid w:val="001A44AA"/>
    <w:rsid w:val="001A4A74"/>
    <w:rsid w:val="001A59BB"/>
    <w:rsid w:val="001A5A0F"/>
    <w:rsid w:val="001A5B24"/>
    <w:rsid w:val="001A5B3F"/>
    <w:rsid w:val="001A5C62"/>
    <w:rsid w:val="001A63B0"/>
    <w:rsid w:val="001A6B09"/>
    <w:rsid w:val="001A7C6D"/>
    <w:rsid w:val="001B017B"/>
    <w:rsid w:val="001B08FF"/>
    <w:rsid w:val="001B0CFE"/>
    <w:rsid w:val="001B1992"/>
    <w:rsid w:val="001B1B2B"/>
    <w:rsid w:val="001B1CD9"/>
    <w:rsid w:val="001B204A"/>
    <w:rsid w:val="001B2370"/>
    <w:rsid w:val="001B2AD7"/>
    <w:rsid w:val="001B2D49"/>
    <w:rsid w:val="001B2ED0"/>
    <w:rsid w:val="001B32D1"/>
    <w:rsid w:val="001B330C"/>
    <w:rsid w:val="001B332D"/>
    <w:rsid w:val="001B387D"/>
    <w:rsid w:val="001B45A7"/>
    <w:rsid w:val="001B57E8"/>
    <w:rsid w:val="001B6D41"/>
    <w:rsid w:val="001B6E7E"/>
    <w:rsid w:val="001B7C04"/>
    <w:rsid w:val="001B7E65"/>
    <w:rsid w:val="001C045F"/>
    <w:rsid w:val="001C047F"/>
    <w:rsid w:val="001C145F"/>
    <w:rsid w:val="001C158E"/>
    <w:rsid w:val="001C2103"/>
    <w:rsid w:val="001C2198"/>
    <w:rsid w:val="001C2489"/>
    <w:rsid w:val="001C2510"/>
    <w:rsid w:val="001C2788"/>
    <w:rsid w:val="001C2CCA"/>
    <w:rsid w:val="001C31C0"/>
    <w:rsid w:val="001C35C1"/>
    <w:rsid w:val="001C3788"/>
    <w:rsid w:val="001C40E3"/>
    <w:rsid w:val="001C4657"/>
    <w:rsid w:val="001C5162"/>
    <w:rsid w:val="001C5290"/>
    <w:rsid w:val="001C5E6E"/>
    <w:rsid w:val="001C71FB"/>
    <w:rsid w:val="001C72A9"/>
    <w:rsid w:val="001C73A0"/>
    <w:rsid w:val="001C78A3"/>
    <w:rsid w:val="001D064C"/>
    <w:rsid w:val="001D0889"/>
    <w:rsid w:val="001D11E7"/>
    <w:rsid w:val="001D134B"/>
    <w:rsid w:val="001D15F7"/>
    <w:rsid w:val="001D223D"/>
    <w:rsid w:val="001D2D53"/>
    <w:rsid w:val="001D34EA"/>
    <w:rsid w:val="001D39F8"/>
    <w:rsid w:val="001D3B02"/>
    <w:rsid w:val="001D46AE"/>
    <w:rsid w:val="001D47F4"/>
    <w:rsid w:val="001D5D1A"/>
    <w:rsid w:val="001D5FC7"/>
    <w:rsid w:val="001D6139"/>
    <w:rsid w:val="001D6167"/>
    <w:rsid w:val="001D63D0"/>
    <w:rsid w:val="001D6714"/>
    <w:rsid w:val="001D74A8"/>
    <w:rsid w:val="001D76AB"/>
    <w:rsid w:val="001D78C3"/>
    <w:rsid w:val="001E04BC"/>
    <w:rsid w:val="001E04F9"/>
    <w:rsid w:val="001E0766"/>
    <w:rsid w:val="001E093C"/>
    <w:rsid w:val="001E174B"/>
    <w:rsid w:val="001E1D0E"/>
    <w:rsid w:val="001E1DB7"/>
    <w:rsid w:val="001E1E00"/>
    <w:rsid w:val="001E2412"/>
    <w:rsid w:val="001E261C"/>
    <w:rsid w:val="001E28B4"/>
    <w:rsid w:val="001E3629"/>
    <w:rsid w:val="001E3BB5"/>
    <w:rsid w:val="001E3E6C"/>
    <w:rsid w:val="001E43CC"/>
    <w:rsid w:val="001E48EA"/>
    <w:rsid w:val="001E51A2"/>
    <w:rsid w:val="001E57CA"/>
    <w:rsid w:val="001E59A1"/>
    <w:rsid w:val="001E5CD5"/>
    <w:rsid w:val="001E6421"/>
    <w:rsid w:val="001E6674"/>
    <w:rsid w:val="001E67C2"/>
    <w:rsid w:val="001E6F3E"/>
    <w:rsid w:val="001E70EA"/>
    <w:rsid w:val="001E7FE0"/>
    <w:rsid w:val="001F0748"/>
    <w:rsid w:val="001F0A72"/>
    <w:rsid w:val="001F2252"/>
    <w:rsid w:val="001F2907"/>
    <w:rsid w:val="001F2C32"/>
    <w:rsid w:val="001F302E"/>
    <w:rsid w:val="001F3545"/>
    <w:rsid w:val="001F35A0"/>
    <w:rsid w:val="001F44D3"/>
    <w:rsid w:val="001F4765"/>
    <w:rsid w:val="001F4EF4"/>
    <w:rsid w:val="001F5040"/>
    <w:rsid w:val="001F5BA9"/>
    <w:rsid w:val="001F5BF9"/>
    <w:rsid w:val="001F618A"/>
    <w:rsid w:val="001F61BB"/>
    <w:rsid w:val="001F6460"/>
    <w:rsid w:val="001F6826"/>
    <w:rsid w:val="001F6E03"/>
    <w:rsid w:val="001F7585"/>
    <w:rsid w:val="001F75D2"/>
    <w:rsid w:val="001F75DA"/>
    <w:rsid w:val="001F797E"/>
    <w:rsid w:val="001F79DC"/>
    <w:rsid w:val="001F7BC3"/>
    <w:rsid w:val="00201CDB"/>
    <w:rsid w:val="0020269C"/>
    <w:rsid w:val="0020272B"/>
    <w:rsid w:val="00202D57"/>
    <w:rsid w:val="00202F7A"/>
    <w:rsid w:val="0020352B"/>
    <w:rsid w:val="002042D5"/>
    <w:rsid w:val="002047FF"/>
    <w:rsid w:val="002048EC"/>
    <w:rsid w:val="0020496E"/>
    <w:rsid w:val="00204B9C"/>
    <w:rsid w:val="00204C72"/>
    <w:rsid w:val="00204E23"/>
    <w:rsid w:val="00205B11"/>
    <w:rsid w:val="002062AB"/>
    <w:rsid w:val="002062E8"/>
    <w:rsid w:val="002067B9"/>
    <w:rsid w:val="00206D77"/>
    <w:rsid w:val="00206E8D"/>
    <w:rsid w:val="002071C2"/>
    <w:rsid w:val="00207596"/>
    <w:rsid w:val="00207E74"/>
    <w:rsid w:val="00210137"/>
    <w:rsid w:val="00210B5C"/>
    <w:rsid w:val="00210C96"/>
    <w:rsid w:val="00210D2E"/>
    <w:rsid w:val="00211075"/>
    <w:rsid w:val="00211747"/>
    <w:rsid w:val="002117DD"/>
    <w:rsid w:val="00211AC7"/>
    <w:rsid w:val="00212101"/>
    <w:rsid w:val="00212B63"/>
    <w:rsid w:val="00213177"/>
    <w:rsid w:val="00213867"/>
    <w:rsid w:val="00213B2D"/>
    <w:rsid w:val="00214138"/>
    <w:rsid w:val="002146AD"/>
    <w:rsid w:val="002146FB"/>
    <w:rsid w:val="00214B49"/>
    <w:rsid w:val="00214B83"/>
    <w:rsid w:val="002152A5"/>
    <w:rsid w:val="00215A33"/>
    <w:rsid w:val="00215E28"/>
    <w:rsid w:val="00215E95"/>
    <w:rsid w:val="002167E2"/>
    <w:rsid w:val="00216940"/>
    <w:rsid w:val="00216F32"/>
    <w:rsid w:val="002174E7"/>
    <w:rsid w:val="00217836"/>
    <w:rsid w:val="002204F3"/>
    <w:rsid w:val="00221061"/>
    <w:rsid w:val="00221E74"/>
    <w:rsid w:val="00222825"/>
    <w:rsid w:val="00222F2D"/>
    <w:rsid w:val="0022327F"/>
    <w:rsid w:val="0022339A"/>
    <w:rsid w:val="002239F4"/>
    <w:rsid w:val="002247B9"/>
    <w:rsid w:val="0022483C"/>
    <w:rsid w:val="00226225"/>
    <w:rsid w:val="0022661F"/>
    <w:rsid w:val="00226A73"/>
    <w:rsid w:val="00226BF6"/>
    <w:rsid w:val="00227018"/>
    <w:rsid w:val="00230259"/>
    <w:rsid w:val="002310A3"/>
    <w:rsid w:val="00231477"/>
    <w:rsid w:val="002319D8"/>
    <w:rsid w:val="00231B63"/>
    <w:rsid w:val="002323B0"/>
    <w:rsid w:val="0023294F"/>
    <w:rsid w:val="00232D3E"/>
    <w:rsid w:val="002335AF"/>
    <w:rsid w:val="002339EF"/>
    <w:rsid w:val="00233B50"/>
    <w:rsid w:val="00233D6B"/>
    <w:rsid w:val="0023491A"/>
    <w:rsid w:val="00235122"/>
    <w:rsid w:val="002353F9"/>
    <w:rsid w:val="00235711"/>
    <w:rsid w:val="00235C2B"/>
    <w:rsid w:val="0023624D"/>
    <w:rsid w:val="00236F82"/>
    <w:rsid w:val="002373DE"/>
    <w:rsid w:val="00240884"/>
    <w:rsid w:val="002408CA"/>
    <w:rsid w:val="0024178C"/>
    <w:rsid w:val="002421DA"/>
    <w:rsid w:val="00242490"/>
    <w:rsid w:val="00242651"/>
    <w:rsid w:val="00242821"/>
    <w:rsid w:val="002429C2"/>
    <w:rsid w:val="00242BBE"/>
    <w:rsid w:val="00242DCD"/>
    <w:rsid w:val="00243090"/>
    <w:rsid w:val="00243399"/>
    <w:rsid w:val="00243A45"/>
    <w:rsid w:val="002443A2"/>
    <w:rsid w:val="002445E5"/>
    <w:rsid w:val="002448CB"/>
    <w:rsid w:val="0024522B"/>
    <w:rsid w:val="00245460"/>
    <w:rsid w:val="00245EE0"/>
    <w:rsid w:val="002469E9"/>
    <w:rsid w:val="00246B20"/>
    <w:rsid w:val="00246FF0"/>
    <w:rsid w:val="00247A71"/>
    <w:rsid w:val="00247B03"/>
    <w:rsid w:val="00247DAF"/>
    <w:rsid w:val="00247FFA"/>
    <w:rsid w:val="002505EC"/>
    <w:rsid w:val="002507F1"/>
    <w:rsid w:val="002508AB"/>
    <w:rsid w:val="00251326"/>
    <w:rsid w:val="00251AD4"/>
    <w:rsid w:val="00252DEC"/>
    <w:rsid w:val="002533C2"/>
    <w:rsid w:val="002536AC"/>
    <w:rsid w:val="0025376B"/>
    <w:rsid w:val="00253C6D"/>
    <w:rsid w:val="0025402C"/>
    <w:rsid w:val="00254F12"/>
    <w:rsid w:val="0025562D"/>
    <w:rsid w:val="00255632"/>
    <w:rsid w:val="0025626D"/>
    <w:rsid w:val="00256560"/>
    <w:rsid w:val="00256624"/>
    <w:rsid w:val="00257F30"/>
    <w:rsid w:val="00257FED"/>
    <w:rsid w:val="002600A1"/>
    <w:rsid w:val="0026099A"/>
    <w:rsid w:val="00260CB3"/>
    <w:rsid w:val="0026181D"/>
    <w:rsid w:val="00261B1F"/>
    <w:rsid w:val="00261BCC"/>
    <w:rsid w:val="00261BE8"/>
    <w:rsid w:val="00261C7F"/>
    <w:rsid w:val="00262168"/>
    <w:rsid w:val="002622B0"/>
    <w:rsid w:val="0026258F"/>
    <w:rsid w:val="002629DD"/>
    <w:rsid w:val="00262ACE"/>
    <w:rsid w:val="00262B31"/>
    <w:rsid w:val="002633AF"/>
    <w:rsid w:val="002635FC"/>
    <w:rsid w:val="00263A79"/>
    <w:rsid w:val="00264C6B"/>
    <w:rsid w:val="00264C82"/>
    <w:rsid w:val="00264FD6"/>
    <w:rsid w:val="00265C0D"/>
    <w:rsid w:val="00265DE2"/>
    <w:rsid w:val="0026655E"/>
    <w:rsid w:val="002671CE"/>
    <w:rsid w:val="0026756C"/>
    <w:rsid w:val="002676DE"/>
    <w:rsid w:val="00267DD0"/>
    <w:rsid w:val="0027011C"/>
    <w:rsid w:val="00270243"/>
    <w:rsid w:val="00270817"/>
    <w:rsid w:val="00270869"/>
    <w:rsid w:val="0027086E"/>
    <w:rsid w:val="002715E9"/>
    <w:rsid w:val="0027194F"/>
    <w:rsid w:val="0027240B"/>
    <w:rsid w:val="00272580"/>
    <w:rsid w:val="002725C1"/>
    <w:rsid w:val="002726AA"/>
    <w:rsid w:val="00272792"/>
    <w:rsid w:val="00272A50"/>
    <w:rsid w:val="0027305A"/>
    <w:rsid w:val="002737F3"/>
    <w:rsid w:val="0027394E"/>
    <w:rsid w:val="00273AC0"/>
    <w:rsid w:val="00273C00"/>
    <w:rsid w:val="002743CC"/>
    <w:rsid w:val="00274C38"/>
    <w:rsid w:val="00274DED"/>
    <w:rsid w:val="002753CD"/>
    <w:rsid w:val="00275582"/>
    <w:rsid w:val="002755F3"/>
    <w:rsid w:val="0027709F"/>
    <w:rsid w:val="0027759D"/>
    <w:rsid w:val="00277CC4"/>
    <w:rsid w:val="002800EC"/>
    <w:rsid w:val="002810E7"/>
    <w:rsid w:val="00281C53"/>
    <w:rsid w:val="0028253E"/>
    <w:rsid w:val="002826B7"/>
    <w:rsid w:val="002829A0"/>
    <w:rsid w:val="002829B5"/>
    <w:rsid w:val="00282B59"/>
    <w:rsid w:val="00283AC7"/>
    <w:rsid w:val="00283C02"/>
    <w:rsid w:val="00283EA9"/>
    <w:rsid w:val="00283F74"/>
    <w:rsid w:val="00284456"/>
    <w:rsid w:val="00284B9E"/>
    <w:rsid w:val="002857D1"/>
    <w:rsid w:val="00286CD4"/>
    <w:rsid w:val="00287757"/>
    <w:rsid w:val="00287881"/>
    <w:rsid w:val="00287E0B"/>
    <w:rsid w:val="002901CD"/>
    <w:rsid w:val="002902D6"/>
    <w:rsid w:val="002908BA"/>
    <w:rsid w:val="00290A59"/>
    <w:rsid w:val="00290C29"/>
    <w:rsid w:val="00290CBC"/>
    <w:rsid w:val="00291105"/>
    <w:rsid w:val="00291AB8"/>
    <w:rsid w:val="00291CB7"/>
    <w:rsid w:val="00292442"/>
    <w:rsid w:val="00292951"/>
    <w:rsid w:val="002932B2"/>
    <w:rsid w:val="00294B76"/>
    <w:rsid w:val="00294BD5"/>
    <w:rsid w:val="002953E2"/>
    <w:rsid w:val="002956B8"/>
    <w:rsid w:val="0029579B"/>
    <w:rsid w:val="00295CE4"/>
    <w:rsid w:val="00295F38"/>
    <w:rsid w:val="00295FA2"/>
    <w:rsid w:val="00296ABF"/>
    <w:rsid w:val="00296C8A"/>
    <w:rsid w:val="002975D7"/>
    <w:rsid w:val="002977C9"/>
    <w:rsid w:val="00297960"/>
    <w:rsid w:val="00297C2D"/>
    <w:rsid w:val="002A012A"/>
    <w:rsid w:val="002A0A44"/>
    <w:rsid w:val="002A1002"/>
    <w:rsid w:val="002A11B8"/>
    <w:rsid w:val="002A120A"/>
    <w:rsid w:val="002A16B3"/>
    <w:rsid w:val="002A175E"/>
    <w:rsid w:val="002A1929"/>
    <w:rsid w:val="002A1ACC"/>
    <w:rsid w:val="002A26A8"/>
    <w:rsid w:val="002A344D"/>
    <w:rsid w:val="002A38CE"/>
    <w:rsid w:val="002A3D3F"/>
    <w:rsid w:val="002A4E2C"/>
    <w:rsid w:val="002A4F2A"/>
    <w:rsid w:val="002A5F7A"/>
    <w:rsid w:val="002A643C"/>
    <w:rsid w:val="002A738D"/>
    <w:rsid w:val="002A73A1"/>
    <w:rsid w:val="002A7ACA"/>
    <w:rsid w:val="002A7D81"/>
    <w:rsid w:val="002B0874"/>
    <w:rsid w:val="002B0881"/>
    <w:rsid w:val="002B0D60"/>
    <w:rsid w:val="002B118F"/>
    <w:rsid w:val="002B1D36"/>
    <w:rsid w:val="002B23F8"/>
    <w:rsid w:val="002B270E"/>
    <w:rsid w:val="002B3F94"/>
    <w:rsid w:val="002B4871"/>
    <w:rsid w:val="002B4A7C"/>
    <w:rsid w:val="002B5C9D"/>
    <w:rsid w:val="002B5CD8"/>
    <w:rsid w:val="002B60CC"/>
    <w:rsid w:val="002B63C6"/>
    <w:rsid w:val="002B6B22"/>
    <w:rsid w:val="002B6DF2"/>
    <w:rsid w:val="002B7185"/>
    <w:rsid w:val="002B742D"/>
    <w:rsid w:val="002B78A9"/>
    <w:rsid w:val="002B78E8"/>
    <w:rsid w:val="002B790E"/>
    <w:rsid w:val="002B79D7"/>
    <w:rsid w:val="002B7B5A"/>
    <w:rsid w:val="002B7D64"/>
    <w:rsid w:val="002C02B3"/>
    <w:rsid w:val="002C0569"/>
    <w:rsid w:val="002C089B"/>
    <w:rsid w:val="002C1035"/>
    <w:rsid w:val="002C13AE"/>
    <w:rsid w:val="002C13E8"/>
    <w:rsid w:val="002C19FC"/>
    <w:rsid w:val="002C1A34"/>
    <w:rsid w:val="002C1FE4"/>
    <w:rsid w:val="002C273C"/>
    <w:rsid w:val="002C2A75"/>
    <w:rsid w:val="002C35FF"/>
    <w:rsid w:val="002C37A5"/>
    <w:rsid w:val="002C446F"/>
    <w:rsid w:val="002C55A7"/>
    <w:rsid w:val="002C5D9A"/>
    <w:rsid w:val="002C67BA"/>
    <w:rsid w:val="002C6858"/>
    <w:rsid w:val="002C687F"/>
    <w:rsid w:val="002C6BBF"/>
    <w:rsid w:val="002C7140"/>
    <w:rsid w:val="002C76FE"/>
    <w:rsid w:val="002D078E"/>
    <w:rsid w:val="002D09DA"/>
    <w:rsid w:val="002D10C1"/>
    <w:rsid w:val="002D11F9"/>
    <w:rsid w:val="002D1BB5"/>
    <w:rsid w:val="002D21C9"/>
    <w:rsid w:val="002D2577"/>
    <w:rsid w:val="002D2A80"/>
    <w:rsid w:val="002D2AB4"/>
    <w:rsid w:val="002D2D1D"/>
    <w:rsid w:val="002D38FC"/>
    <w:rsid w:val="002D48D3"/>
    <w:rsid w:val="002D4B23"/>
    <w:rsid w:val="002D76E8"/>
    <w:rsid w:val="002D7AA5"/>
    <w:rsid w:val="002E03B0"/>
    <w:rsid w:val="002E0ED2"/>
    <w:rsid w:val="002E1116"/>
    <w:rsid w:val="002E1F33"/>
    <w:rsid w:val="002E22BE"/>
    <w:rsid w:val="002E2436"/>
    <w:rsid w:val="002E2FF4"/>
    <w:rsid w:val="002E3000"/>
    <w:rsid w:val="002E34C5"/>
    <w:rsid w:val="002E3829"/>
    <w:rsid w:val="002E3B71"/>
    <w:rsid w:val="002E4E4D"/>
    <w:rsid w:val="002E5553"/>
    <w:rsid w:val="002E585E"/>
    <w:rsid w:val="002E5D2F"/>
    <w:rsid w:val="002E5D33"/>
    <w:rsid w:val="002E5E0C"/>
    <w:rsid w:val="002E6414"/>
    <w:rsid w:val="002E6528"/>
    <w:rsid w:val="002E681F"/>
    <w:rsid w:val="002E74C6"/>
    <w:rsid w:val="002E7557"/>
    <w:rsid w:val="002E7BB7"/>
    <w:rsid w:val="002F0183"/>
    <w:rsid w:val="002F07A6"/>
    <w:rsid w:val="002F0FDE"/>
    <w:rsid w:val="002F13C5"/>
    <w:rsid w:val="002F15F9"/>
    <w:rsid w:val="002F198D"/>
    <w:rsid w:val="002F1E3D"/>
    <w:rsid w:val="002F2A86"/>
    <w:rsid w:val="002F2DC3"/>
    <w:rsid w:val="002F3731"/>
    <w:rsid w:val="002F41ED"/>
    <w:rsid w:val="002F4C0A"/>
    <w:rsid w:val="002F5105"/>
    <w:rsid w:val="002F5718"/>
    <w:rsid w:val="002F647B"/>
    <w:rsid w:val="002F7E61"/>
    <w:rsid w:val="00300A07"/>
    <w:rsid w:val="00300DB5"/>
    <w:rsid w:val="0030113D"/>
    <w:rsid w:val="00301647"/>
    <w:rsid w:val="0030192B"/>
    <w:rsid w:val="0030259D"/>
    <w:rsid w:val="00302822"/>
    <w:rsid w:val="00302A0C"/>
    <w:rsid w:val="00302ACE"/>
    <w:rsid w:val="00303508"/>
    <w:rsid w:val="0030427C"/>
    <w:rsid w:val="003042D4"/>
    <w:rsid w:val="00304AC1"/>
    <w:rsid w:val="003055C4"/>
    <w:rsid w:val="00305B2B"/>
    <w:rsid w:val="003060A8"/>
    <w:rsid w:val="00306252"/>
    <w:rsid w:val="00306727"/>
    <w:rsid w:val="00307DFA"/>
    <w:rsid w:val="0031041C"/>
    <w:rsid w:val="0031053E"/>
    <w:rsid w:val="003119B0"/>
    <w:rsid w:val="0031211F"/>
    <w:rsid w:val="0031266F"/>
    <w:rsid w:val="00312A7C"/>
    <w:rsid w:val="003134AD"/>
    <w:rsid w:val="00313761"/>
    <w:rsid w:val="00313F3C"/>
    <w:rsid w:val="00314B3B"/>
    <w:rsid w:val="00315198"/>
    <w:rsid w:val="003153A1"/>
    <w:rsid w:val="00315B21"/>
    <w:rsid w:val="00315DC5"/>
    <w:rsid w:val="00316561"/>
    <w:rsid w:val="00316DFD"/>
    <w:rsid w:val="00316E1E"/>
    <w:rsid w:val="00316EE4"/>
    <w:rsid w:val="003172A7"/>
    <w:rsid w:val="003178C3"/>
    <w:rsid w:val="00317D2D"/>
    <w:rsid w:val="00317F17"/>
    <w:rsid w:val="00320BBE"/>
    <w:rsid w:val="003214C0"/>
    <w:rsid w:val="00321517"/>
    <w:rsid w:val="00321A79"/>
    <w:rsid w:val="0032292D"/>
    <w:rsid w:val="00322FA9"/>
    <w:rsid w:val="00324524"/>
    <w:rsid w:val="003246ED"/>
    <w:rsid w:val="0032487E"/>
    <w:rsid w:val="00325018"/>
    <w:rsid w:val="00325069"/>
    <w:rsid w:val="00325A9E"/>
    <w:rsid w:val="00325BB2"/>
    <w:rsid w:val="00325E0A"/>
    <w:rsid w:val="0032622C"/>
    <w:rsid w:val="00326753"/>
    <w:rsid w:val="00326A25"/>
    <w:rsid w:val="00326E64"/>
    <w:rsid w:val="003278BA"/>
    <w:rsid w:val="00327AC2"/>
    <w:rsid w:val="003306A2"/>
    <w:rsid w:val="00330D46"/>
    <w:rsid w:val="00330F1F"/>
    <w:rsid w:val="00331625"/>
    <w:rsid w:val="003316B6"/>
    <w:rsid w:val="00331931"/>
    <w:rsid w:val="00331C3A"/>
    <w:rsid w:val="00332F2C"/>
    <w:rsid w:val="00333033"/>
    <w:rsid w:val="0033314C"/>
    <w:rsid w:val="00333179"/>
    <w:rsid w:val="003337C6"/>
    <w:rsid w:val="00333D25"/>
    <w:rsid w:val="003340B8"/>
    <w:rsid w:val="0033440F"/>
    <w:rsid w:val="003347F7"/>
    <w:rsid w:val="00334875"/>
    <w:rsid w:val="0033628F"/>
    <w:rsid w:val="0033686F"/>
    <w:rsid w:val="0033688B"/>
    <w:rsid w:val="00336F31"/>
    <w:rsid w:val="00337111"/>
    <w:rsid w:val="00337408"/>
    <w:rsid w:val="00337868"/>
    <w:rsid w:val="0033797E"/>
    <w:rsid w:val="003408F0"/>
    <w:rsid w:val="00340F88"/>
    <w:rsid w:val="0034114D"/>
    <w:rsid w:val="003411FE"/>
    <w:rsid w:val="00341D4C"/>
    <w:rsid w:val="00341F59"/>
    <w:rsid w:val="0034207F"/>
    <w:rsid w:val="00342297"/>
    <w:rsid w:val="00342316"/>
    <w:rsid w:val="0034248C"/>
    <w:rsid w:val="003425C3"/>
    <w:rsid w:val="003425DD"/>
    <w:rsid w:val="00343100"/>
    <w:rsid w:val="0034312E"/>
    <w:rsid w:val="00343AA5"/>
    <w:rsid w:val="00343DDD"/>
    <w:rsid w:val="00343F93"/>
    <w:rsid w:val="00344669"/>
    <w:rsid w:val="0034494D"/>
    <w:rsid w:val="00344AB7"/>
    <w:rsid w:val="00344D6E"/>
    <w:rsid w:val="003456FF"/>
    <w:rsid w:val="003457F1"/>
    <w:rsid w:val="00345FCD"/>
    <w:rsid w:val="003466F7"/>
    <w:rsid w:val="00346ADF"/>
    <w:rsid w:val="00347812"/>
    <w:rsid w:val="00347C3F"/>
    <w:rsid w:val="00347DED"/>
    <w:rsid w:val="0035068B"/>
    <w:rsid w:val="003506D7"/>
    <w:rsid w:val="00351996"/>
    <w:rsid w:val="00351B0C"/>
    <w:rsid w:val="00351C28"/>
    <w:rsid w:val="0035206E"/>
    <w:rsid w:val="003521D1"/>
    <w:rsid w:val="00352E5F"/>
    <w:rsid w:val="00353F59"/>
    <w:rsid w:val="003541B7"/>
    <w:rsid w:val="00354A7F"/>
    <w:rsid w:val="00355335"/>
    <w:rsid w:val="00355697"/>
    <w:rsid w:val="00355826"/>
    <w:rsid w:val="00355864"/>
    <w:rsid w:val="003558F6"/>
    <w:rsid w:val="00355FA7"/>
    <w:rsid w:val="00356026"/>
    <w:rsid w:val="003563B4"/>
    <w:rsid w:val="00356A79"/>
    <w:rsid w:val="003609C1"/>
    <w:rsid w:val="00360DE0"/>
    <w:rsid w:val="0036126C"/>
    <w:rsid w:val="00361ECA"/>
    <w:rsid w:val="0036200D"/>
    <w:rsid w:val="0036258B"/>
    <w:rsid w:val="00362602"/>
    <w:rsid w:val="00362729"/>
    <w:rsid w:val="00362A66"/>
    <w:rsid w:val="00362A68"/>
    <w:rsid w:val="003636D0"/>
    <w:rsid w:val="003636D4"/>
    <w:rsid w:val="00363F02"/>
    <w:rsid w:val="00364559"/>
    <w:rsid w:val="00365FE5"/>
    <w:rsid w:val="0036600D"/>
    <w:rsid w:val="00366B4B"/>
    <w:rsid w:val="00366E1B"/>
    <w:rsid w:val="0036739A"/>
    <w:rsid w:val="0036747C"/>
    <w:rsid w:val="00370000"/>
    <w:rsid w:val="00370C5B"/>
    <w:rsid w:val="003718A2"/>
    <w:rsid w:val="003718C3"/>
    <w:rsid w:val="00371A0A"/>
    <w:rsid w:val="00371E29"/>
    <w:rsid w:val="003727CD"/>
    <w:rsid w:val="003731E8"/>
    <w:rsid w:val="00373597"/>
    <w:rsid w:val="003753F7"/>
    <w:rsid w:val="003756A1"/>
    <w:rsid w:val="00375A62"/>
    <w:rsid w:val="00375A74"/>
    <w:rsid w:val="00375DE3"/>
    <w:rsid w:val="003763C4"/>
    <w:rsid w:val="00376EF3"/>
    <w:rsid w:val="00376FAE"/>
    <w:rsid w:val="00376FEE"/>
    <w:rsid w:val="0037727C"/>
    <w:rsid w:val="00377A63"/>
    <w:rsid w:val="003803CA"/>
    <w:rsid w:val="00380438"/>
    <w:rsid w:val="0038051D"/>
    <w:rsid w:val="00380A10"/>
    <w:rsid w:val="00380BE2"/>
    <w:rsid w:val="003817EC"/>
    <w:rsid w:val="003820EB"/>
    <w:rsid w:val="003824AA"/>
    <w:rsid w:val="00382AA9"/>
    <w:rsid w:val="003837A0"/>
    <w:rsid w:val="00383FF6"/>
    <w:rsid w:val="0038400F"/>
    <w:rsid w:val="00384122"/>
    <w:rsid w:val="00384ADF"/>
    <w:rsid w:val="00384E94"/>
    <w:rsid w:val="00384FF4"/>
    <w:rsid w:val="0038559E"/>
    <w:rsid w:val="00386B09"/>
    <w:rsid w:val="00386D61"/>
    <w:rsid w:val="00387193"/>
    <w:rsid w:val="003911E0"/>
    <w:rsid w:val="003912A1"/>
    <w:rsid w:val="0039249A"/>
    <w:rsid w:val="00392593"/>
    <w:rsid w:val="00392B47"/>
    <w:rsid w:val="00392F4B"/>
    <w:rsid w:val="00393FAA"/>
    <w:rsid w:val="0039415F"/>
    <w:rsid w:val="00394307"/>
    <w:rsid w:val="0039477E"/>
    <w:rsid w:val="00394873"/>
    <w:rsid w:val="003948BD"/>
    <w:rsid w:val="00395144"/>
    <w:rsid w:val="003954A4"/>
    <w:rsid w:val="00396C39"/>
    <w:rsid w:val="00396D03"/>
    <w:rsid w:val="003970D2"/>
    <w:rsid w:val="003972D7"/>
    <w:rsid w:val="003972DF"/>
    <w:rsid w:val="003975FB"/>
    <w:rsid w:val="003978F8"/>
    <w:rsid w:val="003A040B"/>
    <w:rsid w:val="003A042A"/>
    <w:rsid w:val="003A1206"/>
    <w:rsid w:val="003A2BFF"/>
    <w:rsid w:val="003A2FE3"/>
    <w:rsid w:val="003A3301"/>
    <w:rsid w:val="003A373B"/>
    <w:rsid w:val="003A3ACA"/>
    <w:rsid w:val="003A3D15"/>
    <w:rsid w:val="003A3D8A"/>
    <w:rsid w:val="003A3E19"/>
    <w:rsid w:val="003A3E80"/>
    <w:rsid w:val="003A3F2F"/>
    <w:rsid w:val="003A414F"/>
    <w:rsid w:val="003A4666"/>
    <w:rsid w:val="003A4C25"/>
    <w:rsid w:val="003A4E80"/>
    <w:rsid w:val="003A52C2"/>
    <w:rsid w:val="003A538F"/>
    <w:rsid w:val="003A5792"/>
    <w:rsid w:val="003A5DC8"/>
    <w:rsid w:val="003A5E0B"/>
    <w:rsid w:val="003A607D"/>
    <w:rsid w:val="003A7302"/>
    <w:rsid w:val="003A73B6"/>
    <w:rsid w:val="003A75E6"/>
    <w:rsid w:val="003A7AFC"/>
    <w:rsid w:val="003A7D99"/>
    <w:rsid w:val="003A7E54"/>
    <w:rsid w:val="003A7E6D"/>
    <w:rsid w:val="003B0139"/>
    <w:rsid w:val="003B0AC8"/>
    <w:rsid w:val="003B0FCB"/>
    <w:rsid w:val="003B1499"/>
    <w:rsid w:val="003B1604"/>
    <w:rsid w:val="003B1A16"/>
    <w:rsid w:val="003B1D62"/>
    <w:rsid w:val="003B1F7B"/>
    <w:rsid w:val="003B21FD"/>
    <w:rsid w:val="003B2810"/>
    <w:rsid w:val="003B2C2B"/>
    <w:rsid w:val="003B2E0D"/>
    <w:rsid w:val="003B2F4B"/>
    <w:rsid w:val="003B3A12"/>
    <w:rsid w:val="003B3D40"/>
    <w:rsid w:val="003B443D"/>
    <w:rsid w:val="003B4750"/>
    <w:rsid w:val="003B47C3"/>
    <w:rsid w:val="003B53BD"/>
    <w:rsid w:val="003B5600"/>
    <w:rsid w:val="003B57ED"/>
    <w:rsid w:val="003B5908"/>
    <w:rsid w:val="003B68B1"/>
    <w:rsid w:val="003B6C97"/>
    <w:rsid w:val="003B71A1"/>
    <w:rsid w:val="003B7362"/>
    <w:rsid w:val="003B74BE"/>
    <w:rsid w:val="003B75ED"/>
    <w:rsid w:val="003B7771"/>
    <w:rsid w:val="003B781C"/>
    <w:rsid w:val="003C0011"/>
    <w:rsid w:val="003C074C"/>
    <w:rsid w:val="003C0A6C"/>
    <w:rsid w:val="003C1F69"/>
    <w:rsid w:val="003C25F9"/>
    <w:rsid w:val="003C2BDA"/>
    <w:rsid w:val="003C2C0D"/>
    <w:rsid w:val="003C2C66"/>
    <w:rsid w:val="003C300B"/>
    <w:rsid w:val="003C30EC"/>
    <w:rsid w:val="003C390B"/>
    <w:rsid w:val="003C3B57"/>
    <w:rsid w:val="003C5140"/>
    <w:rsid w:val="003C6914"/>
    <w:rsid w:val="003C6ECF"/>
    <w:rsid w:val="003C75D1"/>
    <w:rsid w:val="003C7903"/>
    <w:rsid w:val="003C7A8F"/>
    <w:rsid w:val="003C7D07"/>
    <w:rsid w:val="003D1B95"/>
    <w:rsid w:val="003D2616"/>
    <w:rsid w:val="003D2A34"/>
    <w:rsid w:val="003D2FC3"/>
    <w:rsid w:val="003D3028"/>
    <w:rsid w:val="003D3FBD"/>
    <w:rsid w:val="003D4029"/>
    <w:rsid w:val="003D432D"/>
    <w:rsid w:val="003D44EC"/>
    <w:rsid w:val="003D4E8A"/>
    <w:rsid w:val="003D4F8B"/>
    <w:rsid w:val="003D5307"/>
    <w:rsid w:val="003D5CE9"/>
    <w:rsid w:val="003D6672"/>
    <w:rsid w:val="003D66C9"/>
    <w:rsid w:val="003D70B4"/>
    <w:rsid w:val="003D70C8"/>
    <w:rsid w:val="003E00FF"/>
    <w:rsid w:val="003E07D5"/>
    <w:rsid w:val="003E0F81"/>
    <w:rsid w:val="003E11F5"/>
    <w:rsid w:val="003E1457"/>
    <w:rsid w:val="003E1A65"/>
    <w:rsid w:val="003E1BAD"/>
    <w:rsid w:val="003E240E"/>
    <w:rsid w:val="003E26E7"/>
    <w:rsid w:val="003E2FEB"/>
    <w:rsid w:val="003E329B"/>
    <w:rsid w:val="003E3AD8"/>
    <w:rsid w:val="003E4645"/>
    <w:rsid w:val="003E47FB"/>
    <w:rsid w:val="003E4809"/>
    <w:rsid w:val="003E482A"/>
    <w:rsid w:val="003E48F1"/>
    <w:rsid w:val="003E5011"/>
    <w:rsid w:val="003E55A4"/>
    <w:rsid w:val="003E63BD"/>
    <w:rsid w:val="003E6915"/>
    <w:rsid w:val="003E7083"/>
    <w:rsid w:val="003E7163"/>
    <w:rsid w:val="003E7911"/>
    <w:rsid w:val="003E7DAE"/>
    <w:rsid w:val="003F009A"/>
    <w:rsid w:val="003F065A"/>
    <w:rsid w:val="003F0C2C"/>
    <w:rsid w:val="003F0C6C"/>
    <w:rsid w:val="003F1A32"/>
    <w:rsid w:val="003F1A90"/>
    <w:rsid w:val="003F1C36"/>
    <w:rsid w:val="003F1C5B"/>
    <w:rsid w:val="003F1DFD"/>
    <w:rsid w:val="003F1ED4"/>
    <w:rsid w:val="003F3164"/>
    <w:rsid w:val="003F3345"/>
    <w:rsid w:val="003F3506"/>
    <w:rsid w:val="003F38A2"/>
    <w:rsid w:val="003F3A15"/>
    <w:rsid w:val="003F3E86"/>
    <w:rsid w:val="003F3FCF"/>
    <w:rsid w:val="003F43E9"/>
    <w:rsid w:val="003F449D"/>
    <w:rsid w:val="003F493C"/>
    <w:rsid w:val="003F5080"/>
    <w:rsid w:val="003F5238"/>
    <w:rsid w:val="003F596E"/>
    <w:rsid w:val="003F5A35"/>
    <w:rsid w:val="003F5B7D"/>
    <w:rsid w:val="003F5E44"/>
    <w:rsid w:val="003F6637"/>
    <w:rsid w:val="003F66F9"/>
    <w:rsid w:val="003F6BDD"/>
    <w:rsid w:val="003F71AF"/>
    <w:rsid w:val="003F774D"/>
    <w:rsid w:val="003F782D"/>
    <w:rsid w:val="003F7C1A"/>
    <w:rsid w:val="003F7EFB"/>
    <w:rsid w:val="00400258"/>
    <w:rsid w:val="00400F59"/>
    <w:rsid w:val="004012A4"/>
    <w:rsid w:val="00401BF0"/>
    <w:rsid w:val="0040216D"/>
    <w:rsid w:val="004024A9"/>
    <w:rsid w:val="004028A1"/>
    <w:rsid w:val="004028D1"/>
    <w:rsid w:val="0040292D"/>
    <w:rsid w:val="00402A47"/>
    <w:rsid w:val="00402CE5"/>
    <w:rsid w:val="004030D9"/>
    <w:rsid w:val="0040337A"/>
    <w:rsid w:val="00403413"/>
    <w:rsid w:val="004034E3"/>
    <w:rsid w:val="00403B47"/>
    <w:rsid w:val="00403C26"/>
    <w:rsid w:val="00403D9C"/>
    <w:rsid w:val="00404524"/>
    <w:rsid w:val="00404DEE"/>
    <w:rsid w:val="00405A58"/>
    <w:rsid w:val="0040698A"/>
    <w:rsid w:val="0040743E"/>
    <w:rsid w:val="004075D4"/>
    <w:rsid w:val="0040777B"/>
    <w:rsid w:val="00407885"/>
    <w:rsid w:val="004100F3"/>
    <w:rsid w:val="00410659"/>
    <w:rsid w:val="00411642"/>
    <w:rsid w:val="00411972"/>
    <w:rsid w:val="00412A85"/>
    <w:rsid w:val="00413AAE"/>
    <w:rsid w:val="00414C7D"/>
    <w:rsid w:val="00414F4F"/>
    <w:rsid w:val="00415B2D"/>
    <w:rsid w:val="00415D09"/>
    <w:rsid w:val="00416026"/>
    <w:rsid w:val="00416180"/>
    <w:rsid w:val="00416661"/>
    <w:rsid w:val="00416B32"/>
    <w:rsid w:val="00416FC0"/>
    <w:rsid w:val="00417039"/>
    <w:rsid w:val="00417333"/>
    <w:rsid w:val="004178B0"/>
    <w:rsid w:val="00417BBD"/>
    <w:rsid w:val="00417EBE"/>
    <w:rsid w:val="00420898"/>
    <w:rsid w:val="004222DD"/>
    <w:rsid w:val="0042392C"/>
    <w:rsid w:val="00423BC4"/>
    <w:rsid w:val="00423F1F"/>
    <w:rsid w:val="0042404A"/>
    <w:rsid w:val="00424085"/>
    <w:rsid w:val="004244A5"/>
    <w:rsid w:val="004247A7"/>
    <w:rsid w:val="004250D8"/>
    <w:rsid w:val="00425114"/>
    <w:rsid w:val="004253CE"/>
    <w:rsid w:val="004255B5"/>
    <w:rsid w:val="0042583F"/>
    <w:rsid w:val="004258F2"/>
    <w:rsid w:val="0042596B"/>
    <w:rsid w:val="00425A28"/>
    <w:rsid w:val="00425FE5"/>
    <w:rsid w:val="00426153"/>
    <w:rsid w:val="00426526"/>
    <w:rsid w:val="00426B93"/>
    <w:rsid w:val="00426C8A"/>
    <w:rsid w:val="00427279"/>
    <w:rsid w:val="004274DB"/>
    <w:rsid w:val="00427555"/>
    <w:rsid w:val="00427560"/>
    <w:rsid w:val="004302B1"/>
    <w:rsid w:val="00430302"/>
    <w:rsid w:val="0043079E"/>
    <w:rsid w:val="00430D33"/>
    <w:rsid w:val="0043117D"/>
    <w:rsid w:val="00431825"/>
    <w:rsid w:val="00431AF5"/>
    <w:rsid w:val="00431B86"/>
    <w:rsid w:val="00431EF3"/>
    <w:rsid w:val="0043270B"/>
    <w:rsid w:val="004328CE"/>
    <w:rsid w:val="0043293F"/>
    <w:rsid w:val="00432E2E"/>
    <w:rsid w:val="004335DB"/>
    <w:rsid w:val="00433BC1"/>
    <w:rsid w:val="00433F43"/>
    <w:rsid w:val="004342DF"/>
    <w:rsid w:val="004343B1"/>
    <w:rsid w:val="0043446C"/>
    <w:rsid w:val="00434A81"/>
    <w:rsid w:val="00435F95"/>
    <w:rsid w:val="00436175"/>
    <w:rsid w:val="00436860"/>
    <w:rsid w:val="004371A0"/>
    <w:rsid w:val="00437284"/>
    <w:rsid w:val="00437842"/>
    <w:rsid w:val="00437C9B"/>
    <w:rsid w:val="00437F3B"/>
    <w:rsid w:val="00440146"/>
    <w:rsid w:val="0044145F"/>
    <w:rsid w:val="0044148B"/>
    <w:rsid w:val="004414D0"/>
    <w:rsid w:val="004415AD"/>
    <w:rsid w:val="00441D94"/>
    <w:rsid w:val="004420BA"/>
    <w:rsid w:val="0044218D"/>
    <w:rsid w:val="00442B8D"/>
    <w:rsid w:val="00443356"/>
    <w:rsid w:val="004435BE"/>
    <w:rsid w:val="004439FC"/>
    <w:rsid w:val="00443F49"/>
    <w:rsid w:val="00444235"/>
    <w:rsid w:val="00444286"/>
    <w:rsid w:val="00444B64"/>
    <w:rsid w:val="00444D80"/>
    <w:rsid w:val="00445724"/>
    <w:rsid w:val="00445B0B"/>
    <w:rsid w:val="0044611A"/>
    <w:rsid w:val="00446B9A"/>
    <w:rsid w:val="00447172"/>
    <w:rsid w:val="004502DD"/>
    <w:rsid w:val="00450439"/>
    <w:rsid w:val="0045185B"/>
    <w:rsid w:val="00451D86"/>
    <w:rsid w:val="004521BF"/>
    <w:rsid w:val="00452294"/>
    <w:rsid w:val="00452568"/>
    <w:rsid w:val="00452C67"/>
    <w:rsid w:val="00453216"/>
    <w:rsid w:val="00453399"/>
    <w:rsid w:val="004536F4"/>
    <w:rsid w:val="0045376B"/>
    <w:rsid w:val="00453B3B"/>
    <w:rsid w:val="00454104"/>
    <w:rsid w:val="004546C8"/>
    <w:rsid w:val="004547DD"/>
    <w:rsid w:val="00454D17"/>
    <w:rsid w:val="00454E6C"/>
    <w:rsid w:val="004551B7"/>
    <w:rsid w:val="0045545D"/>
    <w:rsid w:val="00455994"/>
    <w:rsid w:val="00455FB7"/>
    <w:rsid w:val="004565E0"/>
    <w:rsid w:val="00456F3C"/>
    <w:rsid w:val="0045706A"/>
    <w:rsid w:val="00457877"/>
    <w:rsid w:val="00457963"/>
    <w:rsid w:val="0045796F"/>
    <w:rsid w:val="00460B70"/>
    <w:rsid w:val="00460EB8"/>
    <w:rsid w:val="00461991"/>
    <w:rsid w:val="004620C7"/>
    <w:rsid w:val="00462C55"/>
    <w:rsid w:val="00463436"/>
    <w:rsid w:val="00463E1E"/>
    <w:rsid w:val="0046413C"/>
    <w:rsid w:val="004646F8"/>
    <w:rsid w:val="00464A44"/>
    <w:rsid w:val="0046505F"/>
    <w:rsid w:val="00465844"/>
    <w:rsid w:val="004658A0"/>
    <w:rsid w:val="00465F13"/>
    <w:rsid w:val="00466199"/>
    <w:rsid w:val="004664F8"/>
    <w:rsid w:val="00467141"/>
    <w:rsid w:val="004673DE"/>
    <w:rsid w:val="004675B5"/>
    <w:rsid w:val="00467742"/>
    <w:rsid w:val="00467BF7"/>
    <w:rsid w:val="00467E43"/>
    <w:rsid w:val="00470869"/>
    <w:rsid w:val="00471446"/>
    <w:rsid w:val="0047175B"/>
    <w:rsid w:val="0047196B"/>
    <w:rsid w:val="00472451"/>
    <w:rsid w:val="004727C4"/>
    <w:rsid w:val="00472EC8"/>
    <w:rsid w:val="00472F53"/>
    <w:rsid w:val="00473074"/>
    <w:rsid w:val="00473E66"/>
    <w:rsid w:val="00474212"/>
    <w:rsid w:val="004744DC"/>
    <w:rsid w:val="00475145"/>
    <w:rsid w:val="00475624"/>
    <w:rsid w:val="00475C60"/>
    <w:rsid w:val="00475F2F"/>
    <w:rsid w:val="00476141"/>
    <w:rsid w:val="00476168"/>
    <w:rsid w:val="00477040"/>
    <w:rsid w:val="004777FB"/>
    <w:rsid w:val="0048059B"/>
    <w:rsid w:val="00480DC6"/>
    <w:rsid w:val="00481674"/>
    <w:rsid w:val="00481819"/>
    <w:rsid w:val="00481A08"/>
    <w:rsid w:val="00481DB8"/>
    <w:rsid w:val="00481EB7"/>
    <w:rsid w:val="00482114"/>
    <w:rsid w:val="004822B8"/>
    <w:rsid w:val="0048263F"/>
    <w:rsid w:val="00482677"/>
    <w:rsid w:val="00482D14"/>
    <w:rsid w:val="00482E90"/>
    <w:rsid w:val="004831EE"/>
    <w:rsid w:val="0048370C"/>
    <w:rsid w:val="00483D8C"/>
    <w:rsid w:val="00484CC4"/>
    <w:rsid w:val="00484D6B"/>
    <w:rsid w:val="00484F7A"/>
    <w:rsid w:val="00485885"/>
    <w:rsid w:val="00486301"/>
    <w:rsid w:val="0048667B"/>
    <w:rsid w:val="00486FC3"/>
    <w:rsid w:val="004874B9"/>
    <w:rsid w:val="00487817"/>
    <w:rsid w:val="00487A04"/>
    <w:rsid w:val="00487B4F"/>
    <w:rsid w:val="00487C2C"/>
    <w:rsid w:val="004902CA"/>
    <w:rsid w:val="00490510"/>
    <w:rsid w:val="00490907"/>
    <w:rsid w:val="00490C15"/>
    <w:rsid w:val="00490C8A"/>
    <w:rsid w:val="004918EE"/>
    <w:rsid w:val="00492DE1"/>
    <w:rsid w:val="00493124"/>
    <w:rsid w:val="0049351D"/>
    <w:rsid w:val="00493F24"/>
    <w:rsid w:val="00494252"/>
    <w:rsid w:val="004944B4"/>
    <w:rsid w:val="00494963"/>
    <w:rsid w:val="00494D37"/>
    <w:rsid w:val="00494F94"/>
    <w:rsid w:val="0049582F"/>
    <w:rsid w:val="00495C62"/>
    <w:rsid w:val="004968A0"/>
    <w:rsid w:val="004969C9"/>
    <w:rsid w:val="00496AAB"/>
    <w:rsid w:val="004970E9"/>
    <w:rsid w:val="0049762C"/>
    <w:rsid w:val="00497A43"/>
    <w:rsid w:val="00497A91"/>
    <w:rsid w:val="00497F76"/>
    <w:rsid w:val="004A007B"/>
    <w:rsid w:val="004A0129"/>
    <w:rsid w:val="004A0190"/>
    <w:rsid w:val="004A0DF7"/>
    <w:rsid w:val="004A0EB5"/>
    <w:rsid w:val="004A0EBB"/>
    <w:rsid w:val="004A1389"/>
    <w:rsid w:val="004A167F"/>
    <w:rsid w:val="004A1C1F"/>
    <w:rsid w:val="004A226C"/>
    <w:rsid w:val="004A246B"/>
    <w:rsid w:val="004A2AD0"/>
    <w:rsid w:val="004A33A3"/>
    <w:rsid w:val="004A3B23"/>
    <w:rsid w:val="004A474E"/>
    <w:rsid w:val="004A4D43"/>
    <w:rsid w:val="004A54A4"/>
    <w:rsid w:val="004A5BD7"/>
    <w:rsid w:val="004A6286"/>
    <w:rsid w:val="004A641C"/>
    <w:rsid w:val="004A6F63"/>
    <w:rsid w:val="004A731E"/>
    <w:rsid w:val="004A7370"/>
    <w:rsid w:val="004B1B8B"/>
    <w:rsid w:val="004B1E98"/>
    <w:rsid w:val="004B244E"/>
    <w:rsid w:val="004B26FF"/>
    <w:rsid w:val="004B2721"/>
    <w:rsid w:val="004B2751"/>
    <w:rsid w:val="004B314F"/>
    <w:rsid w:val="004B40AB"/>
    <w:rsid w:val="004B444C"/>
    <w:rsid w:val="004B4954"/>
    <w:rsid w:val="004B4CE1"/>
    <w:rsid w:val="004B5154"/>
    <w:rsid w:val="004B5875"/>
    <w:rsid w:val="004B66AE"/>
    <w:rsid w:val="004B72CE"/>
    <w:rsid w:val="004B7D09"/>
    <w:rsid w:val="004B7ED6"/>
    <w:rsid w:val="004C04E3"/>
    <w:rsid w:val="004C0BDF"/>
    <w:rsid w:val="004C1056"/>
    <w:rsid w:val="004C118A"/>
    <w:rsid w:val="004C1624"/>
    <w:rsid w:val="004C1729"/>
    <w:rsid w:val="004C1BAC"/>
    <w:rsid w:val="004C1F02"/>
    <w:rsid w:val="004C2263"/>
    <w:rsid w:val="004C2DF8"/>
    <w:rsid w:val="004C2EC4"/>
    <w:rsid w:val="004C300E"/>
    <w:rsid w:val="004C4381"/>
    <w:rsid w:val="004C47E5"/>
    <w:rsid w:val="004C5059"/>
    <w:rsid w:val="004C5672"/>
    <w:rsid w:val="004C57AD"/>
    <w:rsid w:val="004C630B"/>
    <w:rsid w:val="004C6494"/>
    <w:rsid w:val="004C66CE"/>
    <w:rsid w:val="004C66EB"/>
    <w:rsid w:val="004C6BD5"/>
    <w:rsid w:val="004C6E0D"/>
    <w:rsid w:val="004C72DA"/>
    <w:rsid w:val="004C734B"/>
    <w:rsid w:val="004C77C7"/>
    <w:rsid w:val="004C79C1"/>
    <w:rsid w:val="004D085E"/>
    <w:rsid w:val="004D09C4"/>
    <w:rsid w:val="004D0D2A"/>
    <w:rsid w:val="004D0E09"/>
    <w:rsid w:val="004D17F8"/>
    <w:rsid w:val="004D266E"/>
    <w:rsid w:val="004D3AA5"/>
    <w:rsid w:val="004D3ACE"/>
    <w:rsid w:val="004D4288"/>
    <w:rsid w:val="004D4AE2"/>
    <w:rsid w:val="004D4E1A"/>
    <w:rsid w:val="004D4E40"/>
    <w:rsid w:val="004D4FBD"/>
    <w:rsid w:val="004D5882"/>
    <w:rsid w:val="004D6821"/>
    <w:rsid w:val="004D752C"/>
    <w:rsid w:val="004D7626"/>
    <w:rsid w:val="004D76BB"/>
    <w:rsid w:val="004D7A0D"/>
    <w:rsid w:val="004E0399"/>
    <w:rsid w:val="004E062C"/>
    <w:rsid w:val="004E08E2"/>
    <w:rsid w:val="004E0E3E"/>
    <w:rsid w:val="004E1CE0"/>
    <w:rsid w:val="004E22A8"/>
    <w:rsid w:val="004E236D"/>
    <w:rsid w:val="004E283A"/>
    <w:rsid w:val="004E2E7E"/>
    <w:rsid w:val="004E3F1F"/>
    <w:rsid w:val="004E5182"/>
    <w:rsid w:val="004E60F4"/>
    <w:rsid w:val="004E6C3A"/>
    <w:rsid w:val="004E6D2C"/>
    <w:rsid w:val="004E6DDB"/>
    <w:rsid w:val="004E6EDB"/>
    <w:rsid w:val="004E7000"/>
    <w:rsid w:val="004E78B5"/>
    <w:rsid w:val="004E7A32"/>
    <w:rsid w:val="004E7A6C"/>
    <w:rsid w:val="004E7FB0"/>
    <w:rsid w:val="004F03F3"/>
    <w:rsid w:val="004F0E0D"/>
    <w:rsid w:val="004F0FB3"/>
    <w:rsid w:val="004F12E7"/>
    <w:rsid w:val="004F1C43"/>
    <w:rsid w:val="004F22E4"/>
    <w:rsid w:val="004F28B3"/>
    <w:rsid w:val="004F2B70"/>
    <w:rsid w:val="004F34DC"/>
    <w:rsid w:val="004F44A9"/>
    <w:rsid w:val="004F5359"/>
    <w:rsid w:val="004F5DB0"/>
    <w:rsid w:val="004F5FD5"/>
    <w:rsid w:val="004F6047"/>
    <w:rsid w:val="004F6959"/>
    <w:rsid w:val="004F698C"/>
    <w:rsid w:val="004F6B8D"/>
    <w:rsid w:val="004F7BAE"/>
    <w:rsid w:val="00500401"/>
    <w:rsid w:val="0050070A"/>
    <w:rsid w:val="00500C6B"/>
    <w:rsid w:val="00501177"/>
    <w:rsid w:val="005014F2"/>
    <w:rsid w:val="0050214D"/>
    <w:rsid w:val="005021BD"/>
    <w:rsid w:val="00502F94"/>
    <w:rsid w:val="005038D0"/>
    <w:rsid w:val="00503CC8"/>
    <w:rsid w:val="00503F05"/>
    <w:rsid w:val="00504037"/>
    <w:rsid w:val="005040D3"/>
    <w:rsid w:val="005047D7"/>
    <w:rsid w:val="00505D82"/>
    <w:rsid w:val="00505E4F"/>
    <w:rsid w:val="00506B38"/>
    <w:rsid w:val="00507541"/>
    <w:rsid w:val="00507966"/>
    <w:rsid w:val="00507B7B"/>
    <w:rsid w:val="00507F8E"/>
    <w:rsid w:val="00510836"/>
    <w:rsid w:val="00510E09"/>
    <w:rsid w:val="00510EB4"/>
    <w:rsid w:val="0051166C"/>
    <w:rsid w:val="00511DD3"/>
    <w:rsid w:val="0051335C"/>
    <w:rsid w:val="00513D22"/>
    <w:rsid w:val="00514C53"/>
    <w:rsid w:val="00516437"/>
    <w:rsid w:val="00517156"/>
    <w:rsid w:val="00517176"/>
    <w:rsid w:val="005172CF"/>
    <w:rsid w:val="0051780B"/>
    <w:rsid w:val="00520DD8"/>
    <w:rsid w:val="00521461"/>
    <w:rsid w:val="005217FD"/>
    <w:rsid w:val="00522745"/>
    <w:rsid w:val="00522CAE"/>
    <w:rsid w:val="00522D70"/>
    <w:rsid w:val="00522FB7"/>
    <w:rsid w:val="00523430"/>
    <w:rsid w:val="00523560"/>
    <w:rsid w:val="0052368B"/>
    <w:rsid w:val="0052383B"/>
    <w:rsid w:val="005238DE"/>
    <w:rsid w:val="00524213"/>
    <w:rsid w:val="00524EFB"/>
    <w:rsid w:val="00525264"/>
    <w:rsid w:val="005254C7"/>
    <w:rsid w:val="00525647"/>
    <w:rsid w:val="00525739"/>
    <w:rsid w:val="0052662E"/>
    <w:rsid w:val="00526635"/>
    <w:rsid w:val="005269A1"/>
    <w:rsid w:val="00526FB4"/>
    <w:rsid w:val="00527469"/>
    <w:rsid w:val="00527C7F"/>
    <w:rsid w:val="00531095"/>
    <w:rsid w:val="005310D1"/>
    <w:rsid w:val="0053113A"/>
    <w:rsid w:val="00531788"/>
    <w:rsid w:val="00531BE4"/>
    <w:rsid w:val="00531C6F"/>
    <w:rsid w:val="00532360"/>
    <w:rsid w:val="00532747"/>
    <w:rsid w:val="0053274D"/>
    <w:rsid w:val="005327B9"/>
    <w:rsid w:val="005339C4"/>
    <w:rsid w:val="00533F48"/>
    <w:rsid w:val="00533FF6"/>
    <w:rsid w:val="00534131"/>
    <w:rsid w:val="00534899"/>
    <w:rsid w:val="00534DA9"/>
    <w:rsid w:val="0053503C"/>
    <w:rsid w:val="0053519F"/>
    <w:rsid w:val="00535382"/>
    <w:rsid w:val="005356D1"/>
    <w:rsid w:val="0053596A"/>
    <w:rsid w:val="00536909"/>
    <w:rsid w:val="0053703D"/>
    <w:rsid w:val="005370D3"/>
    <w:rsid w:val="00537114"/>
    <w:rsid w:val="00537C89"/>
    <w:rsid w:val="00537ED0"/>
    <w:rsid w:val="00541204"/>
    <w:rsid w:val="00541713"/>
    <w:rsid w:val="005418EF"/>
    <w:rsid w:val="00541BB2"/>
    <w:rsid w:val="00542301"/>
    <w:rsid w:val="00542303"/>
    <w:rsid w:val="005423F5"/>
    <w:rsid w:val="00542498"/>
    <w:rsid w:val="00542D41"/>
    <w:rsid w:val="00543087"/>
    <w:rsid w:val="00543155"/>
    <w:rsid w:val="005431F9"/>
    <w:rsid w:val="005438C9"/>
    <w:rsid w:val="00543DF9"/>
    <w:rsid w:val="00544D97"/>
    <w:rsid w:val="00544E32"/>
    <w:rsid w:val="00544F32"/>
    <w:rsid w:val="00546234"/>
    <w:rsid w:val="00546313"/>
    <w:rsid w:val="005464A9"/>
    <w:rsid w:val="00546BB4"/>
    <w:rsid w:val="005471ED"/>
    <w:rsid w:val="00547D4F"/>
    <w:rsid w:val="00547D9B"/>
    <w:rsid w:val="0055029B"/>
    <w:rsid w:val="00550377"/>
    <w:rsid w:val="00551248"/>
    <w:rsid w:val="005516A4"/>
    <w:rsid w:val="005517F9"/>
    <w:rsid w:val="00551DF1"/>
    <w:rsid w:val="00552505"/>
    <w:rsid w:val="005542F9"/>
    <w:rsid w:val="00554A12"/>
    <w:rsid w:val="00554EA2"/>
    <w:rsid w:val="00555230"/>
    <w:rsid w:val="00555BDA"/>
    <w:rsid w:val="00556110"/>
    <w:rsid w:val="00556165"/>
    <w:rsid w:val="005567D1"/>
    <w:rsid w:val="00556938"/>
    <w:rsid w:val="00556BA9"/>
    <w:rsid w:val="00556EBA"/>
    <w:rsid w:val="00557176"/>
    <w:rsid w:val="00557CF6"/>
    <w:rsid w:val="005601B8"/>
    <w:rsid w:val="005602D3"/>
    <w:rsid w:val="0056073C"/>
    <w:rsid w:val="00560B95"/>
    <w:rsid w:val="00561AE9"/>
    <w:rsid w:val="00561B79"/>
    <w:rsid w:val="00562641"/>
    <w:rsid w:val="00562823"/>
    <w:rsid w:val="00562927"/>
    <w:rsid w:val="00562BEE"/>
    <w:rsid w:val="00562C57"/>
    <w:rsid w:val="0056344A"/>
    <w:rsid w:val="00564630"/>
    <w:rsid w:val="00564637"/>
    <w:rsid w:val="0056463E"/>
    <w:rsid w:val="00564D74"/>
    <w:rsid w:val="00565168"/>
    <w:rsid w:val="005654D3"/>
    <w:rsid w:val="005656E0"/>
    <w:rsid w:val="00565B5A"/>
    <w:rsid w:val="00565B78"/>
    <w:rsid w:val="005664B7"/>
    <w:rsid w:val="00566D07"/>
    <w:rsid w:val="00566D20"/>
    <w:rsid w:val="00566E04"/>
    <w:rsid w:val="00567685"/>
    <w:rsid w:val="0057019D"/>
    <w:rsid w:val="0057036C"/>
    <w:rsid w:val="0057262E"/>
    <w:rsid w:val="00572853"/>
    <w:rsid w:val="00572D49"/>
    <w:rsid w:val="00573E71"/>
    <w:rsid w:val="005743C2"/>
    <w:rsid w:val="00574B82"/>
    <w:rsid w:val="00574EF0"/>
    <w:rsid w:val="0057545A"/>
    <w:rsid w:val="0057571F"/>
    <w:rsid w:val="005758B4"/>
    <w:rsid w:val="00575DAA"/>
    <w:rsid w:val="0057639F"/>
    <w:rsid w:val="00576577"/>
    <w:rsid w:val="005775E8"/>
    <w:rsid w:val="0057774E"/>
    <w:rsid w:val="00577A46"/>
    <w:rsid w:val="005808C1"/>
    <w:rsid w:val="00580D1B"/>
    <w:rsid w:val="005819E4"/>
    <w:rsid w:val="005822D3"/>
    <w:rsid w:val="00582406"/>
    <w:rsid w:val="005824BF"/>
    <w:rsid w:val="00582ADA"/>
    <w:rsid w:val="00582B69"/>
    <w:rsid w:val="00582F97"/>
    <w:rsid w:val="005841FC"/>
    <w:rsid w:val="005843D3"/>
    <w:rsid w:val="005849AB"/>
    <w:rsid w:val="00584BB2"/>
    <w:rsid w:val="00584C06"/>
    <w:rsid w:val="0058538A"/>
    <w:rsid w:val="005860DD"/>
    <w:rsid w:val="005860EA"/>
    <w:rsid w:val="00586134"/>
    <w:rsid w:val="0058629F"/>
    <w:rsid w:val="005870E3"/>
    <w:rsid w:val="005872F9"/>
    <w:rsid w:val="00587DAA"/>
    <w:rsid w:val="00590AEE"/>
    <w:rsid w:val="00591195"/>
    <w:rsid w:val="005914CB"/>
    <w:rsid w:val="005916FB"/>
    <w:rsid w:val="00591BB6"/>
    <w:rsid w:val="00591BC1"/>
    <w:rsid w:val="00592C65"/>
    <w:rsid w:val="00592F83"/>
    <w:rsid w:val="00593334"/>
    <w:rsid w:val="0059378B"/>
    <w:rsid w:val="00593EF8"/>
    <w:rsid w:val="00594B88"/>
    <w:rsid w:val="0059548C"/>
    <w:rsid w:val="005956F6"/>
    <w:rsid w:val="0059591D"/>
    <w:rsid w:val="00595A22"/>
    <w:rsid w:val="00595C78"/>
    <w:rsid w:val="00595D1D"/>
    <w:rsid w:val="005965CD"/>
    <w:rsid w:val="00596A6E"/>
    <w:rsid w:val="00596B04"/>
    <w:rsid w:val="00596CF7"/>
    <w:rsid w:val="00596F6F"/>
    <w:rsid w:val="0059706F"/>
    <w:rsid w:val="00597959"/>
    <w:rsid w:val="00597C60"/>
    <w:rsid w:val="005A018A"/>
    <w:rsid w:val="005A09FD"/>
    <w:rsid w:val="005A0F88"/>
    <w:rsid w:val="005A135A"/>
    <w:rsid w:val="005A187B"/>
    <w:rsid w:val="005A2B11"/>
    <w:rsid w:val="005A2FCF"/>
    <w:rsid w:val="005A30DC"/>
    <w:rsid w:val="005A3440"/>
    <w:rsid w:val="005A38D8"/>
    <w:rsid w:val="005A46E2"/>
    <w:rsid w:val="005A5C3A"/>
    <w:rsid w:val="005A62C9"/>
    <w:rsid w:val="005A65A1"/>
    <w:rsid w:val="005A67D7"/>
    <w:rsid w:val="005A6B62"/>
    <w:rsid w:val="005A6CE9"/>
    <w:rsid w:val="005A73B1"/>
    <w:rsid w:val="005A758E"/>
    <w:rsid w:val="005A7A95"/>
    <w:rsid w:val="005B0545"/>
    <w:rsid w:val="005B12FA"/>
    <w:rsid w:val="005B280F"/>
    <w:rsid w:val="005B3936"/>
    <w:rsid w:val="005B4923"/>
    <w:rsid w:val="005B587B"/>
    <w:rsid w:val="005B5DA0"/>
    <w:rsid w:val="005B6842"/>
    <w:rsid w:val="005B6B22"/>
    <w:rsid w:val="005B6DB4"/>
    <w:rsid w:val="005B7FE2"/>
    <w:rsid w:val="005C0341"/>
    <w:rsid w:val="005C04AB"/>
    <w:rsid w:val="005C07DF"/>
    <w:rsid w:val="005C0B2E"/>
    <w:rsid w:val="005C0D03"/>
    <w:rsid w:val="005C0D4B"/>
    <w:rsid w:val="005C0DAF"/>
    <w:rsid w:val="005C0ED0"/>
    <w:rsid w:val="005C0FE4"/>
    <w:rsid w:val="005C1711"/>
    <w:rsid w:val="005C19D6"/>
    <w:rsid w:val="005C1E38"/>
    <w:rsid w:val="005C2245"/>
    <w:rsid w:val="005C2844"/>
    <w:rsid w:val="005C3285"/>
    <w:rsid w:val="005C370C"/>
    <w:rsid w:val="005C3AFE"/>
    <w:rsid w:val="005C3EF5"/>
    <w:rsid w:val="005C3EFB"/>
    <w:rsid w:val="005C414A"/>
    <w:rsid w:val="005C48BC"/>
    <w:rsid w:val="005C4A6F"/>
    <w:rsid w:val="005C4B58"/>
    <w:rsid w:val="005C565E"/>
    <w:rsid w:val="005C5889"/>
    <w:rsid w:val="005C5950"/>
    <w:rsid w:val="005C5E94"/>
    <w:rsid w:val="005C5F79"/>
    <w:rsid w:val="005C62F6"/>
    <w:rsid w:val="005C7C99"/>
    <w:rsid w:val="005D010C"/>
    <w:rsid w:val="005D0130"/>
    <w:rsid w:val="005D0BE9"/>
    <w:rsid w:val="005D0C4E"/>
    <w:rsid w:val="005D1AC1"/>
    <w:rsid w:val="005D21B8"/>
    <w:rsid w:val="005D2752"/>
    <w:rsid w:val="005D2A6E"/>
    <w:rsid w:val="005D2F7E"/>
    <w:rsid w:val="005D304E"/>
    <w:rsid w:val="005D3344"/>
    <w:rsid w:val="005D3479"/>
    <w:rsid w:val="005D3BC3"/>
    <w:rsid w:val="005D3BD5"/>
    <w:rsid w:val="005D4710"/>
    <w:rsid w:val="005D5F39"/>
    <w:rsid w:val="005D65AD"/>
    <w:rsid w:val="005D6763"/>
    <w:rsid w:val="005D72DA"/>
    <w:rsid w:val="005D73FF"/>
    <w:rsid w:val="005D764F"/>
    <w:rsid w:val="005D7F05"/>
    <w:rsid w:val="005E0EAB"/>
    <w:rsid w:val="005E2165"/>
    <w:rsid w:val="005E22F3"/>
    <w:rsid w:val="005E380B"/>
    <w:rsid w:val="005E3C28"/>
    <w:rsid w:val="005E3F3A"/>
    <w:rsid w:val="005E4EEA"/>
    <w:rsid w:val="005E6040"/>
    <w:rsid w:val="005E69D4"/>
    <w:rsid w:val="005E7A2A"/>
    <w:rsid w:val="005E7E31"/>
    <w:rsid w:val="005F0A4C"/>
    <w:rsid w:val="005F15E0"/>
    <w:rsid w:val="005F1870"/>
    <w:rsid w:val="005F187E"/>
    <w:rsid w:val="005F272A"/>
    <w:rsid w:val="005F277D"/>
    <w:rsid w:val="005F2CA7"/>
    <w:rsid w:val="005F2FD2"/>
    <w:rsid w:val="005F38F7"/>
    <w:rsid w:val="005F3ACF"/>
    <w:rsid w:val="005F3BFD"/>
    <w:rsid w:val="005F422E"/>
    <w:rsid w:val="005F49C7"/>
    <w:rsid w:val="005F4F76"/>
    <w:rsid w:val="005F514F"/>
    <w:rsid w:val="005F5198"/>
    <w:rsid w:val="005F586B"/>
    <w:rsid w:val="005F5B06"/>
    <w:rsid w:val="005F6D30"/>
    <w:rsid w:val="005F70A7"/>
    <w:rsid w:val="005F73AD"/>
    <w:rsid w:val="00600DB4"/>
    <w:rsid w:val="0060101B"/>
    <w:rsid w:val="00601341"/>
    <w:rsid w:val="00601C2F"/>
    <w:rsid w:val="00602425"/>
    <w:rsid w:val="006035AB"/>
    <w:rsid w:val="0060377B"/>
    <w:rsid w:val="006039DD"/>
    <w:rsid w:val="00603AFA"/>
    <w:rsid w:val="00603CD3"/>
    <w:rsid w:val="00603CE8"/>
    <w:rsid w:val="0060442D"/>
    <w:rsid w:val="00604680"/>
    <w:rsid w:val="00604854"/>
    <w:rsid w:val="00604B4C"/>
    <w:rsid w:val="00605ECF"/>
    <w:rsid w:val="0060612B"/>
    <w:rsid w:val="0060647D"/>
    <w:rsid w:val="0060668A"/>
    <w:rsid w:val="00607178"/>
    <w:rsid w:val="0061014C"/>
    <w:rsid w:val="00610636"/>
    <w:rsid w:val="00610957"/>
    <w:rsid w:val="00610BF4"/>
    <w:rsid w:val="0061110C"/>
    <w:rsid w:val="0061158B"/>
    <w:rsid w:val="006116F7"/>
    <w:rsid w:val="00612169"/>
    <w:rsid w:val="00612A47"/>
    <w:rsid w:val="006131BC"/>
    <w:rsid w:val="0061394B"/>
    <w:rsid w:val="00613FA7"/>
    <w:rsid w:val="0061535D"/>
    <w:rsid w:val="00615673"/>
    <w:rsid w:val="00615BBF"/>
    <w:rsid w:val="006161E5"/>
    <w:rsid w:val="00616561"/>
    <w:rsid w:val="006167EF"/>
    <w:rsid w:val="00616D97"/>
    <w:rsid w:val="00617898"/>
    <w:rsid w:val="00620776"/>
    <w:rsid w:val="006207FD"/>
    <w:rsid w:val="00620CEE"/>
    <w:rsid w:val="00622CE8"/>
    <w:rsid w:val="00622D8F"/>
    <w:rsid w:val="00622E29"/>
    <w:rsid w:val="00623492"/>
    <w:rsid w:val="00623786"/>
    <w:rsid w:val="00624360"/>
    <w:rsid w:val="0062488E"/>
    <w:rsid w:val="0062553A"/>
    <w:rsid w:val="0062575A"/>
    <w:rsid w:val="00625EF4"/>
    <w:rsid w:val="00626215"/>
    <w:rsid w:val="00627DAE"/>
    <w:rsid w:val="00630C13"/>
    <w:rsid w:val="006310C1"/>
    <w:rsid w:val="00631E3B"/>
    <w:rsid w:val="00631F4C"/>
    <w:rsid w:val="00631FAF"/>
    <w:rsid w:val="00632211"/>
    <w:rsid w:val="00632574"/>
    <w:rsid w:val="00632F36"/>
    <w:rsid w:val="00633405"/>
    <w:rsid w:val="006335A3"/>
    <w:rsid w:val="00633FDC"/>
    <w:rsid w:val="00634701"/>
    <w:rsid w:val="00634A06"/>
    <w:rsid w:val="00634A69"/>
    <w:rsid w:val="00634DC0"/>
    <w:rsid w:val="00635DCD"/>
    <w:rsid w:val="006364F7"/>
    <w:rsid w:val="00636E15"/>
    <w:rsid w:val="00636EE0"/>
    <w:rsid w:val="0063747A"/>
    <w:rsid w:val="0063799B"/>
    <w:rsid w:val="00637C68"/>
    <w:rsid w:val="00637E93"/>
    <w:rsid w:val="00637F16"/>
    <w:rsid w:val="006402EF"/>
    <w:rsid w:val="006404EF"/>
    <w:rsid w:val="00640F20"/>
    <w:rsid w:val="00641ED0"/>
    <w:rsid w:val="00641F15"/>
    <w:rsid w:val="0064251E"/>
    <w:rsid w:val="00642A82"/>
    <w:rsid w:val="00642C8C"/>
    <w:rsid w:val="00642FE5"/>
    <w:rsid w:val="00644A84"/>
    <w:rsid w:val="00644C01"/>
    <w:rsid w:val="00644F09"/>
    <w:rsid w:val="006451D0"/>
    <w:rsid w:val="006452A9"/>
    <w:rsid w:val="006453EB"/>
    <w:rsid w:val="00647093"/>
    <w:rsid w:val="00647149"/>
    <w:rsid w:val="006471EC"/>
    <w:rsid w:val="006473C2"/>
    <w:rsid w:val="00647F32"/>
    <w:rsid w:val="006502C2"/>
    <w:rsid w:val="00650535"/>
    <w:rsid w:val="00650AEC"/>
    <w:rsid w:val="00650F8A"/>
    <w:rsid w:val="006510E4"/>
    <w:rsid w:val="00651B19"/>
    <w:rsid w:val="0065203B"/>
    <w:rsid w:val="00652B82"/>
    <w:rsid w:val="006534E7"/>
    <w:rsid w:val="00654108"/>
    <w:rsid w:val="006549E1"/>
    <w:rsid w:val="00654BFF"/>
    <w:rsid w:val="00654C22"/>
    <w:rsid w:val="00654F3E"/>
    <w:rsid w:val="00655130"/>
    <w:rsid w:val="006551A8"/>
    <w:rsid w:val="00656918"/>
    <w:rsid w:val="006572F0"/>
    <w:rsid w:val="0065751D"/>
    <w:rsid w:val="006576A7"/>
    <w:rsid w:val="006579BD"/>
    <w:rsid w:val="00657DAA"/>
    <w:rsid w:val="0066034F"/>
    <w:rsid w:val="0066072A"/>
    <w:rsid w:val="006614E4"/>
    <w:rsid w:val="006616EF"/>
    <w:rsid w:val="00661A78"/>
    <w:rsid w:val="00661E1D"/>
    <w:rsid w:val="00662170"/>
    <w:rsid w:val="00662E03"/>
    <w:rsid w:val="00663005"/>
    <w:rsid w:val="00663073"/>
    <w:rsid w:val="00663AD0"/>
    <w:rsid w:val="00663CDF"/>
    <w:rsid w:val="00663F50"/>
    <w:rsid w:val="00663FD9"/>
    <w:rsid w:val="00664075"/>
    <w:rsid w:val="00664787"/>
    <w:rsid w:val="00664AA6"/>
    <w:rsid w:val="00664B8C"/>
    <w:rsid w:val="00665916"/>
    <w:rsid w:val="00665967"/>
    <w:rsid w:val="00665B44"/>
    <w:rsid w:val="00666207"/>
    <w:rsid w:val="006666E4"/>
    <w:rsid w:val="00666A21"/>
    <w:rsid w:val="00666B9E"/>
    <w:rsid w:val="00666F87"/>
    <w:rsid w:val="00667922"/>
    <w:rsid w:val="00670F4A"/>
    <w:rsid w:val="00671029"/>
    <w:rsid w:val="00671194"/>
    <w:rsid w:val="00671BB1"/>
    <w:rsid w:val="006726FB"/>
    <w:rsid w:val="00672D5E"/>
    <w:rsid w:val="00672F1B"/>
    <w:rsid w:val="006730D3"/>
    <w:rsid w:val="00673EB7"/>
    <w:rsid w:val="0067478C"/>
    <w:rsid w:val="006754A7"/>
    <w:rsid w:val="00675763"/>
    <w:rsid w:val="006757AD"/>
    <w:rsid w:val="00675970"/>
    <w:rsid w:val="00675B76"/>
    <w:rsid w:val="00675FCA"/>
    <w:rsid w:val="00676101"/>
    <w:rsid w:val="00676131"/>
    <w:rsid w:val="0067635F"/>
    <w:rsid w:val="00676908"/>
    <w:rsid w:val="00677476"/>
    <w:rsid w:val="00677CF9"/>
    <w:rsid w:val="00677D56"/>
    <w:rsid w:val="006816E7"/>
    <w:rsid w:val="006828B9"/>
    <w:rsid w:val="00682AC9"/>
    <w:rsid w:val="00682B18"/>
    <w:rsid w:val="006838F2"/>
    <w:rsid w:val="006846EA"/>
    <w:rsid w:val="00684FD1"/>
    <w:rsid w:val="00685CEE"/>
    <w:rsid w:val="00685D88"/>
    <w:rsid w:val="006869AA"/>
    <w:rsid w:val="00686F5B"/>
    <w:rsid w:val="006905D1"/>
    <w:rsid w:val="006907DD"/>
    <w:rsid w:val="006912DF"/>
    <w:rsid w:val="00691348"/>
    <w:rsid w:val="00691E31"/>
    <w:rsid w:val="00691F19"/>
    <w:rsid w:val="00691F77"/>
    <w:rsid w:val="00691FCC"/>
    <w:rsid w:val="006920A9"/>
    <w:rsid w:val="006926C9"/>
    <w:rsid w:val="006933DC"/>
    <w:rsid w:val="00693729"/>
    <w:rsid w:val="00694268"/>
    <w:rsid w:val="00694C72"/>
    <w:rsid w:val="00694D4B"/>
    <w:rsid w:val="00694F35"/>
    <w:rsid w:val="006953A7"/>
    <w:rsid w:val="00695A70"/>
    <w:rsid w:val="006A09EE"/>
    <w:rsid w:val="006A0A3B"/>
    <w:rsid w:val="006A0EE1"/>
    <w:rsid w:val="006A1B45"/>
    <w:rsid w:val="006A1D29"/>
    <w:rsid w:val="006A2255"/>
    <w:rsid w:val="006A2FDA"/>
    <w:rsid w:val="006A30ED"/>
    <w:rsid w:val="006A381E"/>
    <w:rsid w:val="006A384C"/>
    <w:rsid w:val="006A39C7"/>
    <w:rsid w:val="006A3CBF"/>
    <w:rsid w:val="006A3D28"/>
    <w:rsid w:val="006A4BB3"/>
    <w:rsid w:val="006A5BE5"/>
    <w:rsid w:val="006A60EE"/>
    <w:rsid w:val="006A60F2"/>
    <w:rsid w:val="006A614F"/>
    <w:rsid w:val="006A615A"/>
    <w:rsid w:val="006A69CB"/>
    <w:rsid w:val="006A71FE"/>
    <w:rsid w:val="006A741E"/>
    <w:rsid w:val="006A7F85"/>
    <w:rsid w:val="006B0408"/>
    <w:rsid w:val="006B05D1"/>
    <w:rsid w:val="006B0971"/>
    <w:rsid w:val="006B0B27"/>
    <w:rsid w:val="006B17C7"/>
    <w:rsid w:val="006B1823"/>
    <w:rsid w:val="006B190F"/>
    <w:rsid w:val="006B286A"/>
    <w:rsid w:val="006B36BE"/>
    <w:rsid w:val="006B40B8"/>
    <w:rsid w:val="006B45FC"/>
    <w:rsid w:val="006B45FE"/>
    <w:rsid w:val="006B4761"/>
    <w:rsid w:val="006B49C5"/>
    <w:rsid w:val="006B4C1C"/>
    <w:rsid w:val="006B4CED"/>
    <w:rsid w:val="006B4CF1"/>
    <w:rsid w:val="006B511E"/>
    <w:rsid w:val="006B5643"/>
    <w:rsid w:val="006B5E32"/>
    <w:rsid w:val="006B5E90"/>
    <w:rsid w:val="006B6A6F"/>
    <w:rsid w:val="006B6B90"/>
    <w:rsid w:val="006B76E9"/>
    <w:rsid w:val="006B772C"/>
    <w:rsid w:val="006C1639"/>
    <w:rsid w:val="006C1693"/>
    <w:rsid w:val="006C16F4"/>
    <w:rsid w:val="006C1C0A"/>
    <w:rsid w:val="006C2714"/>
    <w:rsid w:val="006C287F"/>
    <w:rsid w:val="006C2C86"/>
    <w:rsid w:val="006C3139"/>
    <w:rsid w:val="006C34D1"/>
    <w:rsid w:val="006C384B"/>
    <w:rsid w:val="006C3AF1"/>
    <w:rsid w:val="006C3BC5"/>
    <w:rsid w:val="006C44D4"/>
    <w:rsid w:val="006C4E89"/>
    <w:rsid w:val="006C520D"/>
    <w:rsid w:val="006C5FC0"/>
    <w:rsid w:val="006C60BE"/>
    <w:rsid w:val="006C67B9"/>
    <w:rsid w:val="006C6A9B"/>
    <w:rsid w:val="006C6F24"/>
    <w:rsid w:val="006C6FF0"/>
    <w:rsid w:val="006C7559"/>
    <w:rsid w:val="006C778A"/>
    <w:rsid w:val="006C7D04"/>
    <w:rsid w:val="006C7F3C"/>
    <w:rsid w:val="006D08FE"/>
    <w:rsid w:val="006D0C0F"/>
    <w:rsid w:val="006D1319"/>
    <w:rsid w:val="006D147C"/>
    <w:rsid w:val="006D1D76"/>
    <w:rsid w:val="006D1D98"/>
    <w:rsid w:val="006D1FB4"/>
    <w:rsid w:val="006D2896"/>
    <w:rsid w:val="006D2D46"/>
    <w:rsid w:val="006D2DED"/>
    <w:rsid w:val="006D35DB"/>
    <w:rsid w:val="006D36D8"/>
    <w:rsid w:val="006D4826"/>
    <w:rsid w:val="006D5110"/>
    <w:rsid w:val="006D51BE"/>
    <w:rsid w:val="006D5A90"/>
    <w:rsid w:val="006D682B"/>
    <w:rsid w:val="006D6D16"/>
    <w:rsid w:val="006D6EA3"/>
    <w:rsid w:val="006D788B"/>
    <w:rsid w:val="006D7ABD"/>
    <w:rsid w:val="006D7B69"/>
    <w:rsid w:val="006E00BF"/>
    <w:rsid w:val="006E0F4E"/>
    <w:rsid w:val="006E0FAB"/>
    <w:rsid w:val="006E10F1"/>
    <w:rsid w:val="006E21AC"/>
    <w:rsid w:val="006E2399"/>
    <w:rsid w:val="006E23C3"/>
    <w:rsid w:val="006E2883"/>
    <w:rsid w:val="006E3765"/>
    <w:rsid w:val="006E3CB1"/>
    <w:rsid w:val="006E3D17"/>
    <w:rsid w:val="006E3D3C"/>
    <w:rsid w:val="006E3DDA"/>
    <w:rsid w:val="006E3E8F"/>
    <w:rsid w:val="006E479E"/>
    <w:rsid w:val="006E52D9"/>
    <w:rsid w:val="006E57B4"/>
    <w:rsid w:val="006E6303"/>
    <w:rsid w:val="006E6D63"/>
    <w:rsid w:val="006E6DD9"/>
    <w:rsid w:val="006F04BD"/>
    <w:rsid w:val="006F138C"/>
    <w:rsid w:val="006F1C0F"/>
    <w:rsid w:val="006F1DED"/>
    <w:rsid w:val="006F2759"/>
    <w:rsid w:val="006F2A91"/>
    <w:rsid w:val="006F2D33"/>
    <w:rsid w:val="006F2D7A"/>
    <w:rsid w:val="006F2FF5"/>
    <w:rsid w:val="006F379C"/>
    <w:rsid w:val="006F4220"/>
    <w:rsid w:val="006F69F6"/>
    <w:rsid w:val="006F6BCB"/>
    <w:rsid w:val="006F7104"/>
    <w:rsid w:val="006F73FC"/>
    <w:rsid w:val="006F778D"/>
    <w:rsid w:val="00701020"/>
    <w:rsid w:val="007011CA"/>
    <w:rsid w:val="00701265"/>
    <w:rsid w:val="00701AFC"/>
    <w:rsid w:val="007022EC"/>
    <w:rsid w:val="007028F0"/>
    <w:rsid w:val="00703563"/>
    <w:rsid w:val="007039E6"/>
    <w:rsid w:val="00703CB5"/>
    <w:rsid w:val="00703CE8"/>
    <w:rsid w:val="00704737"/>
    <w:rsid w:val="00704C1B"/>
    <w:rsid w:val="0070548B"/>
    <w:rsid w:val="007059EA"/>
    <w:rsid w:val="00705C2C"/>
    <w:rsid w:val="00705D34"/>
    <w:rsid w:val="00706311"/>
    <w:rsid w:val="00706362"/>
    <w:rsid w:val="0070638A"/>
    <w:rsid w:val="007066EA"/>
    <w:rsid w:val="0070708F"/>
    <w:rsid w:val="00707769"/>
    <w:rsid w:val="007077B6"/>
    <w:rsid w:val="0071015D"/>
    <w:rsid w:val="00710906"/>
    <w:rsid w:val="007113ED"/>
    <w:rsid w:val="007117A9"/>
    <w:rsid w:val="00712157"/>
    <w:rsid w:val="00712433"/>
    <w:rsid w:val="00712590"/>
    <w:rsid w:val="00712C1D"/>
    <w:rsid w:val="00712E01"/>
    <w:rsid w:val="00712EA1"/>
    <w:rsid w:val="0071398B"/>
    <w:rsid w:val="00713AB4"/>
    <w:rsid w:val="00713E35"/>
    <w:rsid w:val="00714532"/>
    <w:rsid w:val="00714E62"/>
    <w:rsid w:val="00714EAB"/>
    <w:rsid w:val="0071540E"/>
    <w:rsid w:val="00715639"/>
    <w:rsid w:val="0071564C"/>
    <w:rsid w:val="0071573F"/>
    <w:rsid w:val="00715A41"/>
    <w:rsid w:val="00716741"/>
    <w:rsid w:val="00717478"/>
    <w:rsid w:val="0071774E"/>
    <w:rsid w:val="007200F0"/>
    <w:rsid w:val="00720717"/>
    <w:rsid w:val="007209A3"/>
    <w:rsid w:val="007215EB"/>
    <w:rsid w:val="007216BB"/>
    <w:rsid w:val="00722328"/>
    <w:rsid w:val="007245FB"/>
    <w:rsid w:val="0072483E"/>
    <w:rsid w:val="00724CD7"/>
    <w:rsid w:val="00724E16"/>
    <w:rsid w:val="00724E6E"/>
    <w:rsid w:val="007257E3"/>
    <w:rsid w:val="00726003"/>
    <w:rsid w:val="00726E3E"/>
    <w:rsid w:val="007272EE"/>
    <w:rsid w:val="007272F6"/>
    <w:rsid w:val="0072740E"/>
    <w:rsid w:val="00727575"/>
    <w:rsid w:val="00727A07"/>
    <w:rsid w:val="00727D64"/>
    <w:rsid w:val="00727F09"/>
    <w:rsid w:val="0073108A"/>
    <w:rsid w:val="00731937"/>
    <w:rsid w:val="00732030"/>
    <w:rsid w:val="00732288"/>
    <w:rsid w:val="00732488"/>
    <w:rsid w:val="007325D6"/>
    <w:rsid w:val="00732603"/>
    <w:rsid w:val="00732AD8"/>
    <w:rsid w:val="00734E3B"/>
    <w:rsid w:val="00735EAB"/>
    <w:rsid w:val="0073663C"/>
    <w:rsid w:val="0073689E"/>
    <w:rsid w:val="00737F14"/>
    <w:rsid w:val="00740175"/>
    <w:rsid w:val="00740A8B"/>
    <w:rsid w:val="00740ECE"/>
    <w:rsid w:val="0074107F"/>
    <w:rsid w:val="0074158C"/>
    <w:rsid w:val="007425C9"/>
    <w:rsid w:val="00742EC9"/>
    <w:rsid w:val="00743542"/>
    <w:rsid w:val="00743DEC"/>
    <w:rsid w:val="00744138"/>
    <w:rsid w:val="0074435F"/>
    <w:rsid w:val="00744814"/>
    <w:rsid w:val="00744AB9"/>
    <w:rsid w:val="00744FAE"/>
    <w:rsid w:val="00745335"/>
    <w:rsid w:val="00745468"/>
    <w:rsid w:val="00745894"/>
    <w:rsid w:val="007461A5"/>
    <w:rsid w:val="007475B7"/>
    <w:rsid w:val="00747643"/>
    <w:rsid w:val="0074779E"/>
    <w:rsid w:val="007477CD"/>
    <w:rsid w:val="007503C3"/>
    <w:rsid w:val="00750C1C"/>
    <w:rsid w:val="0075101B"/>
    <w:rsid w:val="00751028"/>
    <w:rsid w:val="007510EB"/>
    <w:rsid w:val="007511DC"/>
    <w:rsid w:val="00751412"/>
    <w:rsid w:val="00751956"/>
    <w:rsid w:val="007519A9"/>
    <w:rsid w:val="007527C2"/>
    <w:rsid w:val="0075327D"/>
    <w:rsid w:val="00753CBF"/>
    <w:rsid w:val="00753E3C"/>
    <w:rsid w:val="007547D9"/>
    <w:rsid w:val="00754973"/>
    <w:rsid w:val="00755AE5"/>
    <w:rsid w:val="00756084"/>
    <w:rsid w:val="00756302"/>
    <w:rsid w:val="0075649A"/>
    <w:rsid w:val="007565FE"/>
    <w:rsid w:val="00756864"/>
    <w:rsid w:val="00756F61"/>
    <w:rsid w:val="007570AD"/>
    <w:rsid w:val="007577B1"/>
    <w:rsid w:val="00760C03"/>
    <w:rsid w:val="00760D0A"/>
    <w:rsid w:val="00760DB2"/>
    <w:rsid w:val="0076106D"/>
    <w:rsid w:val="00761F4F"/>
    <w:rsid w:val="00762184"/>
    <w:rsid w:val="0076251F"/>
    <w:rsid w:val="00762550"/>
    <w:rsid w:val="007632F6"/>
    <w:rsid w:val="0076340E"/>
    <w:rsid w:val="007635D1"/>
    <w:rsid w:val="007639C1"/>
    <w:rsid w:val="00763CDF"/>
    <w:rsid w:val="007640BA"/>
    <w:rsid w:val="00764958"/>
    <w:rsid w:val="00764D97"/>
    <w:rsid w:val="00765219"/>
    <w:rsid w:val="0076543B"/>
    <w:rsid w:val="00765BED"/>
    <w:rsid w:val="007661B9"/>
    <w:rsid w:val="007663EC"/>
    <w:rsid w:val="00766B7A"/>
    <w:rsid w:val="00766D74"/>
    <w:rsid w:val="00766F86"/>
    <w:rsid w:val="00767396"/>
    <w:rsid w:val="00767DB1"/>
    <w:rsid w:val="007706BC"/>
    <w:rsid w:val="00770C42"/>
    <w:rsid w:val="00770D3F"/>
    <w:rsid w:val="0077107F"/>
    <w:rsid w:val="007712F0"/>
    <w:rsid w:val="00771DBC"/>
    <w:rsid w:val="00772DF7"/>
    <w:rsid w:val="00772F18"/>
    <w:rsid w:val="007737AF"/>
    <w:rsid w:val="007737C1"/>
    <w:rsid w:val="00773D36"/>
    <w:rsid w:val="007745A7"/>
    <w:rsid w:val="007753A9"/>
    <w:rsid w:val="00775B73"/>
    <w:rsid w:val="00775C47"/>
    <w:rsid w:val="00775F65"/>
    <w:rsid w:val="0077612A"/>
    <w:rsid w:val="00776142"/>
    <w:rsid w:val="00777355"/>
    <w:rsid w:val="007801AB"/>
    <w:rsid w:val="007803D7"/>
    <w:rsid w:val="007805E9"/>
    <w:rsid w:val="00780E83"/>
    <w:rsid w:val="0078127E"/>
    <w:rsid w:val="0078141E"/>
    <w:rsid w:val="00781783"/>
    <w:rsid w:val="0078194F"/>
    <w:rsid w:val="00781974"/>
    <w:rsid w:val="00781B63"/>
    <w:rsid w:val="0078255C"/>
    <w:rsid w:val="0078260C"/>
    <w:rsid w:val="00782A2E"/>
    <w:rsid w:val="00782E31"/>
    <w:rsid w:val="007837DE"/>
    <w:rsid w:val="007837E1"/>
    <w:rsid w:val="00783D00"/>
    <w:rsid w:val="00783FF2"/>
    <w:rsid w:val="00784C03"/>
    <w:rsid w:val="00785163"/>
    <w:rsid w:val="00785350"/>
    <w:rsid w:val="00786A3A"/>
    <w:rsid w:val="00786CB0"/>
    <w:rsid w:val="007870E2"/>
    <w:rsid w:val="00787561"/>
    <w:rsid w:val="00787BEB"/>
    <w:rsid w:val="00787D27"/>
    <w:rsid w:val="00790262"/>
    <w:rsid w:val="007909A5"/>
    <w:rsid w:val="00790AC4"/>
    <w:rsid w:val="00791833"/>
    <w:rsid w:val="00791C97"/>
    <w:rsid w:val="00791E38"/>
    <w:rsid w:val="0079208F"/>
    <w:rsid w:val="007928DD"/>
    <w:rsid w:val="00792D28"/>
    <w:rsid w:val="00792D31"/>
    <w:rsid w:val="00793391"/>
    <w:rsid w:val="007934ED"/>
    <w:rsid w:val="00794E09"/>
    <w:rsid w:val="007950C9"/>
    <w:rsid w:val="007950E0"/>
    <w:rsid w:val="00795DB4"/>
    <w:rsid w:val="0079673D"/>
    <w:rsid w:val="007967C5"/>
    <w:rsid w:val="00797573"/>
    <w:rsid w:val="00797622"/>
    <w:rsid w:val="00797CC4"/>
    <w:rsid w:val="00797CDB"/>
    <w:rsid w:val="007A1C6A"/>
    <w:rsid w:val="007A2523"/>
    <w:rsid w:val="007A2922"/>
    <w:rsid w:val="007A42F5"/>
    <w:rsid w:val="007A5309"/>
    <w:rsid w:val="007A5338"/>
    <w:rsid w:val="007A559C"/>
    <w:rsid w:val="007A55C4"/>
    <w:rsid w:val="007A56AC"/>
    <w:rsid w:val="007A57B1"/>
    <w:rsid w:val="007A6721"/>
    <w:rsid w:val="007A69E1"/>
    <w:rsid w:val="007A6F5D"/>
    <w:rsid w:val="007A74BE"/>
    <w:rsid w:val="007B02E3"/>
    <w:rsid w:val="007B0AAB"/>
    <w:rsid w:val="007B1032"/>
    <w:rsid w:val="007B2048"/>
    <w:rsid w:val="007B2CDF"/>
    <w:rsid w:val="007B37D2"/>
    <w:rsid w:val="007B39E2"/>
    <w:rsid w:val="007B3CEB"/>
    <w:rsid w:val="007B3DAC"/>
    <w:rsid w:val="007B47D3"/>
    <w:rsid w:val="007B548F"/>
    <w:rsid w:val="007B5697"/>
    <w:rsid w:val="007B57F8"/>
    <w:rsid w:val="007B599B"/>
    <w:rsid w:val="007B5D38"/>
    <w:rsid w:val="007B6659"/>
    <w:rsid w:val="007B665A"/>
    <w:rsid w:val="007B6990"/>
    <w:rsid w:val="007B6BB3"/>
    <w:rsid w:val="007B6E47"/>
    <w:rsid w:val="007B6E5F"/>
    <w:rsid w:val="007B71B3"/>
    <w:rsid w:val="007B724E"/>
    <w:rsid w:val="007B727E"/>
    <w:rsid w:val="007B72C0"/>
    <w:rsid w:val="007B736E"/>
    <w:rsid w:val="007B73A1"/>
    <w:rsid w:val="007B748A"/>
    <w:rsid w:val="007B7A82"/>
    <w:rsid w:val="007C1560"/>
    <w:rsid w:val="007C184A"/>
    <w:rsid w:val="007C208D"/>
    <w:rsid w:val="007C22E7"/>
    <w:rsid w:val="007C3198"/>
    <w:rsid w:val="007C3866"/>
    <w:rsid w:val="007C42C1"/>
    <w:rsid w:val="007C4DBF"/>
    <w:rsid w:val="007C5053"/>
    <w:rsid w:val="007C6D10"/>
    <w:rsid w:val="007C71CA"/>
    <w:rsid w:val="007C7D6F"/>
    <w:rsid w:val="007D051A"/>
    <w:rsid w:val="007D0DEF"/>
    <w:rsid w:val="007D109C"/>
    <w:rsid w:val="007D2793"/>
    <w:rsid w:val="007D2A83"/>
    <w:rsid w:val="007D329A"/>
    <w:rsid w:val="007D3482"/>
    <w:rsid w:val="007D34FE"/>
    <w:rsid w:val="007D3BBD"/>
    <w:rsid w:val="007D3DE8"/>
    <w:rsid w:val="007D3E13"/>
    <w:rsid w:val="007D3FBE"/>
    <w:rsid w:val="007D4891"/>
    <w:rsid w:val="007D48A5"/>
    <w:rsid w:val="007D4900"/>
    <w:rsid w:val="007D521E"/>
    <w:rsid w:val="007D54F7"/>
    <w:rsid w:val="007D57D9"/>
    <w:rsid w:val="007D5911"/>
    <w:rsid w:val="007D5954"/>
    <w:rsid w:val="007D59C0"/>
    <w:rsid w:val="007D59C9"/>
    <w:rsid w:val="007D59F2"/>
    <w:rsid w:val="007D5CB4"/>
    <w:rsid w:val="007D68FC"/>
    <w:rsid w:val="007D6B92"/>
    <w:rsid w:val="007D7BA9"/>
    <w:rsid w:val="007D7F5B"/>
    <w:rsid w:val="007E051F"/>
    <w:rsid w:val="007E06EA"/>
    <w:rsid w:val="007E07DB"/>
    <w:rsid w:val="007E0CF1"/>
    <w:rsid w:val="007E16E5"/>
    <w:rsid w:val="007E19A6"/>
    <w:rsid w:val="007E19E9"/>
    <w:rsid w:val="007E2946"/>
    <w:rsid w:val="007E2AD0"/>
    <w:rsid w:val="007E2B5C"/>
    <w:rsid w:val="007E320F"/>
    <w:rsid w:val="007E33AE"/>
    <w:rsid w:val="007E375A"/>
    <w:rsid w:val="007E3D4B"/>
    <w:rsid w:val="007E3F57"/>
    <w:rsid w:val="007E40EE"/>
    <w:rsid w:val="007E4AF8"/>
    <w:rsid w:val="007E5126"/>
    <w:rsid w:val="007E5339"/>
    <w:rsid w:val="007E5872"/>
    <w:rsid w:val="007E5889"/>
    <w:rsid w:val="007E5B4E"/>
    <w:rsid w:val="007E694C"/>
    <w:rsid w:val="007E6AE1"/>
    <w:rsid w:val="007E7171"/>
    <w:rsid w:val="007E78A6"/>
    <w:rsid w:val="007F0D3C"/>
    <w:rsid w:val="007F12FF"/>
    <w:rsid w:val="007F1347"/>
    <w:rsid w:val="007F1526"/>
    <w:rsid w:val="007F17D1"/>
    <w:rsid w:val="007F1A74"/>
    <w:rsid w:val="007F2A15"/>
    <w:rsid w:val="007F2AD9"/>
    <w:rsid w:val="007F30EA"/>
    <w:rsid w:val="007F3358"/>
    <w:rsid w:val="007F360E"/>
    <w:rsid w:val="007F3BE7"/>
    <w:rsid w:val="007F4196"/>
    <w:rsid w:val="007F44BB"/>
    <w:rsid w:val="007F4C8C"/>
    <w:rsid w:val="007F62CF"/>
    <w:rsid w:val="007F6922"/>
    <w:rsid w:val="007F6E06"/>
    <w:rsid w:val="007F750A"/>
    <w:rsid w:val="007F7562"/>
    <w:rsid w:val="007F7ACC"/>
    <w:rsid w:val="0080016F"/>
    <w:rsid w:val="00800469"/>
    <w:rsid w:val="00801064"/>
    <w:rsid w:val="00801AD3"/>
    <w:rsid w:val="00801DBE"/>
    <w:rsid w:val="00802788"/>
    <w:rsid w:val="0080306D"/>
    <w:rsid w:val="00803778"/>
    <w:rsid w:val="00803A54"/>
    <w:rsid w:val="00803CD7"/>
    <w:rsid w:val="008042DA"/>
    <w:rsid w:val="0080479F"/>
    <w:rsid w:val="0080488F"/>
    <w:rsid w:val="00804E32"/>
    <w:rsid w:val="00805326"/>
    <w:rsid w:val="00805BCE"/>
    <w:rsid w:val="008060A1"/>
    <w:rsid w:val="0080645F"/>
    <w:rsid w:val="00806F9D"/>
    <w:rsid w:val="00807484"/>
    <w:rsid w:val="008078A9"/>
    <w:rsid w:val="00810747"/>
    <w:rsid w:val="0081135E"/>
    <w:rsid w:val="00811C69"/>
    <w:rsid w:val="00811EFC"/>
    <w:rsid w:val="00812114"/>
    <w:rsid w:val="00812255"/>
    <w:rsid w:val="008122A0"/>
    <w:rsid w:val="0081324A"/>
    <w:rsid w:val="008134B5"/>
    <w:rsid w:val="00814045"/>
    <w:rsid w:val="008141E1"/>
    <w:rsid w:val="00814349"/>
    <w:rsid w:val="00814461"/>
    <w:rsid w:val="008145A3"/>
    <w:rsid w:val="008145DD"/>
    <w:rsid w:val="00814BDD"/>
    <w:rsid w:val="0081508A"/>
    <w:rsid w:val="00815ADB"/>
    <w:rsid w:val="00815B41"/>
    <w:rsid w:val="00815BBE"/>
    <w:rsid w:val="00816257"/>
    <w:rsid w:val="008177C6"/>
    <w:rsid w:val="00817B01"/>
    <w:rsid w:val="0082015C"/>
    <w:rsid w:val="0082050D"/>
    <w:rsid w:val="00821321"/>
    <w:rsid w:val="00821C4C"/>
    <w:rsid w:val="0082304B"/>
    <w:rsid w:val="00823348"/>
    <w:rsid w:val="00823A4D"/>
    <w:rsid w:val="0082411F"/>
    <w:rsid w:val="00824B95"/>
    <w:rsid w:val="00824C66"/>
    <w:rsid w:val="00824E09"/>
    <w:rsid w:val="0082621E"/>
    <w:rsid w:val="00826288"/>
    <w:rsid w:val="008263F2"/>
    <w:rsid w:val="00826B73"/>
    <w:rsid w:val="0082784D"/>
    <w:rsid w:val="00827C33"/>
    <w:rsid w:val="00827E1B"/>
    <w:rsid w:val="008303F6"/>
    <w:rsid w:val="00830A76"/>
    <w:rsid w:val="008310EA"/>
    <w:rsid w:val="00831C65"/>
    <w:rsid w:val="00831CBA"/>
    <w:rsid w:val="00832059"/>
    <w:rsid w:val="0083215A"/>
    <w:rsid w:val="0083274E"/>
    <w:rsid w:val="0083275D"/>
    <w:rsid w:val="008338F1"/>
    <w:rsid w:val="00833F28"/>
    <w:rsid w:val="008343EF"/>
    <w:rsid w:val="008346EA"/>
    <w:rsid w:val="00834C64"/>
    <w:rsid w:val="00834EE1"/>
    <w:rsid w:val="00834F75"/>
    <w:rsid w:val="008351FE"/>
    <w:rsid w:val="00835590"/>
    <w:rsid w:val="00835C6A"/>
    <w:rsid w:val="00836163"/>
    <w:rsid w:val="0083675E"/>
    <w:rsid w:val="00836A4E"/>
    <w:rsid w:val="00836B9A"/>
    <w:rsid w:val="00837AA5"/>
    <w:rsid w:val="00837B8F"/>
    <w:rsid w:val="00837E9A"/>
    <w:rsid w:val="00837F11"/>
    <w:rsid w:val="0084009E"/>
    <w:rsid w:val="00840C91"/>
    <w:rsid w:val="00840F2D"/>
    <w:rsid w:val="008414C6"/>
    <w:rsid w:val="0084171D"/>
    <w:rsid w:val="00841981"/>
    <w:rsid w:val="00841A46"/>
    <w:rsid w:val="00842222"/>
    <w:rsid w:val="00842607"/>
    <w:rsid w:val="00842E33"/>
    <w:rsid w:val="008436A5"/>
    <w:rsid w:val="008440AA"/>
    <w:rsid w:val="00844805"/>
    <w:rsid w:val="00845943"/>
    <w:rsid w:val="0084597A"/>
    <w:rsid w:val="00845A1D"/>
    <w:rsid w:val="00846597"/>
    <w:rsid w:val="008468B6"/>
    <w:rsid w:val="00846B00"/>
    <w:rsid w:val="00846D14"/>
    <w:rsid w:val="008473E4"/>
    <w:rsid w:val="0084799E"/>
    <w:rsid w:val="008501F6"/>
    <w:rsid w:val="008505BB"/>
    <w:rsid w:val="008511B9"/>
    <w:rsid w:val="00851A7F"/>
    <w:rsid w:val="0085219D"/>
    <w:rsid w:val="00852497"/>
    <w:rsid w:val="00852D2C"/>
    <w:rsid w:val="00852DF1"/>
    <w:rsid w:val="008531CC"/>
    <w:rsid w:val="00853988"/>
    <w:rsid w:val="00853A46"/>
    <w:rsid w:val="00853F2C"/>
    <w:rsid w:val="00854A0F"/>
    <w:rsid w:val="00854B2A"/>
    <w:rsid w:val="00856573"/>
    <w:rsid w:val="008565AA"/>
    <w:rsid w:val="00857361"/>
    <w:rsid w:val="008579CB"/>
    <w:rsid w:val="0086023E"/>
    <w:rsid w:val="00860DDF"/>
    <w:rsid w:val="0086172F"/>
    <w:rsid w:val="00861EA4"/>
    <w:rsid w:val="00862057"/>
    <w:rsid w:val="008624EC"/>
    <w:rsid w:val="008625C9"/>
    <w:rsid w:val="00864874"/>
    <w:rsid w:val="0086499C"/>
    <w:rsid w:val="00864D16"/>
    <w:rsid w:val="00864EF0"/>
    <w:rsid w:val="0086570D"/>
    <w:rsid w:val="00865D0F"/>
    <w:rsid w:val="00866159"/>
    <w:rsid w:val="00866DAF"/>
    <w:rsid w:val="00866EA2"/>
    <w:rsid w:val="0086785A"/>
    <w:rsid w:val="00867BC6"/>
    <w:rsid w:val="00867CE4"/>
    <w:rsid w:val="00867D73"/>
    <w:rsid w:val="00867EFE"/>
    <w:rsid w:val="0087004D"/>
    <w:rsid w:val="00870214"/>
    <w:rsid w:val="008703CC"/>
    <w:rsid w:val="00870A00"/>
    <w:rsid w:val="008717E0"/>
    <w:rsid w:val="008719A5"/>
    <w:rsid w:val="008725EE"/>
    <w:rsid w:val="00872D01"/>
    <w:rsid w:val="00873815"/>
    <w:rsid w:val="00873FA6"/>
    <w:rsid w:val="00873FF8"/>
    <w:rsid w:val="008740BF"/>
    <w:rsid w:val="0087478C"/>
    <w:rsid w:val="008749EF"/>
    <w:rsid w:val="00874E11"/>
    <w:rsid w:val="008759D2"/>
    <w:rsid w:val="008763E8"/>
    <w:rsid w:val="0087650A"/>
    <w:rsid w:val="00876557"/>
    <w:rsid w:val="00877C5B"/>
    <w:rsid w:val="00877FD6"/>
    <w:rsid w:val="008802B7"/>
    <w:rsid w:val="00880C5F"/>
    <w:rsid w:val="00880E76"/>
    <w:rsid w:val="00881290"/>
    <w:rsid w:val="008818D2"/>
    <w:rsid w:val="00881B71"/>
    <w:rsid w:val="00881D78"/>
    <w:rsid w:val="0088292D"/>
    <w:rsid w:val="00882E2A"/>
    <w:rsid w:val="008835DB"/>
    <w:rsid w:val="00883E8B"/>
    <w:rsid w:val="00884822"/>
    <w:rsid w:val="008857B7"/>
    <w:rsid w:val="008862EE"/>
    <w:rsid w:val="00887033"/>
    <w:rsid w:val="0088791E"/>
    <w:rsid w:val="00887CAE"/>
    <w:rsid w:val="00890263"/>
    <w:rsid w:val="00890781"/>
    <w:rsid w:val="008908C9"/>
    <w:rsid w:val="00890E56"/>
    <w:rsid w:val="008912A8"/>
    <w:rsid w:val="00891369"/>
    <w:rsid w:val="0089136F"/>
    <w:rsid w:val="008920BD"/>
    <w:rsid w:val="00892153"/>
    <w:rsid w:val="00893404"/>
    <w:rsid w:val="00894097"/>
    <w:rsid w:val="00894DB9"/>
    <w:rsid w:val="008951E1"/>
    <w:rsid w:val="008957CE"/>
    <w:rsid w:val="0089594C"/>
    <w:rsid w:val="00896172"/>
    <w:rsid w:val="008963EF"/>
    <w:rsid w:val="00896F15"/>
    <w:rsid w:val="0089732D"/>
    <w:rsid w:val="0089760C"/>
    <w:rsid w:val="008A0667"/>
    <w:rsid w:val="008A0727"/>
    <w:rsid w:val="008A0940"/>
    <w:rsid w:val="008A17BE"/>
    <w:rsid w:val="008A17C5"/>
    <w:rsid w:val="008A19B9"/>
    <w:rsid w:val="008A27F2"/>
    <w:rsid w:val="008A2A93"/>
    <w:rsid w:val="008A2E7A"/>
    <w:rsid w:val="008A2FF2"/>
    <w:rsid w:val="008A3B5D"/>
    <w:rsid w:val="008A3FCD"/>
    <w:rsid w:val="008A45F2"/>
    <w:rsid w:val="008A490F"/>
    <w:rsid w:val="008A4B37"/>
    <w:rsid w:val="008A4E0D"/>
    <w:rsid w:val="008A56DB"/>
    <w:rsid w:val="008A6607"/>
    <w:rsid w:val="008A67A7"/>
    <w:rsid w:val="008A6B48"/>
    <w:rsid w:val="008A6B90"/>
    <w:rsid w:val="008A7EC1"/>
    <w:rsid w:val="008B0077"/>
    <w:rsid w:val="008B0A37"/>
    <w:rsid w:val="008B0B77"/>
    <w:rsid w:val="008B0F45"/>
    <w:rsid w:val="008B10A3"/>
    <w:rsid w:val="008B1109"/>
    <w:rsid w:val="008B26A7"/>
    <w:rsid w:val="008B2799"/>
    <w:rsid w:val="008B2C26"/>
    <w:rsid w:val="008B3E1B"/>
    <w:rsid w:val="008B4899"/>
    <w:rsid w:val="008B4DF1"/>
    <w:rsid w:val="008B634B"/>
    <w:rsid w:val="008B6764"/>
    <w:rsid w:val="008B6856"/>
    <w:rsid w:val="008B769A"/>
    <w:rsid w:val="008C06B8"/>
    <w:rsid w:val="008C0758"/>
    <w:rsid w:val="008C0ADB"/>
    <w:rsid w:val="008C0E2E"/>
    <w:rsid w:val="008C19DB"/>
    <w:rsid w:val="008C1F19"/>
    <w:rsid w:val="008C1F4B"/>
    <w:rsid w:val="008C1F5F"/>
    <w:rsid w:val="008C2061"/>
    <w:rsid w:val="008C2509"/>
    <w:rsid w:val="008C2659"/>
    <w:rsid w:val="008C28A9"/>
    <w:rsid w:val="008C2929"/>
    <w:rsid w:val="008C29E4"/>
    <w:rsid w:val="008C2D57"/>
    <w:rsid w:val="008C35D3"/>
    <w:rsid w:val="008C3833"/>
    <w:rsid w:val="008C49E2"/>
    <w:rsid w:val="008C4B34"/>
    <w:rsid w:val="008C4EDA"/>
    <w:rsid w:val="008C5356"/>
    <w:rsid w:val="008C55BC"/>
    <w:rsid w:val="008C5CAF"/>
    <w:rsid w:val="008C677A"/>
    <w:rsid w:val="008C686D"/>
    <w:rsid w:val="008C68FE"/>
    <w:rsid w:val="008C6D20"/>
    <w:rsid w:val="008C74A2"/>
    <w:rsid w:val="008C7A0D"/>
    <w:rsid w:val="008D047A"/>
    <w:rsid w:val="008D080C"/>
    <w:rsid w:val="008D0B5B"/>
    <w:rsid w:val="008D118E"/>
    <w:rsid w:val="008D12C7"/>
    <w:rsid w:val="008D1CF5"/>
    <w:rsid w:val="008D1E7F"/>
    <w:rsid w:val="008D29F7"/>
    <w:rsid w:val="008D2A7D"/>
    <w:rsid w:val="008D2B7D"/>
    <w:rsid w:val="008D2D24"/>
    <w:rsid w:val="008D348D"/>
    <w:rsid w:val="008D3806"/>
    <w:rsid w:val="008D3F70"/>
    <w:rsid w:val="008D4B4E"/>
    <w:rsid w:val="008D53CB"/>
    <w:rsid w:val="008D5739"/>
    <w:rsid w:val="008D5D50"/>
    <w:rsid w:val="008D61C6"/>
    <w:rsid w:val="008D6CEE"/>
    <w:rsid w:val="008E051A"/>
    <w:rsid w:val="008E05B3"/>
    <w:rsid w:val="008E0899"/>
    <w:rsid w:val="008E0AAD"/>
    <w:rsid w:val="008E14C9"/>
    <w:rsid w:val="008E1714"/>
    <w:rsid w:val="008E1A05"/>
    <w:rsid w:val="008E1A5F"/>
    <w:rsid w:val="008E2EFF"/>
    <w:rsid w:val="008E2F56"/>
    <w:rsid w:val="008E3B77"/>
    <w:rsid w:val="008E3C92"/>
    <w:rsid w:val="008E3CC9"/>
    <w:rsid w:val="008E3D24"/>
    <w:rsid w:val="008E4978"/>
    <w:rsid w:val="008E4B5F"/>
    <w:rsid w:val="008E4BCA"/>
    <w:rsid w:val="008E4DF5"/>
    <w:rsid w:val="008E4F7E"/>
    <w:rsid w:val="008E6512"/>
    <w:rsid w:val="008E6956"/>
    <w:rsid w:val="008E7175"/>
    <w:rsid w:val="008E7E66"/>
    <w:rsid w:val="008F02F8"/>
    <w:rsid w:val="008F0D99"/>
    <w:rsid w:val="008F15A1"/>
    <w:rsid w:val="008F1DDA"/>
    <w:rsid w:val="008F26B4"/>
    <w:rsid w:val="008F2B26"/>
    <w:rsid w:val="008F2C95"/>
    <w:rsid w:val="008F2E1D"/>
    <w:rsid w:val="008F2EF1"/>
    <w:rsid w:val="008F3169"/>
    <w:rsid w:val="008F350F"/>
    <w:rsid w:val="008F37F3"/>
    <w:rsid w:val="008F50C1"/>
    <w:rsid w:val="008F52D8"/>
    <w:rsid w:val="008F58EA"/>
    <w:rsid w:val="008F6075"/>
    <w:rsid w:val="008F6E4D"/>
    <w:rsid w:val="008F6F72"/>
    <w:rsid w:val="008F744E"/>
    <w:rsid w:val="008F7726"/>
    <w:rsid w:val="008F79B2"/>
    <w:rsid w:val="008F7DDE"/>
    <w:rsid w:val="008F7FD8"/>
    <w:rsid w:val="00900131"/>
    <w:rsid w:val="009006D6"/>
    <w:rsid w:val="00900C0C"/>
    <w:rsid w:val="00900E9A"/>
    <w:rsid w:val="00901562"/>
    <w:rsid w:val="009022C6"/>
    <w:rsid w:val="009024DD"/>
    <w:rsid w:val="00902ABC"/>
    <w:rsid w:val="009042E1"/>
    <w:rsid w:val="00904B85"/>
    <w:rsid w:val="00905833"/>
    <w:rsid w:val="00906019"/>
    <w:rsid w:val="0090660F"/>
    <w:rsid w:val="00906DA2"/>
    <w:rsid w:val="009071FB"/>
    <w:rsid w:val="00907A00"/>
    <w:rsid w:val="00907F64"/>
    <w:rsid w:val="0091029D"/>
    <w:rsid w:val="0091073A"/>
    <w:rsid w:val="00910879"/>
    <w:rsid w:val="00911B91"/>
    <w:rsid w:val="00912025"/>
    <w:rsid w:val="00912521"/>
    <w:rsid w:val="009128A3"/>
    <w:rsid w:val="009129F2"/>
    <w:rsid w:val="0091314E"/>
    <w:rsid w:val="00913EA4"/>
    <w:rsid w:val="00915910"/>
    <w:rsid w:val="009160C5"/>
    <w:rsid w:val="0091646A"/>
    <w:rsid w:val="00920056"/>
    <w:rsid w:val="009207FE"/>
    <w:rsid w:val="00921438"/>
    <w:rsid w:val="00922232"/>
    <w:rsid w:val="009223A8"/>
    <w:rsid w:val="00922885"/>
    <w:rsid w:val="00922905"/>
    <w:rsid w:val="009232A6"/>
    <w:rsid w:val="0092346E"/>
    <w:rsid w:val="0092351F"/>
    <w:rsid w:val="00923FF1"/>
    <w:rsid w:val="009249A3"/>
    <w:rsid w:val="00924B4B"/>
    <w:rsid w:val="00924E7E"/>
    <w:rsid w:val="00925104"/>
    <w:rsid w:val="0092562A"/>
    <w:rsid w:val="009256E8"/>
    <w:rsid w:val="0092603D"/>
    <w:rsid w:val="00926120"/>
    <w:rsid w:val="009264D2"/>
    <w:rsid w:val="00926B51"/>
    <w:rsid w:val="0092705D"/>
    <w:rsid w:val="009274EA"/>
    <w:rsid w:val="009276D2"/>
    <w:rsid w:val="00930BE0"/>
    <w:rsid w:val="00931B7E"/>
    <w:rsid w:val="00932457"/>
    <w:rsid w:val="00932545"/>
    <w:rsid w:val="00932715"/>
    <w:rsid w:val="0093292E"/>
    <w:rsid w:val="009337AC"/>
    <w:rsid w:val="0093393D"/>
    <w:rsid w:val="00933DB9"/>
    <w:rsid w:val="00934249"/>
    <w:rsid w:val="00934EA1"/>
    <w:rsid w:val="00934F00"/>
    <w:rsid w:val="009356DE"/>
    <w:rsid w:val="0093572F"/>
    <w:rsid w:val="00935A3E"/>
    <w:rsid w:val="00936145"/>
    <w:rsid w:val="00936AC0"/>
    <w:rsid w:val="00937ADF"/>
    <w:rsid w:val="00937BCF"/>
    <w:rsid w:val="009409E2"/>
    <w:rsid w:val="00940A90"/>
    <w:rsid w:val="00941371"/>
    <w:rsid w:val="0094150D"/>
    <w:rsid w:val="00941561"/>
    <w:rsid w:val="00941B5E"/>
    <w:rsid w:val="00941C49"/>
    <w:rsid w:val="00942134"/>
    <w:rsid w:val="00942168"/>
    <w:rsid w:val="009425B4"/>
    <w:rsid w:val="0094289B"/>
    <w:rsid w:val="0094313E"/>
    <w:rsid w:val="009435EC"/>
    <w:rsid w:val="00943D1A"/>
    <w:rsid w:val="00943D76"/>
    <w:rsid w:val="009445B6"/>
    <w:rsid w:val="00944611"/>
    <w:rsid w:val="009446B4"/>
    <w:rsid w:val="00944A28"/>
    <w:rsid w:val="00944A94"/>
    <w:rsid w:val="00945CD2"/>
    <w:rsid w:val="00945D93"/>
    <w:rsid w:val="00945EB7"/>
    <w:rsid w:val="00946416"/>
    <w:rsid w:val="0094658C"/>
    <w:rsid w:val="0094698A"/>
    <w:rsid w:val="00947363"/>
    <w:rsid w:val="0094798C"/>
    <w:rsid w:val="0095024D"/>
    <w:rsid w:val="00950442"/>
    <w:rsid w:val="009507FC"/>
    <w:rsid w:val="00951D00"/>
    <w:rsid w:val="00952061"/>
    <w:rsid w:val="0095276B"/>
    <w:rsid w:val="00952E11"/>
    <w:rsid w:val="00953333"/>
    <w:rsid w:val="00953555"/>
    <w:rsid w:val="0095361C"/>
    <w:rsid w:val="00953A35"/>
    <w:rsid w:val="00953FEF"/>
    <w:rsid w:val="00954A17"/>
    <w:rsid w:val="00954CBE"/>
    <w:rsid w:val="00955003"/>
    <w:rsid w:val="00955D69"/>
    <w:rsid w:val="00956500"/>
    <w:rsid w:val="00956965"/>
    <w:rsid w:val="009569CB"/>
    <w:rsid w:val="0095746D"/>
    <w:rsid w:val="009574BD"/>
    <w:rsid w:val="009578A3"/>
    <w:rsid w:val="00957E54"/>
    <w:rsid w:val="00957E5D"/>
    <w:rsid w:val="00960351"/>
    <w:rsid w:val="00960535"/>
    <w:rsid w:val="00961EB2"/>
    <w:rsid w:val="009620C5"/>
    <w:rsid w:val="00962440"/>
    <w:rsid w:val="00962A5A"/>
    <w:rsid w:val="0096446E"/>
    <w:rsid w:val="00964840"/>
    <w:rsid w:val="00964BBF"/>
    <w:rsid w:val="009650F3"/>
    <w:rsid w:val="00965136"/>
    <w:rsid w:val="0096530D"/>
    <w:rsid w:val="00965DE7"/>
    <w:rsid w:val="00965F68"/>
    <w:rsid w:val="009664E6"/>
    <w:rsid w:val="00966AF3"/>
    <w:rsid w:val="0096705F"/>
    <w:rsid w:val="00967367"/>
    <w:rsid w:val="00967408"/>
    <w:rsid w:val="0096790D"/>
    <w:rsid w:val="00967D7E"/>
    <w:rsid w:val="00967F08"/>
    <w:rsid w:val="00970009"/>
    <w:rsid w:val="0097012E"/>
    <w:rsid w:val="0097013B"/>
    <w:rsid w:val="0097027A"/>
    <w:rsid w:val="00970331"/>
    <w:rsid w:val="0097097C"/>
    <w:rsid w:val="00971624"/>
    <w:rsid w:val="00971763"/>
    <w:rsid w:val="0097194C"/>
    <w:rsid w:val="009720CA"/>
    <w:rsid w:val="0097248E"/>
    <w:rsid w:val="009737F6"/>
    <w:rsid w:val="00973919"/>
    <w:rsid w:val="00973969"/>
    <w:rsid w:val="00973EB7"/>
    <w:rsid w:val="0097651A"/>
    <w:rsid w:val="00976609"/>
    <w:rsid w:val="009766B5"/>
    <w:rsid w:val="00976FB8"/>
    <w:rsid w:val="009773C9"/>
    <w:rsid w:val="00977AB7"/>
    <w:rsid w:val="00977E78"/>
    <w:rsid w:val="00977F6D"/>
    <w:rsid w:val="009801CE"/>
    <w:rsid w:val="00980559"/>
    <w:rsid w:val="00980B72"/>
    <w:rsid w:val="00981999"/>
    <w:rsid w:val="00981CB3"/>
    <w:rsid w:val="00983248"/>
    <w:rsid w:val="009832DC"/>
    <w:rsid w:val="00983740"/>
    <w:rsid w:val="00983A78"/>
    <w:rsid w:val="009840C0"/>
    <w:rsid w:val="00984322"/>
    <w:rsid w:val="00984372"/>
    <w:rsid w:val="00984674"/>
    <w:rsid w:val="009848DE"/>
    <w:rsid w:val="00985DB8"/>
    <w:rsid w:val="00986098"/>
    <w:rsid w:val="00986BE0"/>
    <w:rsid w:val="00990D01"/>
    <w:rsid w:val="00990EE2"/>
    <w:rsid w:val="00991C1B"/>
    <w:rsid w:val="009921E9"/>
    <w:rsid w:val="0099276A"/>
    <w:rsid w:val="00992C1A"/>
    <w:rsid w:val="00993D33"/>
    <w:rsid w:val="00993E4A"/>
    <w:rsid w:val="00993EF6"/>
    <w:rsid w:val="0099409A"/>
    <w:rsid w:val="00994A7A"/>
    <w:rsid w:val="00994B23"/>
    <w:rsid w:val="00994E74"/>
    <w:rsid w:val="0099539D"/>
    <w:rsid w:val="009953CD"/>
    <w:rsid w:val="009966AB"/>
    <w:rsid w:val="009978B7"/>
    <w:rsid w:val="009979D5"/>
    <w:rsid w:val="009A083C"/>
    <w:rsid w:val="009A0EE2"/>
    <w:rsid w:val="009A144F"/>
    <w:rsid w:val="009A1F4F"/>
    <w:rsid w:val="009A2C7E"/>
    <w:rsid w:val="009A2DA7"/>
    <w:rsid w:val="009A331D"/>
    <w:rsid w:val="009A370B"/>
    <w:rsid w:val="009A3D30"/>
    <w:rsid w:val="009A3D84"/>
    <w:rsid w:val="009A4449"/>
    <w:rsid w:val="009A46E0"/>
    <w:rsid w:val="009A4954"/>
    <w:rsid w:val="009A4B34"/>
    <w:rsid w:val="009A51CB"/>
    <w:rsid w:val="009A5206"/>
    <w:rsid w:val="009A5287"/>
    <w:rsid w:val="009A5A0E"/>
    <w:rsid w:val="009A5B03"/>
    <w:rsid w:val="009A670D"/>
    <w:rsid w:val="009A6F0F"/>
    <w:rsid w:val="009A757C"/>
    <w:rsid w:val="009A76A0"/>
    <w:rsid w:val="009A7701"/>
    <w:rsid w:val="009A780F"/>
    <w:rsid w:val="009A78D4"/>
    <w:rsid w:val="009A7E24"/>
    <w:rsid w:val="009B0FBD"/>
    <w:rsid w:val="009B1066"/>
    <w:rsid w:val="009B1397"/>
    <w:rsid w:val="009B1430"/>
    <w:rsid w:val="009B1B24"/>
    <w:rsid w:val="009B1C6B"/>
    <w:rsid w:val="009B1D71"/>
    <w:rsid w:val="009B2046"/>
    <w:rsid w:val="009B225A"/>
    <w:rsid w:val="009B235C"/>
    <w:rsid w:val="009B25D0"/>
    <w:rsid w:val="009B264D"/>
    <w:rsid w:val="009B3540"/>
    <w:rsid w:val="009B370E"/>
    <w:rsid w:val="009B396F"/>
    <w:rsid w:val="009B3B6E"/>
    <w:rsid w:val="009B43B2"/>
    <w:rsid w:val="009B44AB"/>
    <w:rsid w:val="009B4BF9"/>
    <w:rsid w:val="009B4C39"/>
    <w:rsid w:val="009B53BE"/>
    <w:rsid w:val="009B6AD3"/>
    <w:rsid w:val="009B6C35"/>
    <w:rsid w:val="009B71CC"/>
    <w:rsid w:val="009C00D2"/>
    <w:rsid w:val="009C016A"/>
    <w:rsid w:val="009C01E9"/>
    <w:rsid w:val="009C0365"/>
    <w:rsid w:val="009C058E"/>
    <w:rsid w:val="009C09EA"/>
    <w:rsid w:val="009C0B48"/>
    <w:rsid w:val="009C1135"/>
    <w:rsid w:val="009C2352"/>
    <w:rsid w:val="009C27D3"/>
    <w:rsid w:val="009C2EED"/>
    <w:rsid w:val="009C3064"/>
    <w:rsid w:val="009C33A3"/>
    <w:rsid w:val="009C46F8"/>
    <w:rsid w:val="009C4885"/>
    <w:rsid w:val="009C5D3E"/>
    <w:rsid w:val="009C6B5A"/>
    <w:rsid w:val="009C76BC"/>
    <w:rsid w:val="009C7877"/>
    <w:rsid w:val="009C795A"/>
    <w:rsid w:val="009C79FA"/>
    <w:rsid w:val="009C7BFA"/>
    <w:rsid w:val="009C7E16"/>
    <w:rsid w:val="009D01DD"/>
    <w:rsid w:val="009D11B3"/>
    <w:rsid w:val="009D11DB"/>
    <w:rsid w:val="009D16FC"/>
    <w:rsid w:val="009D1828"/>
    <w:rsid w:val="009D1BC9"/>
    <w:rsid w:val="009D1D76"/>
    <w:rsid w:val="009D21FE"/>
    <w:rsid w:val="009D246B"/>
    <w:rsid w:val="009D2787"/>
    <w:rsid w:val="009D2B29"/>
    <w:rsid w:val="009D3777"/>
    <w:rsid w:val="009D4706"/>
    <w:rsid w:val="009D5092"/>
    <w:rsid w:val="009D5A20"/>
    <w:rsid w:val="009D65EF"/>
    <w:rsid w:val="009D7116"/>
    <w:rsid w:val="009D7596"/>
    <w:rsid w:val="009D7930"/>
    <w:rsid w:val="009D79C2"/>
    <w:rsid w:val="009E0460"/>
    <w:rsid w:val="009E0712"/>
    <w:rsid w:val="009E0D21"/>
    <w:rsid w:val="009E136D"/>
    <w:rsid w:val="009E1A8E"/>
    <w:rsid w:val="009E248A"/>
    <w:rsid w:val="009E24CA"/>
    <w:rsid w:val="009E2BC0"/>
    <w:rsid w:val="009E2C0A"/>
    <w:rsid w:val="009E2D0B"/>
    <w:rsid w:val="009E2EA2"/>
    <w:rsid w:val="009E3419"/>
    <w:rsid w:val="009E4719"/>
    <w:rsid w:val="009E487B"/>
    <w:rsid w:val="009E51E9"/>
    <w:rsid w:val="009E52B3"/>
    <w:rsid w:val="009E560A"/>
    <w:rsid w:val="009E5920"/>
    <w:rsid w:val="009E606F"/>
    <w:rsid w:val="009E6553"/>
    <w:rsid w:val="009E6F06"/>
    <w:rsid w:val="009E7348"/>
    <w:rsid w:val="009E783F"/>
    <w:rsid w:val="009E7A4A"/>
    <w:rsid w:val="009F090D"/>
    <w:rsid w:val="009F0C6B"/>
    <w:rsid w:val="009F139F"/>
    <w:rsid w:val="009F190F"/>
    <w:rsid w:val="009F2537"/>
    <w:rsid w:val="009F28C7"/>
    <w:rsid w:val="009F3862"/>
    <w:rsid w:val="009F387A"/>
    <w:rsid w:val="009F3897"/>
    <w:rsid w:val="009F5E66"/>
    <w:rsid w:val="009F5FBA"/>
    <w:rsid w:val="009F6066"/>
    <w:rsid w:val="009F60EB"/>
    <w:rsid w:val="009F6867"/>
    <w:rsid w:val="009F6AA5"/>
    <w:rsid w:val="009F7A8D"/>
    <w:rsid w:val="009F7F58"/>
    <w:rsid w:val="00A00C65"/>
    <w:rsid w:val="00A010A7"/>
    <w:rsid w:val="00A016AF"/>
    <w:rsid w:val="00A029F4"/>
    <w:rsid w:val="00A037E2"/>
    <w:rsid w:val="00A059B5"/>
    <w:rsid w:val="00A05B0B"/>
    <w:rsid w:val="00A06056"/>
    <w:rsid w:val="00A0688C"/>
    <w:rsid w:val="00A07CED"/>
    <w:rsid w:val="00A10499"/>
    <w:rsid w:val="00A1198A"/>
    <w:rsid w:val="00A120F3"/>
    <w:rsid w:val="00A12E40"/>
    <w:rsid w:val="00A13BA1"/>
    <w:rsid w:val="00A1473C"/>
    <w:rsid w:val="00A14905"/>
    <w:rsid w:val="00A1573D"/>
    <w:rsid w:val="00A1582B"/>
    <w:rsid w:val="00A158EC"/>
    <w:rsid w:val="00A158FD"/>
    <w:rsid w:val="00A1606D"/>
    <w:rsid w:val="00A163FA"/>
    <w:rsid w:val="00A1773F"/>
    <w:rsid w:val="00A20824"/>
    <w:rsid w:val="00A20A17"/>
    <w:rsid w:val="00A20D7A"/>
    <w:rsid w:val="00A215CB"/>
    <w:rsid w:val="00A21D35"/>
    <w:rsid w:val="00A2226B"/>
    <w:rsid w:val="00A22750"/>
    <w:rsid w:val="00A228C8"/>
    <w:rsid w:val="00A22B60"/>
    <w:rsid w:val="00A22E78"/>
    <w:rsid w:val="00A237D9"/>
    <w:rsid w:val="00A2384D"/>
    <w:rsid w:val="00A23A5B"/>
    <w:rsid w:val="00A246B1"/>
    <w:rsid w:val="00A253AD"/>
    <w:rsid w:val="00A2568B"/>
    <w:rsid w:val="00A26057"/>
    <w:rsid w:val="00A26235"/>
    <w:rsid w:val="00A26585"/>
    <w:rsid w:val="00A27277"/>
    <w:rsid w:val="00A272A7"/>
    <w:rsid w:val="00A279CE"/>
    <w:rsid w:val="00A27E94"/>
    <w:rsid w:val="00A30342"/>
    <w:rsid w:val="00A30443"/>
    <w:rsid w:val="00A30C5B"/>
    <w:rsid w:val="00A30EE8"/>
    <w:rsid w:val="00A31CDD"/>
    <w:rsid w:val="00A31D90"/>
    <w:rsid w:val="00A32329"/>
    <w:rsid w:val="00A32440"/>
    <w:rsid w:val="00A3273D"/>
    <w:rsid w:val="00A32C09"/>
    <w:rsid w:val="00A33520"/>
    <w:rsid w:val="00A337AC"/>
    <w:rsid w:val="00A356B2"/>
    <w:rsid w:val="00A357C2"/>
    <w:rsid w:val="00A35D0A"/>
    <w:rsid w:val="00A3606E"/>
    <w:rsid w:val="00A368AC"/>
    <w:rsid w:val="00A3753E"/>
    <w:rsid w:val="00A37AE0"/>
    <w:rsid w:val="00A40903"/>
    <w:rsid w:val="00A40B61"/>
    <w:rsid w:val="00A40F3F"/>
    <w:rsid w:val="00A41381"/>
    <w:rsid w:val="00A414BF"/>
    <w:rsid w:val="00A41DC0"/>
    <w:rsid w:val="00A41DEB"/>
    <w:rsid w:val="00A4217E"/>
    <w:rsid w:val="00A42570"/>
    <w:rsid w:val="00A42977"/>
    <w:rsid w:val="00A42A19"/>
    <w:rsid w:val="00A42B29"/>
    <w:rsid w:val="00A42FD1"/>
    <w:rsid w:val="00A4386C"/>
    <w:rsid w:val="00A43997"/>
    <w:rsid w:val="00A43D2A"/>
    <w:rsid w:val="00A43D59"/>
    <w:rsid w:val="00A43DF2"/>
    <w:rsid w:val="00A443A8"/>
    <w:rsid w:val="00A443D0"/>
    <w:rsid w:val="00A44CBD"/>
    <w:rsid w:val="00A451A2"/>
    <w:rsid w:val="00A455D9"/>
    <w:rsid w:val="00A455E4"/>
    <w:rsid w:val="00A45760"/>
    <w:rsid w:val="00A457D1"/>
    <w:rsid w:val="00A45F52"/>
    <w:rsid w:val="00A46AD1"/>
    <w:rsid w:val="00A46F6D"/>
    <w:rsid w:val="00A46FFA"/>
    <w:rsid w:val="00A475EE"/>
    <w:rsid w:val="00A478CC"/>
    <w:rsid w:val="00A47B05"/>
    <w:rsid w:val="00A50AF4"/>
    <w:rsid w:val="00A51014"/>
    <w:rsid w:val="00A51573"/>
    <w:rsid w:val="00A516B8"/>
    <w:rsid w:val="00A51A13"/>
    <w:rsid w:val="00A51DA8"/>
    <w:rsid w:val="00A51E51"/>
    <w:rsid w:val="00A51ECF"/>
    <w:rsid w:val="00A52913"/>
    <w:rsid w:val="00A53210"/>
    <w:rsid w:val="00A536AF"/>
    <w:rsid w:val="00A547B3"/>
    <w:rsid w:val="00A54DE0"/>
    <w:rsid w:val="00A55AF8"/>
    <w:rsid w:val="00A60698"/>
    <w:rsid w:val="00A608E7"/>
    <w:rsid w:val="00A60E14"/>
    <w:rsid w:val="00A61A2B"/>
    <w:rsid w:val="00A61AD2"/>
    <w:rsid w:val="00A61C90"/>
    <w:rsid w:val="00A6211F"/>
    <w:rsid w:val="00A62989"/>
    <w:rsid w:val="00A62F23"/>
    <w:rsid w:val="00A63094"/>
    <w:rsid w:val="00A6309D"/>
    <w:rsid w:val="00A639E3"/>
    <w:rsid w:val="00A6462D"/>
    <w:rsid w:val="00A6474D"/>
    <w:rsid w:val="00A647E4"/>
    <w:rsid w:val="00A648A0"/>
    <w:rsid w:val="00A6554F"/>
    <w:rsid w:val="00A65B67"/>
    <w:rsid w:val="00A65C5B"/>
    <w:rsid w:val="00A677D1"/>
    <w:rsid w:val="00A67A2C"/>
    <w:rsid w:val="00A67D44"/>
    <w:rsid w:val="00A7015B"/>
    <w:rsid w:val="00A703D8"/>
    <w:rsid w:val="00A705C4"/>
    <w:rsid w:val="00A70AE6"/>
    <w:rsid w:val="00A70F76"/>
    <w:rsid w:val="00A7116B"/>
    <w:rsid w:val="00A7176B"/>
    <w:rsid w:val="00A71D1D"/>
    <w:rsid w:val="00A7218E"/>
    <w:rsid w:val="00A7232D"/>
    <w:rsid w:val="00A7257B"/>
    <w:rsid w:val="00A72699"/>
    <w:rsid w:val="00A73A1B"/>
    <w:rsid w:val="00A73D14"/>
    <w:rsid w:val="00A73F7E"/>
    <w:rsid w:val="00A73F80"/>
    <w:rsid w:val="00A7514B"/>
    <w:rsid w:val="00A754E7"/>
    <w:rsid w:val="00A75703"/>
    <w:rsid w:val="00A7585A"/>
    <w:rsid w:val="00A7595C"/>
    <w:rsid w:val="00A75E13"/>
    <w:rsid w:val="00A7647C"/>
    <w:rsid w:val="00A76776"/>
    <w:rsid w:val="00A769E9"/>
    <w:rsid w:val="00A76D09"/>
    <w:rsid w:val="00A770F0"/>
    <w:rsid w:val="00A7714E"/>
    <w:rsid w:val="00A81609"/>
    <w:rsid w:val="00A817E5"/>
    <w:rsid w:val="00A82130"/>
    <w:rsid w:val="00A82200"/>
    <w:rsid w:val="00A82495"/>
    <w:rsid w:val="00A82567"/>
    <w:rsid w:val="00A826AE"/>
    <w:rsid w:val="00A82DC0"/>
    <w:rsid w:val="00A82EF3"/>
    <w:rsid w:val="00A8313C"/>
    <w:rsid w:val="00A84170"/>
    <w:rsid w:val="00A84C38"/>
    <w:rsid w:val="00A84FD0"/>
    <w:rsid w:val="00A85731"/>
    <w:rsid w:val="00A858BB"/>
    <w:rsid w:val="00A85E99"/>
    <w:rsid w:val="00A86607"/>
    <w:rsid w:val="00A8679F"/>
    <w:rsid w:val="00A86F0E"/>
    <w:rsid w:val="00A878F9"/>
    <w:rsid w:val="00A87D1B"/>
    <w:rsid w:val="00A90568"/>
    <w:rsid w:val="00A91763"/>
    <w:rsid w:val="00A9194C"/>
    <w:rsid w:val="00A91D05"/>
    <w:rsid w:val="00A93280"/>
    <w:rsid w:val="00A934FE"/>
    <w:rsid w:val="00A935BE"/>
    <w:rsid w:val="00A94064"/>
    <w:rsid w:val="00A94789"/>
    <w:rsid w:val="00A9596E"/>
    <w:rsid w:val="00A95EFD"/>
    <w:rsid w:val="00A95F86"/>
    <w:rsid w:val="00A96357"/>
    <w:rsid w:val="00A9679B"/>
    <w:rsid w:val="00A96887"/>
    <w:rsid w:val="00A978FE"/>
    <w:rsid w:val="00A97EF3"/>
    <w:rsid w:val="00AA0075"/>
    <w:rsid w:val="00AA0336"/>
    <w:rsid w:val="00AA057F"/>
    <w:rsid w:val="00AA0D5A"/>
    <w:rsid w:val="00AA0EF4"/>
    <w:rsid w:val="00AA10C7"/>
    <w:rsid w:val="00AA1AAD"/>
    <w:rsid w:val="00AA1F6F"/>
    <w:rsid w:val="00AA2106"/>
    <w:rsid w:val="00AA23A8"/>
    <w:rsid w:val="00AA252D"/>
    <w:rsid w:val="00AA2855"/>
    <w:rsid w:val="00AA2A9E"/>
    <w:rsid w:val="00AA2FB1"/>
    <w:rsid w:val="00AA318A"/>
    <w:rsid w:val="00AA3868"/>
    <w:rsid w:val="00AA3C73"/>
    <w:rsid w:val="00AA4724"/>
    <w:rsid w:val="00AA55DE"/>
    <w:rsid w:val="00AA60F4"/>
    <w:rsid w:val="00AA670E"/>
    <w:rsid w:val="00AA676A"/>
    <w:rsid w:val="00AA69E3"/>
    <w:rsid w:val="00AA7BCB"/>
    <w:rsid w:val="00AA7DC2"/>
    <w:rsid w:val="00AB0123"/>
    <w:rsid w:val="00AB08D7"/>
    <w:rsid w:val="00AB1553"/>
    <w:rsid w:val="00AB2548"/>
    <w:rsid w:val="00AB2A52"/>
    <w:rsid w:val="00AB2C9C"/>
    <w:rsid w:val="00AB2EA4"/>
    <w:rsid w:val="00AB36A1"/>
    <w:rsid w:val="00AB40B1"/>
    <w:rsid w:val="00AB4111"/>
    <w:rsid w:val="00AB46D0"/>
    <w:rsid w:val="00AB4D60"/>
    <w:rsid w:val="00AB6BBD"/>
    <w:rsid w:val="00AB73FF"/>
    <w:rsid w:val="00AB77A7"/>
    <w:rsid w:val="00AB7D1B"/>
    <w:rsid w:val="00AC001C"/>
    <w:rsid w:val="00AC02FA"/>
    <w:rsid w:val="00AC133E"/>
    <w:rsid w:val="00AC1415"/>
    <w:rsid w:val="00AC1C83"/>
    <w:rsid w:val="00AC1DB1"/>
    <w:rsid w:val="00AC2338"/>
    <w:rsid w:val="00AC277F"/>
    <w:rsid w:val="00AC2F85"/>
    <w:rsid w:val="00AC3B49"/>
    <w:rsid w:val="00AC3FA1"/>
    <w:rsid w:val="00AC4139"/>
    <w:rsid w:val="00AC4855"/>
    <w:rsid w:val="00AC4F24"/>
    <w:rsid w:val="00AC53F0"/>
    <w:rsid w:val="00AC5D35"/>
    <w:rsid w:val="00AC6A9B"/>
    <w:rsid w:val="00AC6AB8"/>
    <w:rsid w:val="00AC6ED0"/>
    <w:rsid w:val="00AC722A"/>
    <w:rsid w:val="00AC79FC"/>
    <w:rsid w:val="00AD03B8"/>
    <w:rsid w:val="00AD04E2"/>
    <w:rsid w:val="00AD06D9"/>
    <w:rsid w:val="00AD0831"/>
    <w:rsid w:val="00AD1047"/>
    <w:rsid w:val="00AD1784"/>
    <w:rsid w:val="00AD1B5F"/>
    <w:rsid w:val="00AD1FD7"/>
    <w:rsid w:val="00AD2676"/>
    <w:rsid w:val="00AD28F7"/>
    <w:rsid w:val="00AD29A7"/>
    <w:rsid w:val="00AD2CD6"/>
    <w:rsid w:val="00AD2D7F"/>
    <w:rsid w:val="00AD3168"/>
    <w:rsid w:val="00AD3A94"/>
    <w:rsid w:val="00AD3B4D"/>
    <w:rsid w:val="00AD3CD9"/>
    <w:rsid w:val="00AD4311"/>
    <w:rsid w:val="00AD4B66"/>
    <w:rsid w:val="00AD5316"/>
    <w:rsid w:val="00AD5576"/>
    <w:rsid w:val="00AD57A8"/>
    <w:rsid w:val="00AD5953"/>
    <w:rsid w:val="00AD5CC6"/>
    <w:rsid w:val="00AD5CEB"/>
    <w:rsid w:val="00AD5F11"/>
    <w:rsid w:val="00AD7026"/>
    <w:rsid w:val="00AD7182"/>
    <w:rsid w:val="00AD7B8D"/>
    <w:rsid w:val="00AE0775"/>
    <w:rsid w:val="00AE1158"/>
    <w:rsid w:val="00AE11D3"/>
    <w:rsid w:val="00AE11DB"/>
    <w:rsid w:val="00AE11FA"/>
    <w:rsid w:val="00AE1262"/>
    <w:rsid w:val="00AE1314"/>
    <w:rsid w:val="00AE14B1"/>
    <w:rsid w:val="00AE1838"/>
    <w:rsid w:val="00AE1DAD"/>
    <w:rsid w:val="00AE1EA0"/>
    <w:rsid w:val="00AE324B"/>
    <w:rsid w:val="00AE3D93"/>
    <w:rsid w:val="00AE4ABE"/>
    <w:rsid w:val="00AE4D23"/>
    <w:rsid w:val="00AE5749"/>
    <w:rsid w:val="00AE599C"/>
    <w:rsid w:val="00AE5BE7"/>
    <w:rsid w:val="00AE5FD3"/>
    <w:rsid w:val="00AE64AC"/>
    <w:rsid w:val="00AE6FD4"/>
    <w:rsid w:val="00AE6FDF"/>
    <w:rsid w:val="00AE70ED"/>
    <w:rsid w:val="00AE74DF"/>
    <w:rsid w:val="00AE752E"/>
    <w:rsid w:val="00AF020E"/>
    <w:rsid w:val="00AF139C"/>
    <w:rsid w:val="00AF1E3A"/>
    <w:rsid w:val="00AF1F43"/>
    <w:rsid w:val="00AF239D"/>
    <w:rsid w:val="00AF28CA"/>
    <w:rsid w:val="00AF3062"/>
    <w:rsid w:val="00AF3984"/>
    <w:rsid w:val="00AF3D25"/>
    <w:rsid w:val="00AF50FF"/>
    <w:rsid w:val="00AF533B"/>
    <w:rsid w:val="00AF5E22"/>
    <w:rsid w:val="00AF5F7A"/>
    <w:rsid w:val="00AF6A4A"/>
    <w:rsid w:val="00AF77F6"/>
    <w:rsid w:val="00AF7AB9"/>
    <w:rsid w:val="00AF7FD7"/>
    <w:rsid w:val="00B004A4"/>
    <w:rsid w:val="00B008AC"/>
    <w:rsid w:val="00B00DA6"/>
    <w:rsid w:val="00B01269"/>
    <w:rsid w:val="00B0144E"/>
    <w:rsid w:val="00B015E4"/>
    <w:rsid w:val="00B01604"/>
    <w:rsid w:val="00B01B58"/>
    <w:rsid w:val="00B0257E"/>
    <w:rsid w:val="00B02AEE"/>
    <w:rsid w:val="00B03701"/>
    <w:rsid w:val="00B0441A"/>
    <w:rsid w:val="00B04DFB"/>
    <w:rsid w:val="00B05017"/>
    <w:rsid w:val="00B05733"/>
    <w:rsid w:val="00B05998"/>
    <w:rsid w:val="00B05AB9"/>
    <w:rsid w:val="00B05B00"/>
    <w:rsid w:val="00B06077"/>
    <w:rsid w:val="00B0680D"/>
    <w:rsid w:val="00B072DC"/>
    <w:rsid w:val="00B10A43"/>
    <w:rsid w:val="00B10FB5"/>
    <w:rsid w:val="00B11A35"/>
    <w:rsid w:val="00B12E28"/>
    <w:rsid w:val="00B149D2"/>
    <w:rsid w:val="00B15095"/>
    <w:rsid w:val="00B15554"/>
    <w:rsid w:val="00B15BE8"/>
    <w:rsid w:val="00B15FB4"/>
    <w:rsid w:val="00B16199"/>
    <w:rsid w:val="00B16C3E"/>
    <w:rsid w:val="00B16D88"/>
    <w:rsid w:val="00B16E6E"/>
    <w:rsid w:val="00B1709C"/>
    <w:rsid w:val="00B17A38"/>
    <w:rsid w:val="00B17D0E"/>
    <w:rsid w:val="00B202A1"/>
    <w:rsid w:val="00B20374"/>
    <w:rsid w:val="00B206BF"/>
    <w:rsid w:val="00B21231"/>
    <w:rsid w:val="00B2135B"/>
    <w:rsid w:val="00B213F2"/>
    <w:rsid w:val="00B21785"/>
    <w:rsid w:val="00B21904"/>
    <w:rsid w:val="00B21935"/>
    <w:rsid w:val="00B21AFE"/>
    <w:rsid w:val="00B21D08"/>
    <w:rsid w:val="00B22930"/>
    <w:rsid w:val="00B22A66"/>
    <w:rsid w:val="00B22C00"/>
    <w:rsid w:val="00B230B7"/>
    <w:rsid w:val="00B23C36"/>
    <w:rsid w:val="00B2433C"/>
    <w:rsid w:val="00B246D4"/>
    <w:rsid w:val="00B263B3"/>
    <w:rsid w:val="00B26540"/>
    <w:rsid w:val="00B269AD"/>
    <w:rsid w:val="00B26D2C"/>
    <w:rsid w:val="00B26F9C"/>
    <w:rsid w:val="00B27393"/>
    <w:rsid w:val="00B307C0"/>
    <w:rsid w:val="00B30C90"/>
    <w:rsid w:val="00B31095"/>
    <w:rsid w:val="00B316A1"/>
    <w:rsid w:val="00B3211B"/>
    <w:rsid w:val="00B34B4D"/>
    <w:rsid w:val="00B34F72"/>
    <w:rsid w:val="00B35B06"/>
    <w:rsid w:val="00B36966"/>
    <w:rsid w:val="00B3776C"/>
    <w:rsid w:val="00B37969"/>
    <w:rsid w:val="00B40690"/>
    <w:rsid w:val="00B40FEB"/>
    <w:rsid w:val="00B41D2A"/>
    <w:rsid w:val="00B41DA9"/>
    <w:rsid w:val="00B42034"/>
    <w:rsid w:val="00B4269D"/>
    <w:rsid w:val="00B4280D"/>
    <w:rsid w:val="00B42B0A"/>
    <w:rsid w:val="00B42CEE"/>
    <w:rsid w:val="00B43160"/>
    <w:rsid w:val="00B43659"/>
    <w:rsid w:val="00B4398B"/>
    <w:rsid w:val="00B439BF"/>
    <w:rsid w:val="00B43D8E"/>
    <w:rsid w:val="00B43FF7"/>
    <w:rsid w:val="00B4458D"/>
    <w:rsid w:val="00B44EB6"/>
    <w:rsid w:val="00B45695"/>
    <w:rsid w:val="00B45BB7"/>
    <w:rsid w:val="00B4601B"/>
    <w:rsid w:val="00B46913"/>
    <w:rsid w:val="00B46943"/>
    <w:rsid w:val="00B47309"/>
    <w:rsid w:val="00B47812"/>
    <w:rsid w:val="00B50B42"/>
    <w:rsid w:val="00B50E2F"/>
    <w:rsid w:val="00B517EA"/>
    <w:rsid w:val="00B51E7B"/>
    <w:rsid w:val="00B5220B"/>
    <w:rsid w:val="00B527AB"/>
    <w:rsid w:val="00B52A44"/>
    <w:rsid w:val="00B531EB"/>
    <w:rsid w:val="00B542E1"/>
    <w:rsid w:val="00B543C4"/>
    <w:rsid w:val="00B54560"/>
    <w:rsid w:val="00B548A1"/>
    <w:rsid w:val="00B54DEE"/>
    <w:rsid w:val="00B557AC"/>
    <w:rsid w:val="00B55A2A"/>
    <w:rsid w:val="00B56476"/>
    <w:rsid w:val="00B56796"/>
    <w:rsid w:val="00B5752C"/>
    <w:rsid w:val="00B57880"/>
    <w:rsid w:val="00B57B9D"/>
    <w:rsid w:val="00B6009E"/>
    <w:rsid w:val="00B60235"/>
    <w:rsid w:val="00B603F1"/>
    <w:rsid w:val="00B60BD5"/>
    <w:rsid w:val="00B60C9E"/>
    <w:rsid w:val="00B612D2"/>
    <w:rsid w:val="00B61507"/>
    <w:rsid w:val="00B617FF"/>
    <w:rsid w:val="00B61E1E"/>
    <w:rsid w:val="00B620F0"/>
    <w:rsid w:val="00B62287"/>
    <w:rsid w:val="00B62A99"/>
    <w:rsid w:val="00B633EF"/>
    <w:rsid w:val="00B6379A"/>
    <w:rsid w:val="00B63EF2"/>
    <w:rsid w:val="00B64019"/>
    <w:rsid w:val="00B649CC"/>
    <w:rsid w:val="00B64AC2"/>
    <w:rsid w:val="00B64F42"/>
    <w:rsid w:val="00B65AAD"/>
    <w:rsid w:val="00B65B86"/>
    <w:rsid w:val="00B66295"/>
    <w:rsid w:val="00B66B79"/>
    <w:rsid w:val="00B66D5C"/>
    <w:rsid w:val="00B673B3"/>
    <w:rsid w:val="00B67462"/>
    <w:rsid w:val="00B67544"/>
    <w:rsid w:val="00B6778A"/>
    <w:rsid w:val="00B67D70"/>
    <w:rsid w:val="00B70B15"/>
    <w:rsid w:val="00B70CF9"/>
    <w:rsid w:val="00B71257"/>
    <w:rsid w:val="00B713CB"/>
    <w:rsid w:val="00B71976"/>
    <w:rsid w:val="00B71D0B"/>
    <w:rsid w:val="00B71DF9"/>
    <w:rsid w:val="00B71E13"/>
    <w:rsid w:val="00B71E54"/>
    <w:rsid w:val="00B7215D"/>
    <w:rsid w:val="00B725E2"/>
    <w:rsid w:val="00B72773"/>
    <w:rsid w:val="00B7309F"/>
    <w:rsid w:val="00B73AE1"/>
    <w:rsid w:val="00B747CF"/>
    <w:rsid w:val="00B74808"/>
    <w:rsid w:val="00B74958"/>
    <w:rsid w:val="00B74C7D"/>
    <w:rsid w:val="00B74D16"/>
    <w:rsid w:val="00B7519F"/>
    <w:rsid w:val="00B75205"/>
    <w:rsid w:val="00B753AB"/>
    <w:rsid w:val="00B753DE"/>
    <w:rsid w:val="00B75970"/>
    <w:rsid w:val="00B76566"/>
    <w:rsid w:val="00B77292"/>
    <w:rsid w:val="00B77A73"/>
    <w:rsid w:val="00B803CA"/>
    <w:rsid w:val="00B80833"/>
    <w:rsid w:val="00B80A33"/>
    <w:rsid w:val="00B80DBC"/>
    <w:rsid w:val="00B81329"/>
    <w:rsid w:val="00B81A75"/>
    <w:rsid w:val="00B82331"/>
    <w:rsid w:val="00B8373D"/>
    <w:rsid w:val="00B839BC"/>
    <w:rsid w:val="00B84C25"/>
    <w:rsid w:val="00B84D6E"/>
    <w:rsid w:val="00B84FDB"/>
    <w:rsid w:val="00B8541F"/>
    <w:rsid w:val="00B8564B"/>
    <w:rsid w:val="00B85CCA"/>
    <w:rsid w:val="00B85D6C"/>
    <w:rsid w:val="00B85E1F"/>
    <w:rsid w:val="00B868FE"/>
    <w:rsid w:val="00B876E2"/>
    <w:rsid w:val="00B87951"/>
    <w:rsid w:val="00B9005B"/>
    <w:rsid w:val="00B90BD0"/>
    <w:rsid w:val="00B91320"/>
    <w:rsid w:val="00B91935"/>
    <w:rsid w:val="00B9201D"/>
    <w:rsid w:val="00B92352"/>
    <w:rsid w:val="00B92973"/>
    <w:rsid w:val="00B931B7"/>
    <w:rsid w:val="00B93B66"/>
    <w:rsid w:val="00B93DAB"/>
    <w:rsid w:val="00B93EFE"/>
    <w:rsid w:val="00B9424E"/>
    <w:rsid w:val="00B9428F"/>
    <w:rsid w:val="00B943E8"/>
    <w:rsid w:val="00B94771"/>
    <w:rsid w:val="00B949C5"/>
    <w:rsid w:val="00B94B88"/>
    <w:rsid w:val="00B94E96"/>
    <w:rsid w:val="00B95411"/>
    <w:rsid w:val="00B959CC"/>
    <w:rsid w:val="00B96973"/>
    <w:rsid w:val="00B96B79"/>
    <w:rsid w:val="00B97757"/>
    <w:rsid w:val="00B977DF"/>
    <w:rsid w:val="00BA104E"/>
    <w:rsid w:val="00BA1296"/>
    <w:rsid w:val="00BA1355"/>
    <w:rsid w:val="00BA1746"/>
    <w:rsid w:val="00BA179F"/>
    <w:rsid w:val="00BA17D0"/>
    <w:rsid w:val="00BA1F90"/>
    <w:rsid w:val="00BA2006"/>
    <w:rsid w:val="00BA2314"/>
    <w:rsid w:val="00BA2466"/>
    <w:rsid w:val="00BA2645"/>
    <w:rsid w:val="00BA2708"/>
    <w:rsid w:val="00BA4ED5"/>
    <w:rsid w:val="00BA5B65"/>
    <w:rsid w:val="00BA5B6C"/>
    <w:rsid w:val="00BA64BE"/>
    <w:rsid w:val="00BA6E77"/>
    <w:rsid w:val="00BA7064"/>
    <w:rsid w:val="00BA77B4"/>
    <w:rsid w:val="00BA7B37"/>
    <w:rsid w:val="00BB1B2F"/>
    <w:rsid w:val="00BB1F66"/>
    <w:rsid w:val="00BB2BE3"/>
    <w:rsid w:val="00BB30CA"/>
    <w:rsid w:val="00BB31AC"/>
    <w:rsid w:val="00BB322B"/>
    <w:rsid w:val="00BB3A2F"/>
    <w:rsid w:val="00BB4FFE"/>
    <w:rsid w:val="00BB5C55"/>
    <w:rsid w:val="00BB6C59"/>
    <w:rsid w:val="00BB6F0D"/>
    <w:rsid w:val="00BB71B8"/>
    <w:rsid w:val="00BB75D1"/>
    <w:rsid w:val="00BB7839"/>
    <w:rsid w:val="00BB7854"/>
    <w:rsid w:val="00BB78B1"/>
    <w:rsid w:val="00BB7917"/>
    <w:rsid w:val="00BB7E78"/>
    <w:rsid w:val="00BC02FD"/>
    <w:rsid w:val="00BC0F21"/>
    <w:rsid w:val="00BC17CA"/>
    <w:rsid w:val="00BC1B43"/>
    <w:rsid w:val="00BC2269"/>
    <w:rsid w:val="00BC230C"/>
    <w:rsid w:val="00BC272D"/>
    <w:rsid w:val="00BC2CDB"/>
    <w:rsid w:val="00BC3123"/>
    <w:rsid w:val="00BC34BB"/>
    <w:rsid w:val="00BC3A68"/>
    <w:rsid w:val="00BC5397"/>
    <w:rsid w:val="00BC53DE"/>
    <w:rsid w:val="00BC552E"/>
    <w:rsid w:val="00BC592D"/>
    <w:rsid w:val="00BC5D41"/>
    <w:rsid w:val="00BC62FE"/>
    <w:rsid w:val="00BC6622"/>
    <w:rsid w:val="00BC674F"/>
    <w:rsid w:val="00BC69FC"/>
    <w:rsid w:val="00BC6D91"/>
    <w:rsid w:val="00BC79F3"/>
    <w:rsid w:val="00BD054B"/>
    <w:rsid w:val="00BD165F"/>
    <w:rsid w:val="00BD17E8"/>
    <w:rsid w:val="00BD1E9F"/>
    <w:rsid w:val="00BD3600"/>
    <w:rsid w:val="00BD388F"/>
    <w:rsid w:val="00BD47A8"/>
    <w:rsid w:val="00BD4E31"/>
    <w:rsid w:val="00BD6B2F"/>
    <w:rsid w:val="00BD76DA"/>
    <w:rsid w:val="00BD79BE"/>
    <w:rsid w:val="00BD7D0F"/>
    <w:rsid w:val="00BE00B2"/>
    <w:rsid w:val="00BE056B"/>
    <w:rsid w:val="00BE0D93"/>
    <w:rsid w:val="00BE174A"/>
    <w:rsid w:val="00BE268B"/>
    <w:rsid w:val="00BE2975"/>
    <w:rsid w:val="00BE3035"/>
    <w:rsid w:val="00BE3E9B"/>
    <w:rsid w:val="00BE489A"/>
    <w:rsid w:val="00BE584B"/>
    <w:rsid w:val="00BE5933"/>
    <w:rsid w:val="00BE5E33"/>
    <w:rsid w:val="00BE68A7"/>
    <w:rsid w:val="00BE7D49"/>
    <w:rsid w:val="00BF0652"/>
    <w:rsid w:val="00BF081E"/>
    <w:rsid w:val="00BF0B78"/>
    <w:rsid w:val="00BF0BFA"/>
    <w:rsid w:val="00BF0FE7"/>
    <w:rsid w:val="00BF1830"/>
    <w:rsid w:val="00BF2581"/>
    <w:rsid w:val="00BF3C8D"/>
    <w:rsid w:val="00BF4168"/>
    <w:rsid w:val="00BF424D"/>
    <w:rsid w:val="00BF5416"/>
    <w:rsid w:val="00BF55FE"/>
    <w:rsid w:val="00BF56F0"/>
    <w:rsid w:val="00BF5A0E"/>
    <w:rsid w:val="00BF5E3B"/>
    <w:rsid w:val="00BF63B2"/>
    <w:rsid w:val="00BF6B7F"/>
    <w:rsid w:val="00BF71F2"/>
    <w:rsid w:val="00BF7304"/>
    <w:rsid w:val="00BF7E14"/>
    <w:rsid w:val="00C00776"/>
    <w:rsid w:val="00C00AAC"/>
    <w:rsid w:val="00C01BCA"/>
    <w:rsid w:val="00C023EF"/>
    <w:rsid w:val="00C02F28"/>
    <w:rsid w:val="00C03FCA"/>
    <w:rsid w:val="00C05C9F"/>
    <w:rsid w:val="00C05FA2"/>
    <w:rsid w:val="00C0612E"/>
    <w:rsid w:val="00C06464"/>
    <w:rsid w:val="00C067F3"/>
    <w:rsid w:val="00C06B22"/>
    <w:rsid w:val="00C06B3A"/>
    <w:rsid w:val="00C06BE8"/>
    <w:rsid w:val="00C06D90"/>
    <w:rsid w:val="00C07796"/>
    <w:rsid w:val="00C10CC0"/>
    <w:rsid w:val="00C114FB"/>
    <w:rsid w:val="00C11D18"/>
    <w:rsid w:val="00C1276D"/>
    <w:rsid w:val="00C12DF5"/>
    <w:rsid w:val="00C1326F"/>
    <w:rsid w:val="00C134A4"/>
    <w:rsid w:val="00C14CC8"/>
    <w:rsid w:val="00C15406"/>
    <w:rsid w:val="00C15C6A"/>
    <w:rsid w:val="00C15ECF"/>
    <w:rsid w:val="00C162DB"/>
    <w:rsid w:val="00C16487"/>
    <w:rsid w:val="00C16AAC"/>
    <w:rsid w:val="00C17013"/>
    <w:rsid w:val="00C2011F"/>
    <w:rsid w:val="00C20DFF"/>
    <w:rsid w:val="00C211A5"/>
    <w:rsid w:val="00C21383"/>
    <w:rsid w:val="00C2138A"/>
    <w:rsid w:val="00C213EE"/>
    <w:rsid w:val="00C21669"/>
    <w:rsid w:val="00C2275B"/>
    <w:rsid w:val="00C22C3C"/>
    <w:rsid w:val="00C238E7"/>
    <w:rsid w:val="00C23914"/>
    <w:rsid w:val="00C2398B"/>
    <w:rsid w:val="00C239AC"/>
    <w:rsid w:val="00C239E1"/>
    <w:rsid w:val="00C23E3A"/>
    <w:rsid w:val="00C24B0B"/>
    <w:rsid w:val="00C24F9C"/>
    <w:rsid w:val="00C25EC4"/>
    <w:rsid w:val="00C261D3"/>
    <w:rsid w:val="00C2623D"/>
    <w:rsid w:val="00C263F1"/>
    <w:rsid w:val="00C26F31"/>
    <w:rsid w:val="00C27679"/>
    <w:rsid w:val="00C27BE7"/>
    <w:rsid w:val="00C3034D"/>
    <w:rsid w:val="00C31760"/>
    <w:rsid w:val="00C31BCF"/>
    <w:rsid w:val="00C322C5"/>
    <w:rsid w:val="00C32994"/>
    <w:rsid w:val="00C32D32"/>
    <w:rsid w:val="00C337ED"/>
    <w:rsid w:val="00C339C7"/>
    <w:rsid w:val="00C33BEC"/>
    <w:rsid w:val="00C34819"/>
    <w:rsid w:val="00C353D3"/>
    <w:rsid w:val="00C35BA8"/>
    <w:rsid w:val="00C3647A"/>
    <w:rsid w:val="00C37DCF"/>
    <w:rsid w:val="00C41448"/>
    <w:rsid w:val="00C41C5D"/>
    <w:rsid w:val="00C41E93"/>
    <w:rsid w:val="00C44908"/>
    <w:rsid w:val="00C450B6"/>
    <w:rsid w:val="00C4541E"/>
    <w:rsid w:val="00C45696"/>
    <w:rsid w:val="00C456FE"/>
    <w:rsid w:val="00C45C7E"/>
    <w:rsid w:val="00C45E20"/>
    <w:rsid w:val="00C4695B"/>
    <w:rsid w:val="00C47369"/>
    <w:rsid w:val="00C4752A"/>
    <w:rsid w:val="00C4780E"/>
    <w:rsid w:val="00C47920"/>
    <w:rsid w:val="00C47E51"/>
    <w:rsid w:val="00C503CB"/>
    <w:rsid w:val="00C506AA"/>
    <w:rsid w:val="00C50C02"/>
    <w:rsid w:val="00C5185F"/>
    <w:rsid w:val="00C51BF8"/>
    <w:rsid w:val="00C52EF1"/>
    <w:rsid w:val="00C535D4"/>
    <w:rsid w:val="00C53E10"/>
    <w:rsid w:val="00C5482D"/>
    <w:rsid w:val="00C54AF2"/>
    <w:rsid w:val="00C54EF6"/>
    <w:rsid w:val="00C55189"/>
    <w:rsid w:val="00C55251"/>
    <w:rsid w:val="00C55389"/>
    <w:rsid w:val="00C554B5"/>
    <w:rsid w:val="00C555C0"/>
    <w:rsid w:val="00C5572F"/>
    <w:rsid w:val="00C5579F"/>
    <w:rsid w:val="00C5582B"/>
    <w:rsid w:val="00C55C65"/>
    <w:rsid w:val="00C55E9B"/>
    <w:rsid w:val="00C56143"/>
    <w:rsid w:val="00C56377"/>
    <w:rsid w:val="00C566AF"/>
    <w:rsid w:val="00C56A00"/>
    <w:rsid w:val="00C56C4F"/>
    <w:rsid w:val="00C57817"/>
    <w:rsid w:val="00C57A78"/>
    <w:rsid w:val="00C6084A"/>
    <w:rsid w:val="00C60970"/>
    <w:rsid w:val="00C60C7E"/>
    <w:rsid w:val="00C61945"/>
    <w:rsid w:val="00C6207A"/>
    <w:rsid w:val="00C624EE"/>
    <w:rsid w:val="00C62C3A"/>
    <w:rsid w:val="00C631B2"/>
    <w:rsid w:val="00C632AB"/>
    <w:rsid w:val="00C63AFE"/>
    <w:rsid w:val="00C63CA0"/>
    <w:rsid w:val="00C648F9"/>
    <w:rsid w:val="00C64A4E"/>
    <w:rsid w:val="00C64DF6"/>
    <w:rsid w:val="00C659B5"/>
    <w:rsid w:val="00C65EF5"/>
    <w:rsid w:val="00C65F8D"/>
    <w:rsid w:val="00C66842"/>
    <w:rsid w:val="00C67B2C"/>
    <w:rsid w:val="00C67C22"/>
    <w:rsid w:val="00C67C64"/>
    <w:rsid w:val="00C70F76"/>
    <w:rsid w:val="00C71541"/>
    <w:rsid w:val="00C71DE9"/>
    <w:rsid w:val="00C725CF"/>
    <w:rsid w:val="00C72CDA"/>
    <w:rsid w:val="00C72E47"/>
    <w:rsid w:val="00C73187"/>
    <w:rsid w:val="00C733B6"/>
    <w:rsid w:val="00C73504"/>
    <w:rsid w:val="00C73770"/>
    <w:rsid w:val="00C737B8"/>
    <w:rsid w:val="00C74005"/>
    <w:rsid w:val="00C74225"/>
    <w:rsid w:val="00C743EE"/>
    <w:rsid w:val="00C745D1"/>
    <w:rsid w:val="00C749BF"/>
    <w:rsid w:val="00C74A83"/>
    <w:rsid w:val="00C74D46"/>
    <w:rsid w:val="00C76505"/>
    <w:rsid w:val="00C77679"/>
    <w:rsid w:val="00C77FEC"/>
    <w:rsid w:val="00C8043D"/>
    <w:rsid w:val="00C806CD"/>
    <w:rsid w:val="00C80953"/>
    <w:rsid w:val="00C81261"/>
    <w:rsid w:val="00C8159E"/>
    <w:rsid w:val="00C817AF"/>
    <w:rsid w:val="00C829D9"/>
    <w:rsid w:val="00C82BE1"/>
    <w:rsid w:val="00C82D8F"/>
    <w:rsid w:val="00C82FED"/>
    <w:rsid w:val="00C833AA"/>
    <w:rsid w:val="00C836BA"/>
    <w:rsid w:val="00C8397E"/>
    <w:rsid w:val="00C84519"/>
    <w:rsid w:val="00C847FA"/>
    <w:rsid w:val="00C84FED"/>
    <w:rsid w:val="00C8647A"/>
    <w:rsid w:val="00C86516"/>
    <w:rsid w:val="00C86B61"/>
    <w:rsid w:val="00C87581"/>
    <w:rsid w:val="00C8777C"/>
    <w:rsid w:val="00C87F39"/>
    <w:rsid w:val="00C900A1"/>
    <w:rsid w:val="00C90167"/>
    <w:rsid w:val="00C9067B"/>
    <w:rsid w:val="00C90987"/>
    <w:rsid w:val="00C916E2"/>
    <w:rsid w:val="00C91A42"/>
    <w:rsid w:val="00C924BB"/>
    <w:rsid w:val="00C926CD"/>
    <w:rsid w:val="00C92DA5"/>
    <w:rsid w:val="00C92E17"/>
    <w:rsid w:val="00C93F94"/>
    <w:rsid w:val="00C9400E"/>
    <w:rsid w:val="00C945F4"/>
    <w:rsid w:val="00C94844"/>
    <w:rsid w:val="00C94E85"/>
    <w:rsid w:val="00C952FA"/>
    <w:rsid w:val="00C95579"/>
    <w:rsid w:val="00C959FD"/>
    <w:rsid w:val="00C95C35"/>
    <w:rsid w:val="00C961FA"/>
    <w:rsid w:val="00C962B4"/>
    <w:rsid w:val="00C963B6"/>
    <w:rsid w:val="00C964AA"/>
    <w:rsid w:val="00C96C0F"/>
    <w:rsid w:val="00C96FF1"/>
    <w:rsid w:val="00C971EA"/>
    <w:rsid w:val="00C97831"/>
    <w:rsid w:val="00C979EE"/>
    <w:rsid w:val="00C97A0F"/>
    <w:rsid w:val="00CA0F03"/>
    <w:rsid w:val="00CA0FD6"/>
    <w:rsid w:val="00CA1BF5"/>
    <w:rsid w:val="00CA1DF5"/>
    <w:rsid w:val="00CA1FAB"/>
    <w:rsid w:val="00CA2BA0"/>
    <w:rsid w:val="00CA2E68"/>
    <w:rsid w:val="00CA30AC"/>
    <w:rsid w:val="00CA30B7"/>
    <w:rsid w:val="00CA3386"/>
    <w:rsid w:val="00CA365D"/>
    <w:rsid w:val="00CA3BBB"/>
    <w:rsid w:val="00CA45E2"/>
    <w:rsid w:val="00CA46E7"/>
    <w:rsid w:val="00CA4B34"/>
    <w:rsid w:val="00CA558D"/>
    <w:rsid w:val="00CA6782"/>
    <w:rsid w:val="00CA735B"/>
    <w:rsid w:val="00CA74E0"/>
    <w:rsid w:val="00CA7B39"/>
    <w:rsid w:val="00CB0362"/>
    <w:rsid w:val="00CB0743"/>
    <w:rsid w:val="00CB0DE0"/>
    <w:rsid w:val="00CB12E7"/>
    <w:rsid w:val="00CB1493"/>
    <w:rsid w:val="00CB163A"/>
    <w:rsid w:val="00CB1761"/>
    <w:rsid w:val="00CB1891"/>
    <w:rsid w:val="00CB2F0A"/>
    <w:rsid w:val="00CB3CB4"/>
    <w:rsid w:val="00CB3F22"/>
    <w:rsid w:val="00CB4ABF"/>
    <w:rsid w:val="00CB55FF"/>
    <w:rsid w:val="00CB5926"/>
    <w:rsid w:val="00CB6E35"/>
    <w:rsid w:val="00CC0121"/>
    <w:rsid w:val="00CC0170"/>
    <w:rsid w:val="00CC02F2"/>
    <w:rsid w:val="00CC065F"/>
    <w:rsid w:val="00CC1413"/>
    <w:rsid w:val="00CC1573"/>
    <w:rsid w:val="00CC1B2D"/>
    <w:rsid w:val="00CC2156"/>
    <w:rsid w:val="00CC2333"/>
    <w:rsid w:val="00CC2DB1"/>
    <w:rsid w:val="00CC31DE"/>
    <w:rsid w:val="00CC40E5"/>
    <w:rsid w:val="00CC41A2"/>
    <w:rsid w:val="00CC4726"/>
    <w:rsid w:val="00CC4B9E"/>
    <w:rsid w:val="00CC545D"/>
    <w:rsid w:val="00CC5633"/>
    <w:rsid w:val="00CC57C6"/>
    <w:rsid w:val="00CC5FA4"/>
    <w:rsid w:val="00CC6734"/>
    <w:rsid w:val="00CC68EE"/>
    <w:rsid w:val="00CC6A6C"/>
    <w:rsid w:val="00CC70A2"/>
    <w:rsid w:val="00CC75B9"/>
    <w:rsid w:val="00CC7B51"/>
    <w:rsid w:val="00CC7CC6"/>
    <w:rsid w:val="00CC7D01"/>
    <w:rsid w:val="00CD0784"/>
    <w:rsid w:val="00CD083E"/>
    <w:rsid w:val="00CD0C5B"/>
    <w:rsid w:val="00CD157B"/>
    <w:rsid w:val="00CD1992"/>
    <w:rsid w:val="00CD1A2F"/>
    <w:rsid w:val="00CD1BB6"/>
    <w:rsid w:val="00CD2834"/>
    <w:rsid w:val="00CD2BF8"/>
    <w:rsid w:val="00CD3149"/>
    <w:rsid w:val="00CD3943"/>
    <w:rsid w:val="00CD4A96"/>
    <w:rsid w:val="00CD51BB"/>
    <w:rsid w:val="00CD6538"/>
    <w:rsid w:val="00CD73C1"/>
    <w:rsid w:val="00CD7E51"/>
    <w:rsid w:val="00CD7E93"/>
    <w:rsid w:val="00CD7ED1"/>
    <w:rsid w:val="00CE0671"/>
    <w:rsid w:val="00CE0AEB"/>
    <w:rsid w:val="00CE0C94"/>
    <w:rsid w:val="00CE0D01"/>
    <w:rsid w:val="00CE156E"/>
    <w:rsid w:val="00CE1ED6"/>
    <w:rsid w:val="00CE23A4"/>
    <w:rsid w:val="00CE2BB8"/>
    <w:rsid w:val="00CE33DF"/>
    <w:rsid w:val="00CE3861"/>
    <w:rsid w:val="00CE3DFD"/>
    <w:rsid w:val="00CE3EFE"/>
    <w:rsid w:val="00CE40E2"/>
    <w:rsid w:val="00CE4474"/>
    <w:rsid w:val="00CE4A19"/>
    <w:rsid w:val="00CE4C6C"/>
    <w:rsid w:val="00CE4CE1"/>
    <w:rsid w:val="00CE4DC6"/>
    <w:rsid w:val="00CE5644"/>
    <w:rsid w:val="00CE5820"/>
    <w:rsid w:val="00CE5B07"/>
    <w:rsid w:val="00CE6DFB"/>
    <w:rsid w:val="00CE700D"/>
    <w:rsid w:val="00CE73D9"/>
    <w:rsid w:val="00CE7CF8"/>
    <w:rsid w:val="00CF0706"/>
    <w:rsid w:val="00CF0BD9"/>
    <w:rsid w:val="00CF1778"/>
    <w:rsid w:val="00CF3020"/>
    <w:rsid w:val="00CF3278"/>
    <w:rsid w:val="00CF346F"/>
    <w:rsid w:val="00CF3A3C"/>
    <w:rsid w:val="00CF4175"/>
    <w:rsid w:val="00CF4245"/>
    <w:rsid w:val="00CF45DD"/>
    <w:rsid w:val="00CF4D45"/>
    <w:rsid w:val="00CF54B4"/>
    <w:rsid w:val="00CF58FE"/>
    <w:rsid w:val="00CF5D42"/>
    <w:rsid w:val="00CF5DCC"/>
    <w:rsid w:val="00CF5F17"/>
    <w:rsid w:val="00CF6286"/>
    <w:rsid w:val="00CF62B7"/>
    <w:rsid w:val="00CF6A35"/>
    <w:rsid w:val="00CF6A86"/>
    <w:rsid w:val="00CF7070"/>
    <w:rsid w:val="00CF7BB2"/>
    <w:rsid w:val="00CF7DA3"/>
    <w:rsid w:val="00D009C0"/>
    <w:rsid w:val="00D00FD6"/>
    <w:rsid w:val="00D01FA6"/>
    <w:rsid w:val="00D0206E"/>
    <w:rsid w:val="00D0210F"/>
    <w:rsid w:val="00D02608"/>
    <w:rsid w:val="00D02C69"/>
    <w:rsid w:val="00D02D95"/>
    <w:rsid w:val="00D02F55"/>
    <w:rsid w:val="00D0304D"/>
    <w:rsid w:val="00D03FC6"/>
    <w:rsid w:val="00D04112"/>
    <w:rsid w:val="00D049BD"/>
    <w:rsid w:val="00D05169"/>
    <w:rsid w:val="00D05B8D"/>
    <w:rsid w:val="00D05BC2"/>
    <w:rsid w:val="00D06726"/>
    <w:rsid w:val="00D06830"/>
    <w:rsid w:val="00D07203"/>
    <w:rsid w:val="00D07400"/>
    <w:rsid w:val="00D07EB7"/>
    <w:rsid w:val="00D10CCF"/>
    <w:rsid w:val="00D10FB9"/>
    <w:rsid w:val="00D11532"/>
    <w:rsid w:val="00D11902"/>
    <w:rsid w:val="00D11A9C"/>
    <w:rsid w:val="00D11AC3"/>
    <w:rsid w:val="00D12095"/>
    <w:rsid w:val="00D123C8"/>
    <w:rsid w:val="00D12B7A"/>
    <w:rsid w:val="00D12C1F"/>
    <w:rsid w:val="00D13137"/>
    <w:rsid w:val="00D13148"/>
    <w:rsid w:val="00D13553"/>
    <w:rsid w:val="00D137CE"/>
    <w:rsid w:val="00D13804"/>
    <w:rsid w:val="00D13B54"/>
    <w:rsid w:val="00D15025"/>
    <w:rsid w:val="00D1574C"/>
    <w:rsid w:val="00D15798"/>
    <w:rsid w:val="00D158CC"/>
    <w:rsid w:val="00D15A0F"/>
    <w:rsid w:val="00D15EA5"/>
    <w:rsid w:val="00D15FD1"/>
    <w:rsid w:val="00D16A49"/>
    <w:rsid w:val="00D17349"/>
    <w:rsid w:val="00D20376"/>
    <w:rsid w:val="00D20671"/>
    <w:rsid w:val="00D207AB"/>
    <w:rsid w:val="00D215DE"/>
    <w:rsid w:val="00D21666"/>
    <w:rsid w:val="00D21812"/>
    <w:rsid w:val="00D2215C"/>
    <w:rsid w:val="00D22981"/>
    <w:rsid w:val="00D22E4F"/>
    <w:rsid w:val="00D2321D"/>
    <w:rsid w:val="00D2329D"/>
    <w:rsid w:val="00D23787"/>
    <w:rsid w:val="00D2427A"/>
    <w:rsid w:val="00D251FD"/>
    <w:rsid w:val="00D25287"/>
    <w:rsid w:val="00D2618B"/>
    <w:rsid w:val="00D2641C"/>
    <w:rsid w:val="00D26E53"/>
    <w:rsid w:val="00D271E5"/>
    <w:rsid w:val="00D272B2"/>
    <w:rsid w:val="00D27319"/>
    <w:rsid w:val="00D27BB1"/>
    <w:rsid w:val="00D30018"/>
    <w:rsid w:val="00D30268"/>
    <w:rsid w:val="00D30F2D"/>
    <w:rsid w:val="00D32450"/>
    <w:rsid w:val="00D3295B"/>
    <w:rsid w:val="00D3329C"/>
    <w:rsid w:val="00D333B0"/>
    <w:rsid w:val="00D33449"/>
    <w:rsid w:val="00D3449D"/>
    <w:rsid w:val="00D345BA"/>
    <w:rsid w:val="00D345C3"/>
    <w:rsid w:val="00D3463A"/>
    <w:rsid w:val="00D35985"/>
    <w:rsid w:val="00D35BC8"/>
    <w:rsid w:val="00D3669C"/>
    <w:rsid w:val="00D402CC"/>
    <w:rsid w:val="00D407E4"/>
    <w:rsid w:val="00D409EB"/>
    <w:rsid w:val="00D40A74"/>
    <w:rsid w:val="00D40CC2"/>
    <w:rsid w:val="00D40D70"/>
    <w:rsid w:val="00D41724"/>
    <w:rsid w:val="00D42208"/>
    <w:rsid w:val="00D42BBE"/>
    <w:rsid w:val="00D437EF"/>
    <w:rsid w:val="00D43D10"/>
    <w:rsid w:val="00D45815"/>
    <w:rsid w:val="00D45E0D"/>
    <w:rsid w:val="00D45FE2"/>
    <w:rsid w:val="00D46335"/>
    <w:rsid w:val="00D4671B"/>
    <w:rsid w:val="00D4710B"/>
    <w:rsid w:val="00D47E5F"/>
    <w:rsid w:val="00D50585"/>
    <w:rsid w:val="00D517A7"/>
    <w:rsid w:val="00D5184A"/>
    <w:rsid w:val="00D51E2C"/>
    <w:rsid w:val="00D524D5"/>
    <w:rsid w:val="00D52CB8"/>
    <w:rsid w:val="00D531B1"/>
    <w:rsid w:val="00D53546"/>
    <w:rsid w:val="00D538E3"/>
    <w:rsid w:val="00D539F2"/>
    <w:rsid w:val="00D53BEF"/>
    <w:rsid w:val="00D53CFA"/>
    <w:rsid w:val="00D54D10"/>
    <w:rsid w:val="00D54DD2"/>
    <w:rsid w:val="00D55048"/>
    <w:rsid w:val="00D55470"/>
    <w:rsid w:val="00D561F6"/>
    <w:rsid w:val="00D56211"/>
    <w:rsid w:val="00D56B9A"/>
    <w:rsid w:val="00D570AD"/>
    <w:rsid w:val="00D57128"/>
    <w:rsid w:val="00D5772F"/>
    <w:rsid w:val="00D57DDF"/>
    <w:rsid w:val="00D60604"/>
    <w:rsid w:val="00D61FAE"/>
    <w:rsid w:val="00D61FD4"/>
    <w:rsid w:val="00D6253D"/>
    <w:rsid w:val="00D6289B"/>
    <w:rsid w:val="00D62EEE"/>
    <w:rsid w:val="00D63133"/>
    <w:rsid w:val="00D6390E"/>
    <w:rsid w:val="00D6471F"/>
    <w:rsid w:val="00D64ADC"/>
    <w:rsid w:val="00D654BD"/>
    <w:rsid w:val="00D654E8"/>
    <w:rsid w:val="00D65A37"/>
    <w:rsid w:val="00D65B15"/>
    <w:rsid w:val="00D65BEB"/>
    <w:rsid w:val="00D6600F"/>
    <w:rsid w:val="00D66682"/>
    <w:rsid w:val="00D6680B"/>
    <w:rsid w:val="00D716F8"/>
    <w:rsid w:val="00D719F8"/>
    <w:rsid w:val="00D71DAF"/>
    <w:rsid w:val="00D71DCF"/>
    <w:rsid w:val="00D725F5"/>
    <w:rsid w:val="00D7293C"/>
    <w:rsid w:val="00D72CD7"/>
    <w:rsid w:val="00D72DAB"/>
    <w:rsid w:val="00D739C2"/>
    <w:rsid w:val="00D741BC"/>
    <w:rsid w:val="00D7477B"/>
    <w:rsid w:val="00D7487A"/>
    <w:rsid w:val="00D74AE4"/>
    <w:rsid w:val="00D7555B"/>
    <w:rsid w:val="00D763C9"/>
    <w:rsid w:val="00D76F8D"/>
    <w:rsid w:val="00D77246"/>
    <w:rsid w:val="00D778A4"/>
    <w:rsid w:val="00D800CD"/>
    <w:rsid w:val="00D801A0"/>
    <w:rsid w:val="00D80C7B"/>
    <w:rsid w:val="00D8111B"/>
    <w:rsid w:val="00D811CF"/>
    <w:rsid w:val="00D813D4"/>
    <w:rsid w:val="00D81F03"/>
    <w:rsid w:val="00D82F2A"/>
    <w:rsid w:val="00D83545"/>
    <w:rsid w:val="00D83736"/>
    <w:rsid w:val="00D8387E"/>
    <w:rsid w:val="00D845F5"/>
    <w:rsid w:val="00D84696"/>
    <w:rsid w:val="00D847FF"/>
    <w:rsid w:val="00D84975"/>
    <w:rsid w:val="00D85B09"/>
    <w:rsid w:val="00D85BC4"/>
    <w:rsid w:val="00D86678"/>
    <w:rsid w:val="00D86759"/>
    <w:rsid w:val="00D86FED"/>
    <w:rsid w:val="00D870B7"/>
    <w:rsid w:val="00D87471"/>
    <w:rsid w:val="00D87DF9"/>
    <w:rsid w:val="00D87E90"/>
    <w:rsid w:val="00D87F1F"/>
    <w:rsid w:val="00D9145B"/>
    <w:rsid w:val="00D91A5A"/>
    <w:rsid w:val="00D91D02"/>
    <w:rsid w:val="00D92630"/>
    <w:rsid w:val="00D9276B"/>
    <w:rsid w:val="00D938C3"/>
    <w:rsid w:val="00D93902"/>
    <w:rsid w:val="00D94560"/>
    <w:rsid w:val="00D94B21"/>
    <w:rsid w:val="00D94D40"/>
    <w:rsid w:val="00D94FFF"/>
    <w:rsid w:val="00D9562C"/>
    <w:rsid w:val="00D95ACE"/>
    <w:rsid w:val="00D95BF2"/>
    <w:rsid w:val="00D95EA5"/>
    <w:rsid w:val="00D95EDF"/>
    <w:rsid w:val="00D96B71"/>
    <w:rsid w:val="00D9747C"/>
    <w:rsid w:val="00D97567"/>
    <w:rsid w:val="00D97794"/>
    <w:rsid w:val="00D97AA7"/>
    <w:rsid w:val="00D97BBC"/>
    <w:rsid w:val="00D97F67"/>
    <w:rsid w:val="00DA0443"/>
    <w:rsid w:val="00DA0665"/>
    <w:rsid w:val="00DA0696"/>
    <w:rsid w:val="00DA0AC9"/>
    <w:rsid w:val="00DA0C39"/>
    <w:rsid w:val="00DA12CE"/>
    <w:rsid w:val="00DA1968"/>
    <w:rsid w:val="00DA1980"/>
    <w:rsid w:val="00DA2736"/>
    <w:rsid w:val="00DA3248"/>
    <w:rsid w:val="00DA39AE"/>
    <w:rsid w:val="00DA3C43"/>
    <w:rsid w:val="00DA5132"/>
    <w:rsid w:val="00DA52E4"/>
    <w:rsid w:val="00DA576A"/>
    <w:rsid w:val="00DA589A"/>
    <w:rsid w:val="00DA5BD5"/>
    <w:rsid w:val="00DA5EFA"/>
    <w:rsid w:val="00DA6204"/>
    <w:rsid w:val="00DA6B1C"/>
    <w:rsid w:val="00DA7044"/>
    <w:rsid w:val="00DA797F"/>
    <w:rsid w:val="00DA7C57"/>
    <w:rsid w:val="00DB02F7"/>
    <w:rsid w:val="00DB0B10"/>
    <w:rsid w:val="00DB0EEF"/>
    <w:rsid w:val="00DB1CCB"/>
    <w:rsid w:val="00DB226E"/>
    <w:rsid w:val="00DB25B6"/>
    <w:rsid w:val="00DB2660"/>
    <w:rsid w:val="00DB2A3E"/>
    <w:rsid w:val="00DB2EDD"/>
    <w:rsid w:val="00DB3C19"/>
    <w:rsid w:val="00DB3D1C"/>
    <w:rsid w:val="00DB3D80"/>
    <w:rsid w:val="00DB41F2"/>
    <w:rsid w:val="00DB4619"/>
    <w:rsid w:val="00DB5046"/>
    <w:rsid w:val="00DB506A"/>
    <w:rsid w:val="00DB5112"/>
    <w:rsid w:val="00DB534F"/>
    <w:rsid w:val="00DB63E7"/>
    <w:rsid w:val="00DB675D"/>
    <w:rsid w:val="00DB7D08"/>
    <w:rsid w:val="00DC08E1"/>
    <w:rsid w:val="00DC13B6"/>
    <w:rsid w:val="00DC1556"/>
    <w:rsid w:val="00DC1FAB"/>
    <w:rsid w:val="00DC2841"/>
    <w:rsid w:val="00DC2ADA"/>
    <w:rsid w:val="00DC2DAE"/>
    <w:rsid w:val="00DC2DF5"/>
    <w:rsid w:val="00DC3793"/>
    <w:rsid w:val="00DC37C4"/>
    <w:rsid w:val="00DC4403"/>
    <w:rsid w:val="00DC44FB"/>
    <w:rsid w:val="00DC4FB6"/>
    <w:rsid w:val="00DC5072"/>
    <w:rsid w:val="00DC52CC"/>
    <w:rsid w:val="00DC540E"/>
    <w:rsid w:val="00DC569B"/>
    <w:rsid w:val="00DC5BC2"/>
    <w:rsid w:val="00DC5E23"/>
    <w:rsid w:val="00DC5EDF"/>
    <w:rsid w:val="00DC6736"/>
    <w:rsid w:val="00DC6B63"/>
    <w:rsid w:val="00DC6C95"/>
    <w:rsid w:val="00DC7A6C"/>
    <w:rsid w:val="00DD044B"/>
    <w:rsid w:val="00DD05D1"/>
    <w:rsid w:val="00DD107B"/>
    <w:rsid w:val="00DD19F5"/>
    <w:rsid w:val="00DD1DBD"/>
    <w:rsid w:val="00DD2C2C"/>
    <w:rsid w:val="00DD2C71"/>
    <w:rsid w:val="00DD3B94"/>
    <w:rsid w:val="00DD3FEB"/>
    <w:rsid w:val="00DD4952"/>
    <w:rsid w:val="00DD53FC"/>
    <w:rsid w:val="00DD6100"/>
    <w:rsid w:val="00DD6E56"/>
    <w:rsid w:val="00DD7311"/>
    <w:rsid w:val="00DD74BB"/>
    <w:rsid w:val="00DD791E"/>
    <w:rsid w:val="00DD7D99"/>
    <w:rsid w:val="00DD7FB2"/>
    <w:rsid w:val="00DE04B5"/>
    <w:rsid w:val="00DE0931"/>
    <w:rsid w:val="00DE0BD4"/>
    <w:rsid w:val="00DE0F3F"/>
    <w:rsid w:val="00DE123D"/>
    <w:rsid w:val="00DE2576"/>
    <w:rsid w:val="00DE2ACB"/>
    <w:rsid w:val="00DE33D8"/>
    <w:rsid w:val="00DE3403"/>
    <w:rsid w:val="00DE3576"/>
    <w:rsid w:val="00DE3C95"/>
    <w:rsid w:val="00DE3E27"/>
    <w:rsid w:val="00DE4070"/>
    <w:rsid w:val="00DE44C8"/>
    <w:rsid w:val="00DE4CB0"/>
    <w:rsid w:val="00DE52AC"/>
    <w:rsid w:val="00DE5CE2"/>
    <w:rsid w:val="00DE5EEB"/>
    <w:rsid w:val="00DE657F"/>
    <w:rsid w:val="00DE6A15"/>
    <w:rsid w:val="00DE734F"/>
    <w:rsid w:val="00DF0883"/>
    <w:rsid w:val="00DF0A0D"/>
    <w:rsid w:val="00DF0E92"/>
    <w:rsid w:val="00DF1865"/>
    <w:rsid w:val="00DF1CF7"/>
    <w:rsid w:val="00DF1E45"/>
    <w:rsid w:val="00DF1EC7"/>
    <w:rsid w:val="00DF1EE7"/>
    <w:rsid w:val="00DF1F92"/>
    <w:rsid w:val="00DF23FB"/>
    <w:rsid w:val="00DF2537"/>
    <w:rsid w:val="00DF2654"/>
    <w:rsid w:val="00DF313A"/>
    <w:rsid w:val="00DF3196"/>
    <w:rsid w:val="00DF3716"/>
    <w:rsid w:val="00DF37BF"/>
    <w:rsid w:val="00DF39C3"/>
    <w:rsid w:val="00DF3CCC"/>
    <w:rsid w:val="00DF3DD0"/>
    <w:rsid w:val="00DF404C"/>
    <w:rsid w:val="00DF495D"/>
    <w:rsid w:val="00DF4F52"/>
    <w:rsid w:val="00DF56C4"/>
    <w:rsid w:val="00DF5913"/>
    <w:rsid w:val="00DF5D8D"/>
    <w:rsid w:val="00DF6397"/>
    <w:rsid w:val="00DF67B7"/>
    <w:rsid w:val="00DF6D3F"/>
    <w:rsid w:val="00DF6DF5"/>
    <w:rsid w:val="00DF6FB1"/>
    <w:rsid w:val="00DF6FB9"/>
    <w:rsid w:val="00DF735D"/>
    <w:rsid w:val="00E000F1"/>
    <w:rsid w:val="00E009CB"/>
    <w:rsid w:val="00E00BDA"/>
    <w:rsid w:val="00E00D3E"/>
    <w:rsid w:val="00E01535"/>
    <w:rsid w:val="00E029A7"/>
    <w:rsid w:val="00E02DD0"/>
    <w:rsid w:val="00E0334E"/>
    <w:rsid w:val="00E03447"/>
    <w:rsid w:val="00E038CC"/>
    <w:rsid w:val="00E03FE1"/>
    <w:rsid w:val="00E04BF5"/>
    <w:rsid w:val="00E05291"/>
    <w:rsid w:val="00E05305"/>
    <w:rsid w:val="00E0568A"/>
    <w:rsid w:val="00E0581D"/>
    <w:rsid w:val="00E05826"/>
    <w:rsid w:val="00E05CB2"/>
    <w:rsid w:val="00E06262"/>
    <w:rsid w:val="00E06A21"/>
    <w:rsid w:val="00E06A34"/>
    <w:rsid w:val="00E06BFB"/>
    <w:rsid w:val="00E06F07"/>
    <w:rsid w:val="00E07835"/>
    <w:rsid w:val="00E079AF"/>
    <w:rsid w:val="00E07AC8"/>
    <w:rsid w:val="00E07BDC"/>
    <w:rsid w:val="00E10DD1"/>
    <w:rsid w:val="00E11416"/>
    <w:rsid w:val="00E11662"/>
    <w:rsid w:val="00E118C7"/>
    <w:rsid w:val="00E11CC1"/>
    <w:rsid w:val="00E11CD4"/>
    <w:rsid w:val="00E12775"/>
    <w:rsid w:val="00E12937"/>
    <w:rsid w:val="00E12987"/>
    <w:rsid w:val="00E1378A"/>
    <w:rsid w:val="00E13A68"/>
    <w:rsid w:val="00E13E43"/>
    <w:rsid w:val="00E13EED"/>
    <w:rsid w:val="00E14DEA"/>
    <w:rsid w:val="00E14E35"/>
    <w:rsid w:val="00E152A2"/>
    <w:rsid w:val="00E15D51"/>
    <w:rsid w:val="00E16321"/>
    <w:rsid w:val="00E168F0"/>
    <w:rsid w:val="00E177BC"/>
    <w:rsid w:val="00E2039A"/>
    <w:rsid w:val="00E20745"/>
    <w:rsid w:val="00E21E66"/>
    <w:rsid w:val="00E22302"/>
    <w:rsid w:val="00E2352F"/>
    <w:rsid w:val="00E23AE7"/>
    <w:rsid w:val="00E23AF1"/>
    <w:rsid w:val="00E24CF0"/>
    <w:rsid w:val="00E24DB4"/>
    <w:rsid w:val="00E254C4"/>
    <w:rsid w:val="00E25B75"/>
    <w:rsid w:val="00E261C2"/>
    <w:rsid w:val="00E26215"/>
    <w:rsid w:val="00E2624C"/>
    <w:rsid w:val="00E26401"/>
    <w:rsid w:val="00E27914"/>
    <w:rsid w:val="00E279C6"/>
    <w:rsid w:val="00E31516"/>
    <w:rsid w:val="00E316D8"/>
    <w:rsid w:val="00E31C2B"/>
    <w:rsid w:val="00E31F77"/>
    <w:rsid w:val="00E320EE"/>
    <w:rsid w:val="00E32E84"/>
    <w:rsid w:val="00E32FB1"/>
    <w:rsid w:val="00E33E05"/>
    <w:rsid w:val="00E33E6A"/>
    <w:rsid w:val="00E35061"/>
    <w:rsid w:val="00E35BAD"/>
    <w:rsid w:val="00E36130"/>
    <w:rsid w:val="00E3697D"/>
    <w:rsid w:val="00E36A79"/>
    <w:rsid w:val="00E36C40"/>
    <w:rsid w:val="00E37D35"/>
    <w:rsid w:val="00E40750"/>
    <w:rsid w:val="00E41993"/>
    <w:rsid w:val="00E41EDE"/>
    <w:rsid w:val="00E4201F"/>
    <w:rsid w:val="00E43067"/>
    <w:rsid w:val="00E4336A"/>
    <w:rsid w:val="00E4347B"/>
    <w:rsid w:val="00E434E5"/>
    <w:rsid w:val="00E43CC1"/>
    <w:rsid w:val="00E443B3"/>
    <w:rsid w:val="00E44443"/>
    <w:rsid w:val="00E444F5"/>
    <w:rsid w:val="00E44586"/>
    <w:rsid w:val="00E447EA"/>
    <w:rsid w:val="00E44D87"/>
    <w:rsid w:val="00E44F49"/>
    <w:rsid w:val="00E45866"/>
    <w:rsid w:val="00E45DDA"/>
    <w:rsid w:val="00E45FB1"/>
    <w:rsid w:val="00E4675C"/>
    <w:rsid w:val="00E468EB"/>
    <w:rsid w:val="00E46F8B"/>
    <w:rsid w:val="00E470F3"/>
    <w:rsid w:val="00E47100"/>
    <w:rsid w:val="00E4770F"/>
    <w:rsid w:val="00E4790E"/>
    <w:rsid w:val="00E50382"/>
    <w:rsid w:val="00E50E19"/>
    <w:rsid w:val="00E50F38"/>
    <w:rsid w:val="00E514E3"/>
    <w:rsid w:val="00E5184B"/>
    <w:rsid w:val="00E51AF9"/>
    <w:rsid w:val="00E5234E"/>
    <w:rsid w:val="00E53ADF"/>
    <w:rsid w:val="00E53BCD"/>
    <w:rsid w:val="00E5409A"/>
    <w:rsid w:val="00E54D85"/>
    <w:rsid w:val="00E56B40"/>
    <w:rsid w:val="00E56CE6"/>
    <w:rsid w:val="00E5717B"/>
    <w:rsid w:val="00E571CA"/>
    <w:rsid w:val="00E578E2"/>
    <w:rsid w:val="00E5799B"/>
    <w:rsid w:val="00E60556"/>
    <w:rsid w:val="00E60F93"/>
    <w:rsid w:val="00E61AEC"/>
    <w:rsid w:val="00E61BCF"/>
    <w:rsid w:val="00E62624"/>
    <w:rsid w:val="00E63D14"/>
    <w:rsid w:val="00E64905"/>
    <w:rsid w:val="00E64A11"/>
    <w:rsid w:val="00E64CC9"/>
    <w:rsid w:val="00E64D2A"/>
    <w:rsid w:val="00E64DCE"/>
    <w:rsid w:val="00E654A3"/>
    <w:rsid w:val="00E65977"/>
    <w:rsid w:val="00E65D1E"/>
    <w:rsid w:val="00E661E7"/>
    <w:rsid w:val="00E66A4B"/>
    <w:rsid w:val="00E66DDE"/>
    <w:rsid w:val="00E66F30"/>
    <w:rsid w:val="00E670F9"/>
    <w:rsid w:val="00E671AC"/>
    <w:rsid w:val="00E7013C"/>
    <w:rsid w:val="00E704CD"/>
    <w:rsid w:val="00E711FC"/>
    <w:rsid w:val="00E72E67"/>
    <w:rsid w:val="00E72FAF"/>
    <w:rsid w:val="00E7342B"/>
    <w:rsid w:val="00E7400C"/>
    <w:rsid w:val="00E74352"/>
    <w:rsid w:val="00E745E9"/>
    <w:rsid w:val="00E74644"/>
    <w:rsid w:val="00E749E2"/>
    <w:rsid w:val="00E74E1E"/>
    <w:rsid w:val="00E74E26"/>
    <w:rsid w:val="00E75213"/>
    <w:rsid w:val="00E75522"/>
    <w:rsid w:val="00E757C4"/>
    <w:rsid w:val="00E75952"/>
    <w:rsid w:val="00E75955"/>
    <w:rsid w:val="00E75969"/>
    <w:rsid w:val="00E76492"/>
    <w:rsid w:val="00E7685C"/>
    <w:rsid w:val="00E76BB5"/>
    <w:rsid w:val="00E76D85"/>
    <w:rsid w:val="00E7705E"/>
    <w:rsid w:val="00E77892"/>
    <w:rsid w:val="00E80B65"/>
    <w:rsid w:val="00E82548"/>
    <w:rsid w:val="00E8280C"/>
    <w:rsid w:val="00E82A2A"/>
    <w:rsid w:val="00E83330"/>
    <w:rsid w:val="00E8338B"/>
    <w:rsid w:val="00E8384D"/>
    <w:rsid w:val="00E84093"/>
    <w:rsid w:val="00E84C2A"/>
    <w:rsid w:val="00E85926"/>
    <w:rsid w:val="00E85C51"/>
    <w:rsid w:val="00E8627F"/>
    <w:rsid w:val="00E86502"/>
    <w:rsid w:val="00E870C7"/>
    <w:rsid w:val="00E879DA"/>
    <w:rsid w:val="00E87AC4"/>
    <w:rsid w:val="00E909D6"/>
    <w:rsid w:val="00E91353"/>
    <w:rsid w:val="00E915C8"/>
    <w:rsid w:val="00E91E54"/>
    <w:rsid w:val="00E91F3D"/>
    <w:rsid w:val="00E91F54"/>
    <w:rsid w:val="00E92C80"/>
    <w:rsid w:val="00E92FBE"/>
    <w:rsid w:val="00E933D4"/>
    <w:rsid w:val="00E93454"/>
    <w:rsid w:val="00E93BB9"/>
    <w:rsid w:val="00E93CDD"/>
    <w:rsid w:val="00E94402"/>
    <w:rsid w:val="00E94CE2"/>
    <w:rsid w:val="00E955AC"/>
    <w:rsid w:val="00E95CA1"/>
    <w:rsid w:val="00E9640A"/>
    <w:rsid w:val="00E96ACF"/>
    <w:rsid w:val="00E96B66"/>
    <w:rsid w:val="00E96F9D"/>
    <w:rsid w:val="00E972BD"/>
    <w:rsid w:val="00EA0030"/>
    <w:rsid w:val="00EA0725"/>
    <w:rsid w:val="00EA09CB"/>
    <w:rsid w:val="00EA0BEE"/>
    <w:rsid w:val="00EA101C"/>
    <w:rsid w:val="00EA109C"/>
    <w:rsid w:val="00EA116F"/>
    <w:rsid w:val="00EA1366"/>
    <w:rsid w:val="00EA1FF3"/>
    <w:rsid w:val="00EA2529"/>
    <w:rsid w:val="00EA329B"/>
    <w:rsid w:val="00EA408D"/>
    <w:rsid w:val="00EA4777"/>
    <w:rsid w:val="00EA5284"/>
    <w:rsid w:val="00EA619F"/>
    <w:rsid w:val="00EA6B6D"/>
    <w:rsid w:val="00EA7642"/>
    <w:rsid w:val="00EB149F"/>
    <w:rsid w:val="00EB15A2"/>
    <w:rsid w:val="00EB1929"/>
    <w:rsid w:val="00EB1C36"/>
    <w:rsid w:val="00EB1F8D"/>
    <w:rsid w:val="00EB2037"/>
    <w:rsid w:val="00EB2519"/>
    <w:rsid w:val="00EB2B4C"/>
    <w:rsid w:val="00EB2C1D"/>
    <w:rsid w:val="00EB33AE"/>
    <w:rsid w:val="00EB39B5"/>
    <w:rsid w:val="00EB3EFE"/>
    <w:rsid w:val="00EB46A3"/>
    <w:rsid w:val="00EB55A7"/>
    <w:rsid w:val="00EB591A"/>
    <w:rsid w:val="00EB5A3D"/>
    <w:rsid w:val="00EB611E"/>
    <w:rsid w:val="00EB72BC"/>
    <w:rsid w:val="00EB733C"/>
    <w:rsid w:val="00EB7629"/>
    <w:rsid w:val="00EB7EF0"/>
    <w:rsid w:val="00EB7EF1"/>
    <w:rsid w:val="00EC033D"/>
    <w:rsid w:val="00EC092D"/>
    <w:rsid w:val="00EC096C"/>
    <w:rsid w:val="00EC245D"/>
    <w:rsid w:val="00EC288D"/>
    <w:rsid w:val="00EC2893"/>
    <w:rsid w:val="00EC2B7F"/>
    <w:rsid w:val="00EC32EA"/>
    <w:rsid w:val="00EC36FE"/>
    <w:rsid w:val="00EC3CF8"/>
    <w:rsid w:val="00EC3D62"/>
    <w:rsid w:val="00EC439D"/>
    <w:rsid w:val="00EC46FB"/>
    <w:rsid w:val="00EC488D"/>
    <w:rsid w:val="00EC49A0"/>
    <w:rsid w:val="00EC591E"/>
    <w:rsid w:val="00EC594C"/>
    <w:rsid w:val="00EC5F73"/>
    <w:rsid w:val="00EC6106"/>
    <w:rsid w:val="00EC61E0"/>
    <w:rsid w:val="00EC662D"/>
    <w:rsid w:val="00EC6CDA"/>
    <w:rsid w:val="00EC6E3B"/>
    <w:rsid w:val="00EC7B57"/>
    <w:rsid w:val="00ED050D"/>
    <w:rsid w:val="00ED087A"/>
    <w:rsid w:val="00ED22E0"/>
    <w:rsid w:val="00ED2CC8"/>
    <w:rsid w:val="00ED326C"/>
    <w:rsid w:val="00ED33A1"/>
    <w:rsid w:val="00ED35FA"/>
    <w:rsid w:val="00ED3666"/>
    <w:rsid w:val="00ED3A45"/>
    <w:rsid w:val="00ED4CF4"/>
    <w:rsid w:val="00ED513F"/>
    <w:rsid w:val="00ED56EB"/>
    <w:rsid w:val="00ED599F"/>
    <w:rsid w:val="00ED5F94"/>
    <w:rsid w:val="00ED6179"/>
    <w:rsid w:val="00ED6AFD"/>
    <w:rsid w:val="00ED6CBF"/>
    <w:rsid w:val="00ED763D"/>
    <w:rsid w:val="00ED76B2"/>
    <w:rsid w:val="00ED76B6"/>
    <w:rsid w:val="00ED7B8A"/>
    <w:rsid w:val="00EE082F"/>
    <w:rsid w:val="00EE0DDF"/>
    <w:rsid w:val="00EE0F73"/>
    <w:rsid w:val="00EE11D2"/>
    <w:rsid w:val="00EE13EC"/>
    <w:rsid w:val="00EE1449"/>
    <w:rsid w:val="00EE1697"/>
    <w:rsid w:val="00EE1BF3"/>
    <w:rsid w:val="00EE300D"/>
    <w:rsid w:val="00EE3456"/>
    <w:rsid w:val="00EE3842"/>
    <w:rsid w:val="00EE47B3"/>
    <w:rsid w:val="00EE4D70"/>
    <w:rsid w:val="00EE4FF5"/>
    <w:rsid w:val="00EE521D"/>
    <w:rsid w:val="00EE59CC"/>
    <w:rsid w:val="00EE6450"/>
    <w:rsid w:val="00EE64AC"/>
    <w:rsid w:val="00EE6632"/>
    <w:rsid w:val="00EE75D4"/>
    <w:rsid w:val="00EE7E53"/>
    <w:rsid w:val="00EF05F4"/>
    <w:rsid w:val="00EF140E"/>
    <w:rsid w:val="00EF1B03"/>
    <w:rsid w:val="00EF2922"/>
    <w:rsid w:val="00EF2C83"/>
    <w:rsid w:val="00EF2DB4"/>
    <w:rsid w:val="00EF2E32"/>
    <w:rsid w:val="00EF2F56"/>
    <w:rsid w:val="00EF32AC"/>
    <w:rsid w:val="00EF383D"/>
    <w:rsid w:val="00EF3AA0"/>
    <w:rsid w:val="00EF4E32"/>
    <w:rsid w:val="00EF521E"/>
    <w:rsid w:val="00EF5937"/>
    <w:rsid w:val="00EF635B"/>
    <w:rsid w:val="00EF6780"/>
    <w:rsid w:val="00EF7543"/>
    <w:rsid w:val="00EF7932"/>
    <w:rsid w:val="00EF7CFD"/>
    <w:rsid w:val="00EF7E6E"/>
    <w:rsid w:val="00F00345"/>
    <w:rsid w:val="00F00C18"/>
    <w:rsid w:val="00F00C2C"/>
    <w:rsid w:val="00F015CC"/>
    <w:rsid w:val="00F01603"/>
    <w:rsid w:val="00F01C62"/>
    <w:rsid w:val="00F02520"/>
    <w:rsid w:val="00F03016"/>
    <w:rsid w:val="00F048AE"/>
    <w:rsid w:val="00F04EF2"/>
    <w:rsid w:val="00F05631"/>
    <w:rsid w:val="00F05929"/>
    <w:rsid w:val="00F0617F"/>
    <w:rsid w:val="00F064D6"/>
    <w:rsid w:val="00F0680F"/>
    <w:rsid w:val="00F0769A"/>
    <w:rsid w:val="00F07FCB"/>
    <w:rsid w:val="00F106C7"/>
    <w:rsid w:val="00F10911"/>
    <w:rsid w:val="00F116FC"/>
    <w:rsid w:val="00F117C2"/>
    <w:rsid w:val="00F11BAD"/>
    <w:rsid w:val="00F121AE"/>
    <w:rsid w:val="00F12536"/>
    <w:rsid w:val="00F12BFC"/>
    <w:rsid w:val="00F12CCF"/>
    <w:rsid w:val="00F12D62"/>
    <w:rsid w:val="00F133FD"/>
    <w:rsid w:val="00F135CD"/>
    <w:rsid w:val="00F13794"/>
    <w:rsid w:val="00F142C3"/>
    <w:rsid w:val="00F14B21"/>
    <w:rsid w:val="00F14EA6"/>
    <w:rsid w:val="00F14F09"/>
    <w:rsid w:val="00F15607"/>
    <w:rsid w:val="00F1589C"/>
    <w:rsid w:val="00F15DFC"/>
    <w:rsid w:val="00F161C4"/>
    <w:rsid w:val="00F1678E"/>
    <w:rsid w:val="00F16871"/>
    <w:rsid w:val="00F16E67"/>
    <w:rsid w:val="00F17078"/>
    <w:rsid w:val="00F17081"/>
    <w:rsid w:val="00F17568"/>
    <w:rsid w:val="00F175AC"/>
    <w:rsid w:val="00F20D23"/>
    <w:rsid w:val="00F212BC"/>
    <w:rsid w:val="00F21701"/>
    <w:rsid w:val="00F220F0"/>
    <w:rsid w:val="00F22FAF"/>
    <w:rsid w:val="00F2342D"/>
    <w:rsid w:val="00F239E2"/>
    <w:rsid w:val="00F243E5"/>
    <w:rsid w:val="00F244FA"/>
    <w:rsid w:val="00F250E5"/>
    <w:rsid w:val="00F255FB"/>
    <w:rsid w:val="00F258D4"/>
    <w:rsid w:val="00F25D4F"/>
    <w:rsid w:val="00F263F0"/>
    <w:rsid w:val="00F26E98"/>
    <w:rsid w:val="00F27532"/>
    <w:rsid w:val="00F30735"/>
    <w:rsid w:val="00F31664"/>
    <w:rsid w:val="00F31719"/>
    <w:rsid w:val="00F31CD7"/>
    <w:rsid w:val="00F32D4C"/>
    <w:rsid w:val="00F33144"/>
    <w:rsid w:val="00F3336D"/>
    <w:rsid w:val="00F33891"/>
    <w:rsid w:val="00F340C4"/>
    <w:rsid w:val="00F34BD3"/>
    <w:rsid w:val="00F35301"/>
    <w:rsid w:val="00F3542B"/>
    <w:rsid w:val="00F3573D"/>
    <w:rsid w:val="00F359B0"/>
    <w:rsid w:val="00F36343"/>
    <w:rsid w:val="00F3676B"/>
    <w:rsid w:val="00F36EA1"/>
    <w:rsid w:val="00F3722E"/>
    <w:rsid w:val="00F37AB7"/>
    <w:rsid w:val="00F37BFA"/>
    <w:rsid w:val="00F40326"/>
    <w:rsid w:val="00F40528"/>
    <w:rsid w:val="00F41513"/>
    <w:rsid w:val="00F41AE7"/>
    <w:rsid w:val="00F42031"/>
    <w:rsid w:val="00F42509"/>
    <w:rsid w:val="00F42555"/>
    <w:rsid w:val="00F4294A"/>
    <w:rsid w:val="00F42EE4"/>
    <w:rsid w:val="00F42EE8"/>
    <w:rsid w:val="00F44123"/>
    <w:rsid w:val="00F443A2"/>
    <w:rsid w:val="00F44565"/>
    <w:rsid w:val="00F450B4"/>
    <w:rsid w:val="00F45760"/>
    <w:rsid w:val="00F45A5F"/>
    <w:rsid w:val="00F45C0A"/>
    <w:rsid w:val="00F45C2B"/>
    <w:rsid w:val="00F462E1"/>
    <w:rsid w:val="00F46408"/>
    <w:rsid w:val="00F46454"/>
    <w:rsid w:val="00F465AB"/>
    <w:rsid w:val="00F4672C"/>
    <w:rsid w:val="00F469D4"/>
    <w:rsid w:val="00F47A38"/>
    <w:rsid w:val="00F47CC6"/>
    <w:rsid w:val="00F47F34"/>
    <w:rsid w:val="00F504BE"/>
    <w:rsid w:val="00F508DD"/>
    <w:rsid w:val="00F50CC1"/>
    <w:rsid w:val="00F51B4B"/>
    <w:rsid w:val="00F5238B"/>
    <w:rsid w:val="00F52808"/>
    <w:rsid w:val="00F53AB5"/>
    <w:rsid w:val="00F53F40"/>
    <w:rsid w:val="00F542CE"/>
    <w:rsid w:val="00F549BC"/>
    <w:rsid w:val="00F54A26"/>
    <w:rsid w:val="00F555C1"/>
    <w:rsid w:val="00F555F1"/>
    <w:rsid w:val="00F565B0"/>
    <w:rsid w:val="00F57D76"/>
    <w:rsid w:val="00F600CB"/>
    <w:rsid w:val="00F602AC"/>
    <w:rsid w:val="00F60717"/>
    <w:rsid w:val="00F61065"/>
    <w:rsid w:val="00F6107F"/>
    <w:rsid w:val="00F625B2"/>
    <w:rsid w:val="00F628EA"/>
    <w:rsid w:val="00F62CF9"/>
    <w:rsid w:val="00F62F9F"/>
    <w:rsid w:val="00F636BD"/>
    <w:rsid w:val="00F6444D"/>
    <w:rsid w:val="00F64B49"/>
    <w:rsid w:val="00F65323"/>
    <w:rsid w:val="00F6600E"/>
    <w:rsid w:val="00F665DD"/>
    <w:rsid w:val="00F66CF5"/>
    <w:rsid w:val="00F66F55"/>
    <w:rsid w:val="00F66FC8"/>
    <w:rsid w:val="00F67038"/>
    <w:rsid w:val="00F673B1"/>
    <w:rsid w:val="00F67FA3"/>
    <w:rsid w:val="00F7002B"/>
    <w:rsid w:val="00F7059A"/>
    <w:rsid w:val="00F7095F"/>
    <w:rsid w:val="00F7124C"/>
    <w:rsid w:val="00F713AA"/>
    <w:rsid w:val="00F71AB3"/>
    <w:rsid w:val="00F71C51"/>
    <w:rsid w:val="00F7207B"/>
    <w:rsid w:val="00F720DA"/>
    <w:rsid w:val="00F7242A"/>
    <w:rsid w:val="00F72BF1"/>
    <w:rsid w:val="00F730C1"/>
    <w:rsid w:val="00F737A9"/>
    <w:rsid w:val="00F740B7"/>
    <w:rsid w:val="00F740E3"/>
    <w:rsid w:val="00F74D81"/>
    <w:rsid w:val="00F7500E"/>
    <w:rsid w:val="00F75A91"/>
    <w:rsid w:val="00F7619D"/>
    <w:rsid w:val="00F76A30"/>
    <w:rsid w:val="00F76DD6"/>
    <w:rsid w:val="00F77AA5"/>
    <w:rsid w:val="00F81099"/>
    <w:rsid w:val="00F81406"/>
    <w:rsid w:val="00F81917"/>
    <w:rsid w:val="00F81B26"/>
    <w:rsid w:val="00F81C49"/>
    <w:rsid w:val="00F81C81"/>
    <w:rsid w:val="00F82025"/>
    <w:rsid w:val="00F8220F"/>
    <w:rsid w:val="00F822C5"/>
    <w:rsid w:val="00F822D6"/>
    <w:rsid w:val="00F824E0"/>
    <w:rsid w:val="00F82AFD"/>
    <w:rsid w:val="00F82FA8"/>
    <w:rsid w:val="00F83668"/>
    <w:rsid w:val="00F836F3"/>
    <w:rsid w:val="00F83BB6"/>
    <w:rsid w:val="00F83E66"/>
    <w:rsid w:val="00F83FD9"/>
    <w:rsid w:val="00F846AE"/>
    <w:rsid w:val="00F84D40"/>
    <w:rsid w:val="00F851EF"/>
    <w:rsid w:val="00F85DA4"/>
    <w:rsid w:val="00F85F94"/>
    <w:rsid w:val="00F86448"/>
    <w:rsid w:val="00F870D7"/>
    <w:rsid w:val="00F874AD"/>
    <w:rsid w:val="00F9224D"/>
    <w:rsid w:val="00F92490"/>
    <w:rsid w:val="00F929BC"/>
    <w:rsid w:val="00F92F98"/>
    <w:rsid w:val="00F930A6"/>
    <w:rsid w:val="00F9333C"/>
    <w:rsid w:val="00F93948"/>
    <w:rsid w:val="00F93D1E"/>
    <w:rsid w:val="00F94805"/>
    <w:rsid w:val="00F9492D"/>
    <w:rsid w:val="00F9513B"/>
    <w:rsid w:val="00F9531F"/>
    <w:rsid w:val="00F955D0"/>
    <w:rsid w:val="00F95C7E"/>
    <w:rsid w:val="00F96043"/>
    <w:rsid w:val="00F960F4"/>
    <w:rsid w:val="00F9624B"/>
    <w:rsid w:val="00F966D2"/>
    <w:rsid w:val="00F96C8D"/>
    <w:rsid w:val="00F96DC1"/>
    <w:rsid w:val="00F979C1"/>
    <w:rsid w:val="00F97FBB"/>
    <w:rsid w:val="00FA0BE2"/>
    <w:rsid w:val="00FA10C8"/>
    <w:rsid w:val="00FA1AD8"/>
    <w:rsid w:val="00FA29B1"/>
    <w:rsid w:val="00FA2A58"/>
    <w:rsid w:val="00FA2C43"/>
    <w:rsid w:val="00FA3335"/>
    <w:rsid w:val="00FA373F"/>
    <w:rsid w:val="00FA3CB7"/>
    <w:rsid w:val="00FA3EB8"/>
    <w:rsid w:val="00FA3F60"/>
    <w:rsid w:val="00FA4029"/>
    <w:rsid w:val="00FA4605"/>
    <w:rsid w:val="00FA4E7E"/>
    <w:rsid w:val="00FA4F87"/>
    <w:rsid w:val="00FA52E1"/>
    <w:rsid w:val="00FA5ADB"/>
    <w:rsid w:val="00FA6246"/>
    <w:rsid w:val="00FA6C8A"/>
    <w:rsid w:val="00FA701F"/>
    <w:rsid w:val="00FA7886"/>
    <w:rsid w:val="00FB052F"/>
    <w:rsid w:val="00FB054C"/>
    <w:rsid w:val="00FB0D9F"/>
    <w:rsid w:val="00FB1C88"/>
    <w:rsid w:val="00FB2155"/>
    <w:rsid w:val="00FB37D8"/>
    <w:rsid w:val="00FB37FF"/>
    <w:rsid w:val="00FB3FD2"/>
    <w:rsid w:val="00FB41C7"/>
    <w:rsid w:val="00FB495D"/>
    <w:rsid w:val="00FB4B75"/>
    <w:rsid w:val="00FB4E73"/>
    <w:rsid w:val="00FB5084"/>
    <w:rsid w:val="00FB52E5"/>
    <w:rsid w:val="00FB5502"/>
    <w:rsid w:val="00FB595F"/>
    <w:rsid w:val="00FB6326"/>
    <w:rsid w:val="00FB67E8"/>
    <w:rsid w:val="00FB6867"/>
    <w:rsid w:val="00FB6CC5"/>
    <w:rsid w:val="00FB7028"/>
    <w:rsid w:val="00FB7131"/>
    <w:rsid w:val="00FB722F"/>
    <w:rsid w:val="00FB7293"/>
    <w:rsid w:val="00FB7307"/>
    <w:rsid w:val="00FB7315"/>
    <w:rsid w:val="00FB7FFD"/>
    <w:rsid w:val="00FC003B"/>
    <w:rsid w:val="00FC0130"/>
    <w:rsid w:val="00FC0BAA"/>
    <w:rsid w:val="00FC1115"/>
    <w:rsid w:val="00FC1EC1"/>
    <w:rsid w:val="00FC2050"/>
    <w:rsid w:val="00FC213C"/>
    <w:rsid w:val="00FC2D68"/>
    <w:rsid w:val="00FC3F31"/>
    <w:rsid w:val="00FC4224"/>
    <w:rsid w:val="00FC434E"/>
    <w:rsid w:val="00FC5E10"/>
    <w:rsid w:val="00FC5E33"/>
    <w:rsid w:val="00FC605B"/>
    <w:rsid w:val="00FC656A"/>
    <w:rsid w:val="00FC65E9"/>
    <w:rsid w:val="00FC66A8"/>
    <w:rsid w:val="00FC7E20"/>
    <w:rsid w:val="00FD0722"/>
    <w:rsid w:val="00FD0BCD"/>
    <w:rsid w:val="00FD1288"/>
    <w:rsid w:val="00FD1F76"/>
    <w:rsid w:val="00FD2666"/>
    <w:rsid w:val="00FD2C3F"/>
    <w:rsid w:val="00FD30A3"/>
    <w:rsid w:val="00FD30C6"/>
    <w:rsid w:val="00FD32C6"/>
    <w:rsid w:val="00FD3706"/>
    <w:rsid w:val="00FD38E2"/>
    <w:rsid w:val="00FD4385"/>
    <w:rsid w:val="00FD4CF8"/>
    <w:rsid w:val="00FD52A0"/>
    <w:rsid w:val="00FD583D"/>
    <w:rsid w:val="00FD5DF7"/>
    <w:rsid w:val="00FD6A00"/>
    <w:rsid w:val="00FD6AD9"/>
    <w:rsid w:val="00FD6F7E"/>
    <w:rsid w:val="00FD6FF2"/>
    <w:rsid w:val="00FD7017"/>
    <w:rsid w:val="00FD7088"/>
    <w:rsid w:val="00FD7C8D"/>
    <w:rsid w:val="00FE0304"/>
    <w:rsid w:val="00FE155C"/>
    <w:rsid w:val="00FE158A"/>
    <w:rsid w:val="00FE19EE"/>
    <w:rsid w:val="00FE19F9"/>
    <w:rsid w:val="00FE21C1"/>
    <w:rsid w:val="00FE23DD"/>
    <w:rsid w:val="00FE28E4"/>
    <w:rsid w:val="00FE2D0D"/>
    <w:rsid w:val="00FE2F05"/>
    <w:rsid w:val="00FE3363"/>
    <w:rsid w:val="00FE34F4"/>
    <w:rsid w:val="00FE43D2"/>
    <w:rsid w:val="00FE4707"/>
    <w:rsid w:val="00FE4BA0"/>
    <w:rsid w:val="00FE5915"/>
    <w:rsid w:val="00FE67E3"/>
    <w:rsid w:val="00FE6A61"/>
    <w:rsid w:val="00FE7768"/>
    <w:rsid w:val="00FE7FB1"/>
    <w:rsid w:val="00FF002A"/>
    <w:rsid w:val="00FF01B7"/>
    <w:rsid w:val="00FF0356"/>
    <w:rsid w:val="00FF09C3"/>
    <w:rsid w:val="00FF0B8C"/>
    <w:rsid w:val="00FF0BA9"/>
    <w:rsid w:val="00FF0CC1"/>
    <w:rsid w:val="00FF0E0E"/>
    <w:rsid w:val="00FF1407"/>
    <w:rsid w:val="00FF2E49"/>
    <w:rsid w:val="00FF3963"/>
    <w:rsid w:val="00FF3AFF"/>
    <w:rsid w:val="00FF41F9"/>
    <w:rsid w:val="00FF4206"/>
    <w:rsid w:val="00FF42F2"/>
    <w:rsid w:val="00FF4667"/>
    <w:rsid w:val="00FF4C2D"/>
    <w:rsid w:val="00FF4D91"/>
    <w:rsid w:val="00FF50CF"/>
    <w:rsid w:val="00FF5241"/>
    <w:rsid w:val="00FF532B"/>
    <w:rsid w:val="00FF579E"/>
    <w:rsid w:val="00FF65D5"/>
    <w:rsid w:val="00FF69C9"/>
    <w:rsid w:val="00FF6A35"/>
    <w:rsid w:val="00FF6CAE"/>
    <w:rsid w:val="00FF6D35"/>
    <w:rsid w:val="00FF6D3E"/>
    <w:rsid w:val="00FF6E87"/>
    <w:rsid w:val="00FF6FE9"/>
    <w:rsid w:val="00FF702B"/>
    <w:rsid w:val="00FF737E"/>
    <w:rsid w:val="00FF7803"/>
    <w:rsid w:val="00FF7D96"/>
  </w:rsids>
  <m:mathPr>
    <m:mathFont m:val="Cambria Math"/>
    <m:brkBin m:val="before"/>
    <m:brkBinSub m:val="--"/>
    <m:smallFrac m:val="0"/>
    <m:dispDef/>
    <m:lMargin m:val="0"/>
    <m:rMargin m:val="0"/>
    <m:defJc m:val="centerGroup"/>
    <m:wrapIndent m:val="1440"/>
    <m:intLim m:val="subSup"/>
    <m:naryLim m:val="undOvr"/>
  </m:mathPr>
  <w:themeFontLang w:val="en-AU"/>
  <w:clrSchemeMapping w:bg1="light1" w:t1="dark1" w:bg2="light2" w:t2="dark2" w:accent1="accent1" w:accent2="accent2" w:accent3="accent3" w:accent4="accent4" w:accent5="accent5" w:accent6="accent6" w:hyperlink="hyperlink" w:followedHyperlink="followedHyperlink"/>
  <w:doNotIncludeSubdocsInStats/>
  <w:shapeDefaults>
    <o:shapedefaults v:ext="edit" spidmax="2050"/>
    <o:shapelayout v:ext="edit">
      <o:idmap v:ext="edit" data="2"/>
    </o:shapelayout>
  </w:shapeDefaults>
  <w:decimalSymbol w:val="."/>
  <w:listSeparator w:val=","/>
  <w14:docId w14:val="50FB0AF7"/>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imes New Roman" w:hAnsiTheme="minorHAnsi" w:cs="Times New Roman"/>
        <w:lang w:val="vi-VN" w:eastAsia="en-AU" w:bidi="ar-SA"/>
      </w:rPr>
    </w:rPrDefault>
    <w:pPrDefault>
      <w:pPr>
        <w:spacing w:before="120" w:after="120" w:line="240" w:lineRule="atLeast"/>
      </w:pPr>
    </w:pPrDefault>
  </w:docDefaults>
  <w:latentStyles w:defLockedState="0" w:defUIPriority="0" w:defSemiHidden="0" w:defUnhideWhenUsed="0" w:defQFormat="0" w:count="376">
    <w:lsdException w:name="Normal" w:qFormat="1"/>
    <w:lsdException w:name="heading 1" w:qFormat="1"/>
    <w:lsdException w:name="heading 2" w:semiHidden="1" w:unhideWhenUsed="1" w:qFormat="1"/>
    <w:lsdException w:name="heading 3" w:semiHidden="1" w:unhideWhenUsed="1" w:qFormat="1"/>
    <w:lsdException w:name="heading 4" w:semiHidden="1" w:unhideWhenUsed="1" w:qFormat="1"/>
    <w:lsdException w:name="heading 5" w:semiHidden="1" w:unhideWhenUsed="1" w:qFormat="1"/>
    <w:lsdException w:name="heading 6" w:semiHidden="1" w:unhideWhenUsed="1" w:qFormat="1"/>
    <w:lsdException w:name="heading 7" w:semiHidden="1" w:unhideWhenUsed="1"/>
    <w:lsdException w:name="heading 8" w:semiHidden="1" w:uiPriority="3" w:unhideWhenUsed="1"/>
    <w:lsdException w:name="heading 9" w:semiHidden="1" w:uiPriority="2"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lsdException w:name="toc 4" w:semiHidden="1" w:uiPriority="39" w:unhideWhenUsed="1"/>
    <w:lsdException w:name="toc 5" w:semiHidden="1" w:uiPriority="39" w:unhideWhenUsed="1"/>
    <w:lsdException w:name="toc 6" w:semiHidden="1" w:unhideWhenUsed="1"/>
    <w:lsdException w:name="toc 7" w:semiHidden="1" w:unhideWhenUsed="1"/>
    <w:lsdException w:name="toc 8" w:semiHidden="1" w:uiPriority="39" w:unhideWhenUsed="1"/>
    <w:lsdException w:name="toc 9" w:semiHidden="1" w:uiPriority="39" w:unhideWhenUsed="1"/>
    <w:lsdException w:name="footnote text" w:semiHidden="1" w:uiPriority="99" w:unhideWhenUsed="1"/>
    <w:lsdException w:name="annotation text" w:semiHidden="1" w:uiPriority="99" w:unhideWhenUsed="1"/>
    <w:lsdException w:name="header" w:semiHidden="1" w:uiPriority="99" w:unhideWhenUsed="1"/>
    <w:lsdException w:name="footer" w:semiHidden="1" w:unhideWhenUsed="1"/>
    <w:lsdException w:name="index heading" w:semiHidden="1" w:unhideWhenUsed="1"/>
    <w:lsdException w:name="caption" w:semiHidden="1" w:uiPriority="1" w:unhideWhenUsed="1" w:qFormat="1"/>
    <w:lsdException w:name="table of figures" w:semiHidden="1" w:uiPriority="99" w:unhideWhenUsed="1"/>
    <w:lsdException w:name="envelope address" w:semiHidden="1" w:unhideWhenUsed="1"/>
    <w:lsdException w:name="envelope return" w:semiHidden="1" w:unhideWhenUsed="1"/>
    <w:lsdException w:name="footnote reference" w:semiHidden="1" w:uiPriority="99" w:unhideWhenUsed="1"/>
    <w:lsdException w:name="annotation reference" w:semiHidden="1" w:uiPriority="99"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toa heading" w:semiHidden="1" w:unhideWhenUsed="1"/>
    <w:lsdException w:name="List" w:semiHidden="1" w:unhideWhenUsed="1"/>
    <w:lsdException w:name="List Bullet" w:qFormat="1"/>
    <w:lsdException w:name="List Number" w:qFormat="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qFormat="1"/>
    <w:lsdException w:name="List Bullet 3" w:semiHidden="1" w:unhideWhenUsed="1" w:qFormat="1"/>
    <w:lsdException w:name="List Bullet 4" w:semiHidden="1" w:unhideWhenUsed="1"/>
    <w:lsdException w:name="List Bullet 5" w:semiHidden="1" w:unhideWhenUsed="1"/>
    <w:lsdException w:name="List Number 2" w:semiHidden="1" w:unhideWhenUsed="1" w:qFormat="1"/>
    <w:lsdException w:name="List Number 3" w:semiHidden="1" w:unhideWhenUsed="1" w:qFormat="1"/>
    <w:lsdException w:name="List Number 4" w:semiHidden="1" w:unhideWhenUsed="1"/>
    <w:lsdException w:name="List Number 5" w:semiHidden="1" w:unhideWhenUsed="1"/>
    <w:lsdException w:name="Title" w:uiPriority="2"/>
    <w:lsdException w:name="Closing" w:semiHidden="1" w:unhideWhenUsed="1"/>
    <w:lsdException w:name="Signature" w:semiHidden="1" w:unhideWhenUsed="1"/>
    <w:lsdException w:name="Default Paragraph Font" w:semiHidden="1" w:uiPriority="1" w:unhideWhenUsed="1"/>
    <w:lsdException w:name="Body Text" w:semiHidden="1" w:uiPriority="1" w:unhideWhenUsed="1" w:qFormat="1"/>
    <w:lsdException w:name="Body Text Indent" w:semiHidden="1" w:unhideWhenUsed="1"/>
    <w:lsdException w:name="List Continue" w:semiHidden="1" w:unhideWhenUsed="1" w:qFormat="1"/>
    <w:lsdException w:name="List Continue 2" w:semiHidden="1" w:unhideWhenUsed="1" w:qFormat="1"/>
    <w:lsdException w:name="List Continue 3" w:qFormat="1"/>
    <w:lsdException w:name="List Continue 4" w:semiHidden="1"/>
    <w:lsdException w:name="List Continue 5" w:semiHidden="1"/>
    <w:lsdException w:name="Subtitle" w:uiPriority="2"/>
    <w:lsdException w:name="Salutation" w:semiHidden="1" w:unhideWhenUsed="1"/>
    <w:lsdException w:name="Date" w:semiHidden="1" w:uiPriority="3" w:unhideWhenUsed="1"/>
    <w:lsdException w:name="Body Text First Indent" w:semiHidden="1" w:unhideWhenUsed="1"/>
    <w:lsdException w:name="Body Text First Indent 2" w:semiHidden="1" w:unhideWhenUsed="1"/>
    <w:lsdException w:name="Note Heading" w:semiHidden="1" w:unhideWhenUsed="1" w:qFormat="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iPriority="99" w:unhideWhenUsed="1"/>
    <w:lsdException w:name="FollowedHyperlink" w:semiHidden="1" w:uiPriority="99" w:unhideWhenUsed="1"/>
    <w:lsdException w:name="Strong" w:uiPriority="22"/>
    <w:lsdException w:name="Document Map" w:semiHidden="1" w:unhideWhenUsed="1"/>
    <w:lsdException w:name="Plain Text" w:semiHidden="1" w:uiPriority="99" w:unhideWhenUsed="1"/>
    <w:lsdException w:name="E-mail Signature" w:semiHidden="1" w:unhideWhenUsed="1"/>
    <w:lsdException w:name="HTML Top of Form" w:semiHidden="1" w:unhideWhenUsed="1"/>
    <w:lsdException w:name="HTML Bottom of Form" w:semiHidden="1" w:unhideWhenUsed="1"/>
    <w:lsdException w:name="Normal (Web)" w:semiHidden="1" w:uiPriority="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iPriority="99" w:unhideWhenUsed="1"/>
    <w:lsdException w:name="No List" w:semiHidden="1" w:uiPriority="99"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iPriority="99" w:unhideWhenUsed="1"/>
    <w:lsdException w:name="Table Grid" w:uiPriority="39"/>
    <w:lsdException w:name="Table Theme" w:semiHidden="1" w:unhideWhenUsed="1"/>
    <w:lsdException w:name="Placeholder Text" w:semiHidden="1" w:uiPriority="99"/>
    <w:lsdException w:name="No Spacing"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uiPriority="99"/>
    <w:lsdException w:name="List Paragraph" w:uiPriority="34"/>
    <w:lsdException w:name="Quote"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lsdException w:name="Intense Emphasis" w:uiPriority="21"/>
    <w:lsdException w:name="Subtle Reference" w:uiPriority="31"/>
    <w:lsdException w:name="Intense Reference" w:uiPriority="32"/>
    <w:lsdException w:name="Book Title" w:uiPriority="33"/>
    <w:lsdException w:name="Bibliography" w:semiHidden="1" w:uiPriority="37" w:unhideWhenUsed="1"/>
    <w:lsdException w:name="TOC Heading" w:semiHidden="1" w:uiPriority="99" w:unhideWhenUsed="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iPriority="99" w:unhideWhenUsed="1"/>
    <w:lsdException w:name="Smart Hyperlink" w:semiHidden="1" w:uiPriority="99" w:unhideWhenUsed="1"/>
    <w:lsdException w:name="Hashtag" w:semiHidden="1" w:uiPriority="99" w:unhideWhenUsed="1"/>
    <w:lsdException w:name="Unresolved Mention" w:semiHidden="1" w:uiPriority="99" w:unhideWhenUsed="1"/>
    <w:lsdException w:name="Smart Link" w:semiHidden="1" w:uiPriority="99" w:unhideWhenUsed="1"/>
  </w:latentStyles>
  <w:style w:type="paragraph" w:default="1" w:styleId="Normal">
    <w:name w:val="Normal"/>
    <w:qFormat/>
    <w:rsid w:val="008A490F"/>
  </w:style>
  <w:style w:type="paragraph" w:styleId="Heading1">
    <w:name w:val="heading 1"/>
    <w:basedOn w:val="Normal"/>
    <w:next w:val="BodyText"/>
    <w:link w:val="Heading1Char"/>
    <w:qFormat/>
    <w:rsid w:val="00A858BB"/>
    <w:pPr>
      <w:keepNext/>
      <w:framePr w:w="7655" w:h="2722" w:hRule="exact" w:hSpace="5670" w:wrap="around" w:vAnchor="page" w:hAnchor="page" w:x="852" w:y="738" w:anchorLock="1"/>
      <w:spacing w:before="0" w:after="0" w:line="240" w:lineRule="auto"/>
      <w:outlineLvl w:val="0"/>
    </w:pPr>
    <w:rPr>
      <w:rFonts w:asciiTheme="majorHAnsi" w:eastAsiaTheme="majorEastAsia" w:hAnsiTheme="majorHAnsi" w:cstheme="majorBidi"/>
      <w:b/>
      <w:bCs/>
      <w:color w:val="FFFFFF" w:themeColor="background1"/>
      <w:spacing w:val="-4"/>
      <w:sz w:val="41"/>
      <w:szCs w:val="40"/>
    </w:rPr>
  </w:style>
  <w:style w:type="paragraph" w:styleId="Heading2">
    <w:name w:val="heading 2"/>
    <w:basedOn w:val="Normal"/>
    <w:next w:val="BodyText"/>
    <w:link w:val="Heading2Char"/>
    <w:qFormat/>
    <w:rsid w:val="005C5E94"/>
    <w:pPr>
      <w:keepNext/>
      <w:keepLines/>
      <w:spacing w:before="240" w:line="230" w:lineRule="atLeast"/>
      <w:outlineLvl w:val="1"/>
    </w:pPr>
    <w:rPr>
      <w:rFonts w:asciiTheme="majorHAnsi" w:eastAsiaTheme="majorEastAsia" w:hAnsiTheme="majorHAnsi" w:cstheme="majorBidi"/>
      <w:b/>
      <w:bCs/>
      <w:color w:val="201547" w:themeColor="text2"/>
      <w:spacing w:val="-2"/>
      <w:sz w:val="32"/>
      <w:szCs w:val="26"/>
    </w:rPr>
  </w:style>
  <w:style w:type="paragraph" w:styleId="Heading3">
    <w:name w:val="heading 3"/>
    <w:basedOn w:val="Normal"/>
    <w:next w:val="BodyText"/>
    <w:link w:val="Heading3Char"/>
    <w:qFormat/>
    <w:rsid w:val="005C5E94"/>
    <w:pPr>
      <w:keepNext/>
      <w:keepLines/>
      <w:spacing w:before="200"/>
      <w:outlineLvl w:val="2"/>
    </w:pPr>
    <w:rPr>
      <w:rFonts w:asciiTheme="majorHAnsi" w:eastAsiaTheme="majorEastAsia" w:hAnsiTheme="majorHAnsi" w:cstheme="majorBidi"/>
      <w:bCs/>
      <w:color w:val="201547" w:themeColor="text2"/>
      <w:sz w:val="28"/>
      <w:szCs w:val="26"/>
    </w:rPr>
  </w:style>
  <w:style w:type="paragraph" w:styleId="Heading4">
    <w:name w:val="heading 4"/>
    <w:basedOn w:val="BodyText"/>
    <w:next w:val="BodyText"/>
    <w:link w:val="Heading4Char"/>
    <w:qFormat/>
    <w:rsid w:val="005C5E94"/>
    <w:pPr>
      <w:spacing w:before="200"/>
      <w:outlineLvl w:val="3"/>
    </w:pPr>
    <w:rPr>
      <w:b/>
      <w:bCs/>
      <w:color w:val="201547" w:themeColor="text2"/>
      <w:sz w:val="24"/>
      <w:szCs w:val="24"/>
    </w:rPr>
  </w:style>
  <w:style w:type="paragraph" w:styleId="Heading5">
    <w:name w:val="heading 5"/>
    <w:basedOn w:val="Normal"/>
    <w:next w:val="BodyText"/>
    <w:link w:val="Heading5Char"/>
    <w:rsid w:val="005C5E94"/>
    <w:pPr>
      <w:keepNext/>
      <w:keepLines/>
      <w:spacing w:before="200"/>
      <w:outlineLvl w:val="4"/>
    </w:pPr>
    <w:rPr>
      <w:rFonts w:asciiTheme="majorHAnsi" w:eastAsiaTheme="majorEastAsia" w:hAnsiTheme="majorHAnsi" w:cstheme="majorBidi"/>
      <w:b/>
      <w:iCs/>
      <w:color w:val="201547" w:themeColor="text2"/>
      <w:sz w:val="22"/>
    </w:rPr>
  </w:style>
  <w:style w:type="paragraph" w:styleId="Heading6">
    <w:name w:val="heading 6"/>
    <w:basedOn w:val="Normal"/>
    <w:next w:val="Normal"/>
    <w:link w:val="Heading6Char"/>
    <w:rsid w:val="005C5E94"/>
    <w:pPr>
      <w:keepNext/>
      <w:keepLines/>
      <w:spacing w:before="200"/>
      <w:outlineLvl w:val="5"/>
    </w:pPr>
    <w:rPr>
      <w:rFonts w:asciiTheme="majorHAnsi" w:eastAsiaTheme="majorEastAsia" w:hAnsiTheme="majorHAnsi" w:cstheme="majorBidi"/>
      <w:b/>
      <w:iCs/>
      <w:color w:val="232222" w:themeColor="text1"/>
      <w:lang w:eastAsia="en-US"/>
    </w:rPr>
  </w:style>
  <w:style w:type="paragraph" w:styleId="Heading7">
    <w:name w:val="heading 7"/>
    <w:basedOn w:val="Normal"/>
    <w:next w:val="BodyText"/>
    <w:link w:val="Heading7Char"/>
    <w:semiHidden/>
    <w:rsid w:val="006926C9"/>
    <w:pPr>
      <w:keepNext/>
      <w:keepLines/>
      <w:pageBreakBefore/>
      <w:spacing w:before="0" w:after="0" w:line="230" w:lineRule="atLeast"/>
      <w:outlineLvl w:val="6"/>
    </w:pPr>
    <w:rPr>
      <w:rFonts w:eastAsiaTheme="majorEastAsia" w:cstheme="majorBidi"/>
      <w:iCs/>
      <w:color w:val="201547" w:themeColor="text2"/>
    </w:rPr>
  </w:style>
  <w:style w:type="paragraph" w:styleId="Heading8">
    <w:name w:val="heading 8"/>
    <w:basedOn w:val="Normal"/>
    <w:next w:val="BodyText"/>
    <w:link w:val="Heading8Char"/>
    <w:semiHidden/>
    <w:rsid w:val="0058629F"/>
    <w:pPr>
      <w:keepNext/>
      <w:keepLines/>
      <w:pageBreakBefore/>
      <w:numPr>
        <w:numId w:val="2"/>
      </w:numPr>
      <w:tabs>
        <w:tab w:val="right" w:pos="9639"/>
      </w:tabs>
      <w:spacing w:after="320"/>
      <w:ind w:left="284" w:hanging="284"/>
      <w:outlineLvl w:val="7"/>
    </w:pPr>
    <w:rPr>
      <w:rFonts w:asciiTheme="majorHAnsi" w:eastAsiaTheme="majorEastAsia" w:hAnsiTheme="majorHAnsi" w:cs="Arial"/>
      <w:caps/>
      <w:sz w:val="36"/>
      <w:lang w:eastAsia="en-US"/>
    </w:rPr>
  </w:style>
  <w:style w:type="paragraph" w:styleId="Heading9">
    <w:name w:val="heading 9"/>
    <w:basedOn w:val="Normal"/>
    <w:next w:val="BodyText"/>
    <w:link w:val="Heading9Char"/>
    <w:semiHidden/>
    <w:qFormat/>
    <w:rsid w:val="000809F5"/>
    <w:pPr>
      <w:outlineLvl w:val="8"/>
    </w:p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BodyText">
    <w:name w:val="Body Text"/>
    <w:basedOn w:val="Normal"/>
    <w:link w:val="BodyTextChar"/>
    <w:qFormat/>
    <w:rsid w:val="00134222"/>
  </w:style>
  <w:style w:type="character" w:customStyle="1" w:styleId="BodyTextChar">
    <w:name w:val="Body Text Char"/>
    <w:basedOn w:val="DefaultParagraphFont"/>
    <w:link w:val="BodyText"/>
    <w:rsid w:val="00134222"/>
  </w:style>
  <w:style w:type="paragraph" w:styleId="BlockText">
    <w:name w:val="Block Text"/>
    <w:basedOn w:val="BodyText"/>
    <w:semiHidden/>
    <w:unhideWhenUsed/>
    <w:rsid w:val="0058629F"/>
    <w:rPr>
      <w:rFonts w:eastAsiaTheme="minorEastAsia" w:cstheme="minorBidi"/>
      <w:iCs/>
    </w:rPr>
  </w:style>
  <w:style w:type="paragraph" w:styleId="BalloonText">
    <w:name w:val="Balloon Text"/>
    <w:basedOn w:val="Normal"/>
    <w:link w:val="BalloonTextChar"/>
    <w:uiPriority w:val="99"/>
    <w:semiHidden/>
    <w:unhideWhenUsed/>
    <w:rsid w:val="0058629F"/>
    <w:rPr>
      <w:rFonts w:ascii="Tahoma" w:hAnsi="Tahoma" w:cs="Tahoma"/>
      <w:sz w:val="16"/>
      <w:szCs w:val="16"/>
    </w:rPr>
  </w:style>
  <w:style w:type="character" w:customStyle="1" w:styleId="BalloonTextChar">
    <w:name w:val="Balloon Text Char"/>
    <w:basedOn w:val="DefaultParagraphFont"/>
    <w:link w:val="BalloonText"/>
    <w:uiPriority w:val="99"/>
    <w:semiHidden/>
    <w:rsid w:val="0058629F"/>
    <w:rPr>
      <w:rFonts w:ascii="Tahoma" w:hAnsi="Tahoma" w:cs="Tahoma"/>
      <w:sz w:val="16"/>
      <w:szCs w:val="16"/>
    </w:rPr>
  </w:style>
  <w:style w:type="paragraph" w:styleId="Footer">
    <w:name w:val="footer"/>
    <w:basedOn w:val="Normal"/>
    <w:link w:val="FooterChar"/>
    <w:uiPriority w:val="99"/>
    <w:rsid w:val="00077BDB"/>
    <w:pPr>
      <w:spacing w:before="0" w:after="0" w:line="200" w:lineRule="atLeast"/>
    </w:pPr>
    <w:rPr>
      <w:bCs/>
      <w:sz w:val="16"/>
    </w:rPr>
  </w:style>
  <w:style w:type="character" w:customStyle="1" w:styleId="FooterChar">
    <w:name w:val="Footer Char"/>
    <w:basedOn w:val="DefaultParagraphFont"/>
    <w:link w:val="Footer"/>
    <w:uiPriority w:val="99"/>
    <w:rsid w:val="00EF7CFD"/>
    <w:rPr>
      <w:bCs/>
      <w:sz w:val="16"/>
    </w:rPr>
  </w:style>
  <w:style w:type="numbering" w:customStyle="1" w:styleId="HangingList">
    <w:name w:val="HangingList"/>
    <w:uiPriority w:val="99"/>
    <w:rsid w:val="0058629F"/>
    <w:pPr>
      <w:numPr>
        <w:numId w:val="1"/>
      </w:numPr>
    </w:pPr>
  </w:style>
  <w:style w:type="paragraph" w:styleId="Header">
    <w:name w:val="header"/>
    <w:basedOn w:val="Normal"/>
    <w:link w:val="HeaderChar"/>
    <w:uiPriority w:val="99"/>
    <w:unhideWhenUsed/>
    <w:rsid w:val="00CD51BB"/>
    <w:pPr>
      <w:tabs>
        <w:tab w:val="center" w:pos="4513"/>
        <w:tab w:val="right" w:pos="9026"/>
      </w:tabs>
      <w:spacing w:before="0" w:after="260"/>
      <w:contextualSpacing/>
    </w:pPr>
  </w:style>
  <w:style w:type="character" w:customStyle="1" w:styleId="HeaderChar">
    <w:name w:val="Header Char"/>
    <w:basedOn w:val="DefaultParagraphFont"/>
    <w:link w:val="Header"/>
    <w:uiPriority w:val="99"/>
    <w:rsid w:val="00CD51BB"/>
  </w:style>
  <w:style w:type="character" w:customStyle="1" w:styleId="Heading1Char">
    <w:name w:val="Heading 1 Char"/>
    <w:basedOn w:val="DefaultParagraphFont"/>
    <w:link w:val="Heading1"/>
    <w:rsid w:val="00A858BB"/>
    <w:rPr>
      <w:rFonts w:asciiTheme="majorHAnsi" w:eastAsiaTheme="majorEastAsia" w:hAnsiTheme="majorHAnsi" w:cstheme="majorBidi"/>
      <w:b/>
      <w:bCs/>
      <w:color w:val="FFFFFF" w:themeColor="background1"/>
      <w:spacing w:val="-4"/>
      <w:sz w:val="41"/>
      <w:szCs w:val="40"/>
    </w:rPr>
  </w:style>
  <w:style w:type="character" w:customStyle="1" w:styleId="Heading2Char">
    <w:name w:val="Heading 2 Char"/>
    <w:basedOn w:val="DefaultParagraphFont"/>
    <w:link w:val="Heading2"/>
    <w:rsid w:val="005C5E94"/>
    <w:rPr>
      <w:rFonts w:asciiTheme="majorHAnsi" w:eastAsiaTheme="majorEastAsia" w:hAnsiTheme="majorHAnsi" w:cstheme="majorBidi"/>
      <w:b/>
      <w:bCs/>
      <w:color w:val="201547" w:themeColor="text2"/>
      <w:spacing w:val="-2"/>
      <w:sz w:val="32"/>
      <w:szCs w:val="26"/>
    </w:rPr>
  </w:style>
  <w:style w:type="character" w:customStyle="1" w:styleId="Heading3Char">
    <w:name w:val="Heading 3 Char"/>
    <w:basedOn w:val="DefaultParagraphFont"/>
    <w:link w:val="Heading3"/>
    <w:rsid w:val="005C5E94"/>
    <w:rPr>
      <w:rFonts w:asciiTheme="majorHAnsi" w:eastAsiaTheme="majorEastAsia" w:hAnsiTheme="majorHAnsi" w:cstheme="majorBidi"/>
      <w:bCs/>
      <w:color w:val="201547" w:themeColor="text2"/>
      <w:sz w:val="28"/>
      <w:szCs w:val="26"/>
    </w:rPr>
  </w:style>
  <w:style w:type="character" w:customStyle="1" w:styleId="Heading4Char">
    <w:name w:val="Heading 4 Char"/>
    <w:basedOn w:val="DefaultParagraphFont"/>
    <w:link w:val="Heading4"/>
    <w:rsid w:val="005C5E94"/>
    <w:rPr>
      <w:b/>
      <w:bCs/>
      <w:color w:val="201547" w:themeColor="text2"/>
      <w:sz w:val="24"/>
      <w:szCs w:val="24"/>
    </w:rPr>
  </w:style>
  <w:style w:type="character" w:customStyle="1" w:styleId="Heading7Char">
    <w:name w:val="Heading 7 Char"/>
    <w:basedOn w:val="DefaultParagraphFont"/>
    <w:link w:val="Heading7"/>
    <w:semiHidden/>
    <w:rsid w:val="006926C9"/>
    <w:rPr>
      <w:rFonts w:eastAsiaTheme="majorEastAsia" w:cstheme="majorBidi"/>
      <w:iCs/>
      <w:color w:val="201547" w:themeColor="text2"/>
    </w:rPr>
  </w:style>
  <w:style w:type="character" w:customStyle="1" w:styleId="Heading8Char">
    <w:name w:val="Heading 8 Char"/>
    <w:basedOn w:val="DefaultParagraphFont"/>
    <w:link w:val="Heading8"/>
    <w:semiHidden/>
    <w:rsid w:val="000809F5"/>
    <w:rPr>
      <w:rFonts w:asciiTheme="majorHAnsi" w:eastAsiaTheme="majorEastAsia" w:hAnsiTheme="majorHAnsi" w:cs="Arial"/>
      <w:caps/>
      <w:sz w:val="36"/>
      <w:lang w:val="vi-VN" w:eastAsia="en-US"/>
    </w:rPr>
  </w:style>
  <w:style w:type="character" w:customStyle="1" w:styleId="Heading9Char">
    <w:name w:val="Heading 9 Char"/>
    <w:basedOn w:val="DefaultParagraphFont"/>
    <w:link w:val="Heading9"/>
    <w:semiHidden/>
    <w:rsid w:val="000809F5"/>
  </w:style>
  <w:style w:type="numbering" w:customStyle="1" w:styleId="Headings">
    <w:name w:val="Headings"/>
    <w:uiPriority w:val="99"/>
    <w:rsid w:val="0058629F"/>
    <w:pPr>
      <w:numPr>
        <w:numId w:val="3"/>
      </w:numPr>
    </w:pPr>
  </w:style>
  <w:style w:type="character" w:styleId="Hyperlink">
    <w:name w:val="Hyperlink"/>
    <w:basedOn w:val="DefaultParagraphFont"/>
    <w:uiPriority w:val="99"/>
    <w:unhideWhenUsed/>
    <w:rsid w:val="0058629F"/>
    <w:rPr>
      <w:color w:val="232222" w:themeColor="hyperlink"/>
      <w:u w:val="single"/>
    </w:rPr>
  </w:style>
  <w:style w:type="character" w:styleId="FollowedHyperlink">
    <w:name w:val="FollowedHyperlink"/>
    <w:basedOn w:val="DefaultParagraphFont"/>
    <w:uiPriority w:val="99"/>
    <w:rsid w:val="0058629F"/>
    <w:rPr>
      <w:color w:val="7030A0"/>
      <w:u w:val="single"/>
    </w:rPr>
  </w:style>
  <w:style w:type="paragraph" w:styleId="ListBullet">
    <w:name w:val="List Bullet"/>
    <w:basedOn w:val="BodyText"/>
    <w:qFormat/>
    <w:rsid w:val="00231B63"/>
    <w:pPr>
      <w:numPr>
        <w:numId w:val="7"/>
      </w:numPr>
    </w:pPr>
  </w:style>
  <w:style w:type="paragraph" w:styleId="ListBullet2">
    <w:name w:val="List Bullet 2"/>
    <w:basedOn w:val="ListBullet"/>
    <w:qFormat/>
    <w:rsid w:val="00DE33D8"/>
    <w:pPr>
      <w:numPr>
        <w:ilvl w:val="1"/>
      </w:numPr>
    </w:pPr>
  </w:style>
  <w:style w:type="paragraph" w:styleId="ListBullet3">
    <w:name w:val="List Bullet 3"/>
    <w:basedOn w:val="ListBullet2"/>
    <w:qFormat/>
    <w:rsid w:val="0058629F"/>
    <w:pPr>
      <w:numPr>
        <w:ilvl w:val="2"/>
      </w:numPr>
    </w:pPr>
  </w:style>
  <w:style w:type="paragraph" w:styleId="ListContinue">
    <w:name w:val="List Continue"/>
    <w:basedOn w:val="BodyText"/>
    <w:qFormat/>
    <w:rsid w:val="0056073C"/>
    <w:pPr>
      <w:ind w:left="340"/>
    </w:pPr>
  </w:style>
  <w:style w:type="paragraph" w:styleId="ListNumber">
    <w:name w:val="List Number"/>
    <w:basedOn w:val="BodyText"/>
    <w:qFormat/>
    <w:rsid w:val="00231B63"/>
    <w:pPr>
      <w:numPr>
        <w:numId w:val="8"/>
      </w:numPr>
    </w:pPr>
  </w:style>
  <w:style w:type="paragraph" w:styleId="ListNumber2">
    <w:name w:val="List Number 2"/>
    <w:basedOn w:val="ListNumber"/>
    <w:qFormat/>
    <w:rsid w:val="001369F7"/>
    <w:pPr>
      <w:numPr>
        <w:ilvl w:val="1"/>
      </w:numPr>
    </w:pPr>
  </w:style>
  <w:style w:type="paragraph" w:styleId="ListNumber3">
    <w:name w:val="List Number 3"/>
    <w:basedOn w:val="ListNumber2"/>
    <w:qFormat/>
    <w:rsid w:val="001369F7"/>
    <w:pPr>
      <w:numPr>
        <w:ilvl w:val="2"/>
      </w:numPr>
    </w:pPr>
  </w:style>
  <w:style w:type="numbering" w:customStyle="1" w:styleId="MyListNumbering">
    <w:name w:val="MyListNumbering"/>
    <w:uiPriority w:val="99"/>
    <w:rsid w:val="0058629F"/>
    <w:pPr>
      <w:numPr>
        <w:numId w:val="6"/>
      </w:numPr>
    </w:pPr>
  </w:style>
  <w:style w:type="paragraph" w:styleId="Title">
    <w:name w:val="Title"/>
    <w:basedOn w:val="Normal"/>
    <w:next w:val="Normal"/>
    <w:link w:val="TitleChar"/>
    <w:uiPriority w:val="3"/>
    <w:rsid w:val="00427560"/>
    <w:pPr>
      <w:spacing w:before="0" w:after="0" w:line="240" w:lineRule="auto"/>
      <w:ind w:right="2835"/>
    </w:pPr>
    <w:rPr>
      <w:rFonts w:asciiTheme="majorHAnsi" w:hAnsiTheme="majorHAnsi"/>
      <w:b/>
      <w:color w:val="FFFFFF" w:themeColor="background1"/>
      <w:sz w:val="41"/>
    </w:rPr>
  </w:style>
  <w:style w:type="character" w:customStyle="1" w:styleId="TitleChar">
    <w:name w:val="Title Char"/>
    <w:basedOn w:val="DefaultParagraphFont"/>
    <w:link w:val="Title"/>
    <w:uiPriority w:val="3"/>
    <w:rsid w:val="00427560"/>
    <w:rPr>
      <w:rFonts w:asciiTheme="majorHAnsi" w:hAnsiTheme="majorHAnsi"/>
      <w:b/>
      <w:color w:val="FFFFFF" w:themeColor="background1"/>
      <w:sz w:val="41"/>
    </w:rPr>
  </w:style>
  <w:style w:type="paragraph" w:styleId="TOC5">
    <w:name w:val="toc 5"/>
    <w:basedOn w:val="Normal"/>
    <w:next w:val="Normal"/>
    <w:autoRedefine/>
    <w:uiPriority w:val="39"/>
    <w:semiHidden/>
    <w:rsid w:val="00F7242A"/>
    <w:pPr>
      <w:tabs>
        <w:tab w:val="right" w:pos="9582"/>
      </w:tabs>
      <w:spacing w:before="240" w:after="60"/>
      <w:ind w:right="851"/>
    </w:pPr>
    <w:rPr>
      <w:rFonts w:cs="Arial"/>
      <w:b/>
      <w:color w:val="201547" w:themeColor="text2"/>
      <w:sz w:val="24"/>
    </w:rPr>
  </w:style>
  <w:style w:type="paragraph" w:styleId="TOC8">
    <w:name w:val="toc 8"/>
    <w:basedOn w:val="Normal"/>
    <w:next w:val="Normal"/>
    <w:autoRedefine/>
    <w:uiPriority w:val="39"/>
    <w:semiHidden/>
    <w:rsid w:val="00F7242A"/>
    <w:pPr>
      <w:tabs>
        <w:tab w:val="right" w:leader="dot" w:pos="9582"/>
      </w:tabs>
      <w:spacing w:before="240" w:after="60"/>
      <w:ind w:right="851"/>
      <w:contextualSpacing/>
    </w:pPr>
    <w:rPr>
      <w:rFonts w:cs="Arial"/>
      <w:b/>
      <w:color w:val="201547" w:themeColor="text2"/>
      <w:sz w:val="24"/>
    </w:rPr>
  </w:style>
  <w:style w:type="paragraph" w:styleId="ListContinue2">
    <w:name w:val="List Continue 2"/>
    <w:basedOn w:val="ListContinue"/>
    <w:qFormat/>
    <w:rsid w:val="0056073C"/>
    <w:pPr>
      <w:ind w:left="680"/>
    </w:pPr>
  </w:style>
  <w:style w:type="paragraph" w:styleId="ListContinue3">
    <w:name w:val="List Continue 3"/>
    <w:basedOn w:val="ListContinue2"/>
    <w:qFormat/>
    <w:rsid w:val="0056073C"/>
    <w:pPr>
      <w:ind w:left="1021"/>
    </w:pPr>
  </w:style>
  <w:style w:type="paragraph" w:styleId="NoSpacing">
    <w:name w:val="No Spacing"/>
    <w:basedOn w:val="Normal"/>
    <w:next w:val="BodyText"/>
    <w:link w:val="NoSpacingChar"/>
    <w:qFormat/>
    <w:rsid w:val="00E670F9"/>
    <w:pPr>
      <w:spacing w:before="0" w:after="0"/>
    </w:pPr>
  </w:style>
  <w:style w:type="paragraph" w:styleId="Date">
    <w:name w:val="Date"/>
    <w:basedOn w:val="Normal"/>
    <w:link w:val="DateChar"/>
    <w:uiPriority w:val="99"/>
    <w:rsid w:val="00C503CB"/>
    <w:pPr>
      <w:spacing w:before="0" w:after="0"/>
      <w:jc w:val="right"/>
    </w:pPr>
    <w:rPr>
      <w:sz w:val="24"/>
    </w:rPr>
  </w:style>
  <w:style w:type="character" w:customStyle="1" w:styleId="DateChar">
    <w:name w:val="Date Char"/>
    <w:basedOn w:val="DefaultParagraphFont"/>
    <w:link w:val="Date"/>
    <w:uiPriority w:val="99"/>
    <w:rsid w:val="00C503CB"/>
    <w:rPr>
      <w:sz w:val="24"/>
    </w:rPr>
  </w:style>
  <w:style w:type="paragraph" w:customStyle="1" w:styleId="TableofFiguresHeading">
    <w:name w:val="Table of Figures Heading"/>
    <w:basedOn w:val="Normal"/>
    <w:uiPriority w:val="99"/>
    <w:rsid w:val="00095E93"/>
    <w:pPr>
      <w:keepNext/>
      <w:spacing w:before="0" w:after="60"/>
      <w:outlineLvl w:val="4"/>
    </w:pPr>
    <w:rPr>
      <w:b/>
      <w:bCs/>
      <w:noProof/>
      <w:color w:val="201547" w:themeColor="text2"/>
      <w:sz w:val="24"/>
    </w:rPr>
  </w:style>
  <w:style w:type="character" w:customStyle="1" w:styleId="Heading5Char">
    <w:name w:val="Heading 5 Char"/>
    <w:basedOn w:val="DefaultParagraphFont"/>
    <w:link w:val="Heading5"/>
    <w:rsid w:val="005C5E94"/>
    <w:rPr>
      <w:rFonts w:asciiTheme="majorHAnsi" w:eastAsiaTheme="majorEastAsia" w:hAnsiTheme="majorHAnsi" w:cstheme="majorBidi"/>
      <w:b/>
      <w:iCs/>
      <w:color w:val="201547" w:themeColor="text2"/>
      <w:sz w:val="22"/>
    </w:rPr>
  </w:style>
  <w:style w:type="character" w:customStyle="1" w:styleId="Heading6Char">
    <w:name w:val="Heading 6 Char"/>
    <w:basedOn w:val="DefaultParagraphFont"/>
    <w:link w:val="Heading6"/>
    <w:rsid w:val="005C5E94"/>
    <w:rPr>
      <w:rFonts w:asciiTheme="majorHAnsi" w:eastAsiaTheme="majorEastAsia" w:hAnsiTheme="majorHAnsi" w:cstheme="majorBidi"/>
      <w:b/>
      <w:iCs/>
      <w:color w:val="232222" w:themeColor="text1"/>
      <w:lang w:val="vi-VN" w:eastAsia="en-US"/>
    </w:rPr>
  </w:style>
  <w:style w:type="paragraph" w:styleId="Revision">
    <w:name w:val="Revision"/>
    <w:hidden/>
    <w:uiPriority w:val="99"/>
    <w:semiHidden/>
    <w:rsid w:val="009E7348"/>
    <w:rPr>
      <w:rFonts w:ascii="Calibri" w:eastAsia="Calibri" w:hAnsi="Calibri"/>
      <w:lang w:eastAsia="en-US"/>
    </w:rPr>
  </w:style>
  <w:style w:type="paragraph" w:customStyle="1" w:styleId="ListAlpha">
    <w:name w:val="List Alpha"/>
    <w:basedOn w:val="Normal"/>
    <w:qFormat/>
    <w:rsid w:val="00231B63"/>
    <w:pPr>
      <w:numPr>
        <w:numId w:val="4"/>
      </w:numPr>
    </w:pPr>
  </w:style>
  <w:style w:type="table" w:styleId="PlainTable2">
    <w:name w:val="Plain Table 2"/>
    <w:basedOn w:val="TableNormal"/>
    <w:uiPriority w:val="42"/>
    <w:semiHidden/>
    <w:rsid w:val="0058629F"/>
    <w:pPr>
      <w:spacing w:line="240" w:lineRule="exact"/>
    </w:pPr>
    <w:tblPr>
      <w:tblStyleRowBandSize w:val="1"/>
      <w:tblStyleColBandSize w:val="1"/>
      <w:tblBorders>
        <w:top w:val="single" w:sz="4" w:space="0" w:color="918E8E" w:themeColor="text1" w:themeTint="80"/>
        <w:bottom w:val="single" w:sz="4" w:space="0" w:color="918E8E" w:themeColor="text1" w:themeTint="80"/>
      </w:tblBorders>
      <w:tblCellMar>
        <w:top w:w="227" w:type="dxa"/>
        <w:bottom w:w="227" w:type="dxa"/>
      </w:tblCellMar>
    </w:tblPr>
    <w:tblStylePr w:type="firstRow">
      <w:rPr>
        <w:b/>
        <w:bCs/>
      </w:rPr>
      <w:tblPr/>
      <w:tcPr>
        <w:tcBorders>
          <w:bottom w:val="single" w:sz="4" w:space="0" w:color="918E8E" w:themeColor="text1" w:themeTint="80"/>
        </w:tcBorders>
      </w:tcPr>
    </w:tblStylePr>
    <w:tblStylePr w:type="lastRow">
      <w:rPr>
        <w:b/>
        <w:bCs/>
      </w:rPr>
      <w:tblPr/>
      <w:tcPr>
        <w:tcBorders>
          <w:top w:val="single" w:sz="4" w:space="0" w:color="918E8E" w:themeColor="text1" w:themeTint="80"/>
        </w:tcBorders>
      </w:tcPr>
    </w:tblStylePr>
    <w:tblStylePr w:type="firstCol">
      <w:rPr>
        <w:b/>
        <w:bCs/>
      </w:rPr>
    </w:tblStylePr>
    <w:tblStylePr w:type="lastCol">
      <w:rPr>
        <w:b/>
        <w:bCs/>
      </w:rPr>
    </w:tblStylePr>
    <w:tblStylePr w:type="band1Vert">
      <w:tblPr/>
      <w:tcPr>
        <w:tcBorders>
          <w:left w:val="single" w:sz="4" w:space="0" w:color="918E8E" w:themeColor="text1" w:themeTint="80"/>
          <w:right w:val="single" w:sz="4" w:space="0" w:color="918E8E" w:themeColor="text1" w:themeTint="80"/>
        </w:tcBorders>
      </w:tcPr>
    </w:tblStylePr>
    <w:tblStylePr w:type="band2Vert">
      <w:tblPr/>
      <w:tcPr>
        <w:tcBorders>
          <w:left w:val="single" w:sz="4" w:space="0" w:color="918E8E" w:themeColor="text1" w:themeTint="80"/>
          <w:right w:val="single" w:sz="4" w:space="0" w:color="918E8E" w:themeColor="text1" w:themeTint="80"/>
        </w:tcBorders>
      </w:tcPr>
    </w:tblStylePr>
    <w:tblStylePr w:type="band1Horz">
      <w:tblPr/>
      <w:tcPr>
        <w:tcBorders>
          <w:top w:val="single" w:sz="4" w:space="0" w:color="918E8E" w:themeColor="text1" w:themeTint="80"/>
          <w:bottom w:val="single" w:sz="4" w:space="0" w:color="918E8E" w:themeColor="text1" w:themeTint="80"/>
        </w:tcBorders>
      </w:tcPr>
    </w:tblStylePr>
  </w:style>
  <w:style w:type="character" w:styleId="CommentReference">
    <w:name w:val="annotation reference"/>
    <w:basedOn w:val="DefaultParagraphFont"/>
    <w:uiPriority w:val="99"/>
    <w:semiHidden/>
    <w:unhideWhenUsed/>
    <w:rsid w:val="0058629F"/>
    <w:rPr>
      <w:sz w:val="16"/>
      <w:szCs w:val="16"/>
    </w:rPr>
  </w:style>
  <w:style w:type="paragraph" w:styleId="CommentText">
    <w:name w:val="annotation text"/>
    <w:basedOn w:val="Normal"/>
    <w:link w:val="CommentTextChar"/>
    <w:uiPriority w:val="99"/>
    <w:semiHidden/>
    <w:unhideWhenUsed/>
    <w:rsid w:val="0058629F"/>
  </w:style>
  <w:style w:type="character" w:customStyle="1" w:styleId="CommentTextChar">
    <w:name w:val="Comment Text Char"/>
    <w:basedOn w:val="DefaultParagraphFont"/>
    <w:link w:val="CommentText"/>
    <w:uiPriority w:val="99"/>
    <w:semiHidden/>
    <w:rsid w:val="0058629F"/>
  </w:style>
  <w:style w:type="paragraph" w:styleId="CommentSubject">
    <w:name w:val="annotation subject"/>
    <w:basedOn w:val="CommentText"/>
    <w:next w:val="CommentText"/>
    <w:link w:val="CommentSubjectChar"/>
    <w:uiPriority w:val="99"/>
    <w:semiHidden/>
    <w:unhideWhenUsed/>
    <w:rsid w:val="0058629F"/>
    <w:rPr>
      <w:b/>
      <w:bCs/>
    </w:rPr>
  </w:style>
  <w:style w:type="character" w:customStyle="1" w:styleId="CommentSubjectChar">
    <w:name w:val="Comment Subject Char"/>
    <w:basedOn w:val="CommentTextChar"/>
    <w:link w:val="CommentSubject"/>
    <w:uiPriority w:val="99"/>
    <w:semiHidden/>
    <w:rsid w:val="0058629F"/>
    <w:rPr>
      <w:b/>
      <w:bCs/>
    </w:rPr>
  </w:style>
  <w:style w:type="paragraph" w:styleId="TOCHeading">
    <w:name w:val="TOC Heading"/>
    <w:basedOn w:val="Normal"/>
    <w:uiPriority w:val="99"/>
    <w:rsid w:val="00166FB5"/>
    <w:pPr>
      <w:tabs>
        <w:tab w:val="left" w:pos="1134"/>
        <w:tab w:val="left" w:pos="2268"/>
        <w:tab w:val="left" w:pos="3402"/>
        <w:tab w:val="left" w:pos="4536"/>
        <w:tab w:val="left" w:pos="5103"/>
      </w:tabs>
      <w:spacing w:before="0" w:after="440" w:line="240" w:lineRule="auto"/>
      <w:outlineLvl w:val="4"/>
    </w:pPr>
    <w:rPr>
      <w:rFonts w:cs="Arial"/>
      <w:b/>
      <w:color w:val="201547" w:themeColor="text2"/>
      <w:sz w:val="40"/>
      <w:szCs w:val="40"/>
    </w:rPr>
  </w:style>
  <w:style w:type="paragraph" w:styleId="TOC1">
    <w:name w:val="toc 1"/>
    <w:basedOn w:val="Normal"/>
    <w:next w:val="Normal"/>
    <w:link w:val="TOC1Char"/>
    <w:uiPriority w:val="39"/>
    <w:rsid w:val="00F7242A"/>
    <w:pPr>
      <w:tabs>
        <w:tab w:val="right" w:leader="dot" w:pos="9582"/>
      </w:tabs>
      <w:spacing w:before="240" w:after="60"/>
      <w:ind w:right="851"/>
    </w:pPr>
    <w:rPr>
      <w:rFonts w:cs="Arial"/>
      <w:b/>
      <w:noProof/>
      <w:color w:val="201547" w:themeColor="text2"/>
      <w:sz w:val="24"/>
      <w:szCs w:val="24"/>
    </w:rPr>
  </w:style>
  <w:style w:type="paragraph" w:styleId="TOC2">
    <w:name w:val="toc 2"/>
    <w:basedOn w:val="Normal"/>
    <w:next w:val="Normal"/>
    <w:uiPriority w:val="39"/>
    <w:rsid w:val="000D7227"/>
    <w:pPr>
      <w:tabs>
        <w:tab w:val="right" w:leader="dot" w:pos="9582"/>
      </w:tabs>
      <w:spacing w:after="60"/>
      <w:ind w:right="851"/>
    </w:pPr>
    <w:rPr>
      <w:rFonts w:cs="Arial"/>
      <w:noProof/>
      <w:color w:val="232222"/>
      <w:sz w:val="22"/>
      <w:szCs w:val="28"/>
    </w:rPr>
  </w:style>
  <w:style w:type="table" w:customStyle="1" w:styleId="PullOutBoxTable">
    <w:name w:val="Pull Out Box Table"/>
    <w:basedOn w:val="TableNormal"/>
    <w:uiPriority w:val="99"/>
    <w:rsid w:val="001D46AE"/>
    <w:pPr>
      <w:spacing w:before="70" w:after="70"/>
    </w:pPr>
    <w:tblPr>
      <w:tblBorders>
        <w:top w:val="single" w:sz="4" w:space="0" w:color="232222" w:themeColor="text1"/>
        <w:left w:val="single" w:sz="4" w:space="0" w:color="232222" w:themeColor="text1"/>
        <w:bottom w:val="single" w:sz="4" w:space="0" w:color="232222" w:themeColor="text1"/>
        <w:right w:val="single" w:sz="4" w:space="0" w:color="232222" w:themeColor="text1"/>
      </w:tblBorders>
      <w:tblCellMar>
        <w:top w:w="28" w:type="dxa"/>
        <w:left w:w="142" w:type="dxa"/>
        <w:bottom w:w="28" w:type="dxa"/>
        <w:right w:w="142" w:type="dxa"/>
      </w:tblCellMar>
    </w:tblPr>
  </w:style>
  <w:style w:type="paragraph" w:styleId="FootnoteText">
    <w:name w:val="footnote text"/>
    <w:basedOn w:val="Normal"/>
    <w:link w:val="FootnoteTextChar"/>
    <w:uiPriority w:val="99"/>
    <w:rsid w:val="005D764F"/>
    <w:pPr>
      <w:keepLines/>
      <w:tabs>
        <w:tab w:val="left" w:pos="340"/>
      </w:tabs>
      <w:spacing w:before="0" w:after="60" w:line="180" w:lineRule="atLeast"/>
      <w:ind w:left="340" w:hanging="340"/>
    </w:pPr>
    <w:rPr>
      <w:sz w:val="18"/>
    </w:rPr>
  </w:style>
  <w:style w:type="character" w:styleId="FootnoteReference">
    <w:name w:val="footnote reference"/>
    <w:basedOn w:val="DefaultParagraphFont"/>
    <w:uiPriority w:val="99"/>
    <w:semiHidden/>
    <w:unhideWhenUsed/>
    <w:rsid w:val="0058629F"/>
    <w:rPr>
      <w:vertAlign w:val="superscript"/>
    </w:rPr>
  </w:style>
  <w:style w:type="table" w:styleId="ColorfulGrid">
    <w:name w:val="Colorful Grid"/>
    <w:basedOn w:val="TableNormal"/>
    <w:uiPriority w:val="73"/>
    <w:semiHidden/>
    <w:rsid w:val="0058629F"/>
    <w:tblPr>
      <w:tblStyleRowBandSize w:val="1"/>
      <w:tblStyleColBandSize w:val="1"/>
      <w:tblBorders>
        <w:insideH w:val="single" w:sz="4" w:space="0" w:color="FFFFFF" w:themeColor="background1"/>
      </w:tblBorders>
    </w:tblPr>
    <w:tcPr>
      <w:shd w:val="clear" w:color="auto" w:fill="D3D2D2" w:themeFill="text1" w:themeFillTint="33"/>
    </w:tcPr>
    <w:tblStylePr w:type="firstRow">
      <w:rPr>
        <w:b/>
        <w:bCs/>
      </w:rPr>
      <w:tblPr/>
      <w:tcPr>
        <w:shd w:val="clear" w:color="auto" w:fill="A8A5A5" w:themeFill="text1" w:themeFillTint="66"/>
      </w:tcPr>
    </w:tblStylePr>
    <w:tblStylePr w:type="lastRow">
      <w:rPr>
        <w:b/>
        <w:bCs/>
        <w:color w:val="232222" w:themeColor="text1"/>
      </w:rPr>
      <w:tblPr/>
      <w:tcPr>
        <w:shd w:val="clear" w:color="auto" w:fill="A8A5A5" w:themeFill="text1" w:themeFillTint="66"/>
      </w:tcPr>
    </w:tblStylePr>
    <w:tblStylePr w:type="firstCol">
      <w:rPr>
        <w:color w:val="FFFFFF" w:themeColor="background1"/>
      </w:rPr>
      <w:tblPr/>
      <w:tcPr>
        <w:shd w:val="clear" w:color="auto" w:fill="1A1919" w:themeFill="text1" w:themeFillShade="BF"/>
      </w:tcPr>
    </w:tblStylePr>
    <w:tblStylePr w:type="lastCol">
      <w:rPr>
        <w:color w:val="FFFFFF" w:themeColor="background1"/>
      </w:rPr>
      <w:tblPr/>
      <w:tcPr>
        <w:shd w:val="clear" w:color="auto" w:fill="1A1919" w:themeFill="text1" w:themeFillShade="BF"/>
      </w:tcPr>
    </w:tblStylePr>
    <w:tblStylePr w:type="band1Vert">
      <w:tblPr/>
      <w:tcPr>
        <w:shd w:val="clear" w:color="auto" w:fill="928F8F" w:themeFill="text1" w:themeFillTint="7F"/>
      </w:tcPr>
    </w:tblStylePr>
    <w:tblStylePr w:type="band1Horz">
      <w:tblPr/>
      <w:tcPr>
        <w:shd w:val="clear" w:color="auto" w:fill="928F8F" w:themeFill="text1" w:themeFillTint="7F"/>
      </w:tcPr>
    </w:tblStylePr>
  </w:style>
  <w:style w:type="table" w:styleId="ColorfulGrid-Accent1">
    <w:name w:val="Colorful Grid Accent 1"/>
    <w:basedOn w:val="TableNormal"/>
    <w:uiPriority w:val="73"/>
    <w:semiHidden/>
    <w:rsid w:val="0058629F"/>
    <w:tblPr>
      <w:tblStyleRowBandSize w:val="1"/>
      <w:tblStyleColBandSize w:val="1"/>
      <w:tblBorders>
        <w:insideH w:val="single" w:sz="4" w:space="0" w:color="FFFFFF" w:themeColor="background1"/>
      </w:tblBorders>
    </w:tblPr>
    <w:tcPr>
      <w:shd w:val="clear" w:color="auto" w:fill="AAFFE7" w:themeFill="accent1" w:themeFillTint="33"/>
    </w:tcPr>
    <w:tblStylePr w:type="firstRow">
      <w:rPr>
        <w:b/>
        <w:bCs/>
      </w:rPr>
      <w:tblPr/>
      <w:tcPr>
        <w:shd w:val="clear" w:color="auto" w:fill="55FFCF" w:themeFill="accent1" w:themeFillTint="66"/>
      </w:tcPr>
    </w:tblStylePr>
    <w:tblStylePr w:type="lastRow">
      <w:rPr>
        <w:b/>
        <w:bCs/>
        <w:color w:val="232222" w:themeColor="text1"/>
      </w:rPr>
      <w:tblPr/>
      <w:tcPr>
        <w:shd w:val="clear" w:color="auto" w:fill="55FFCF" w:themeFill="accent1" w:themeFillTint="66"/>
      </w:tcPr>
    </w:tblStylePr>
    <w:tblStylePr w:type="firstCol">
      <w:rPr>
        <w:color w:val="FFFFFF" w:themeColor="background1"/>
      </w:rPr>
      <w:tblPr/>
      <w:tcPr>
        <w:shd w:val="clear" w:color="auto" w:fill="00412E" w:themeFill="accent1" w:themeFillShade="BF"/>
      </w:tcPr>
    </w:tblStylePr>
    <w:tblStylePr w:type="lastCol">
      <w:rPr>
        <w:color w:val="FFFFFF" w:themeColor="background1"/>
      </w:rPr>
      <w:tblPr/>
      <w:tcPr>
        <w:shd w:val="clear" w:color="auto" w:fill="00412E" w:themeFill="accent1" w:themeFillShade="BF"/>
      </w:tcPr>
    </w:tblStylePr>
    <w:tblStylePr w:type="band1Vert">
      <w:tblPr/>
      <w:tcPr>
        <w:shd w:val="clear" w:color="auto" w:fill="2CFFC4" w:themeFill="accent1" w:themeFillTint="7F"/>
      </w:tcPr>
    </w:tblStylePr>
    <w:tblStylePr w:type="band1Horz">
      <w:tblPr/>
      <w:tcPr>
        <w:shd w:val="clear" w:color="auto" w:fill="2CFFC4" w:themeFill="accent1" w:themeFillTint="7F"/>
      </w:tcPr>
    </w:tblStylePr>
  </w:style>
  <w:style w:type="table" w:styleId="ColorfulGrid-Accent2">
    <w:name w:val="Colorful Grid Accent 2"/>
    <w:basedOn w:val="TableNormal"/>
    <w:uiPriority w:val="73"/>
    <w:semiHidden/>
    <w:rsid w:val="0058629F"/>
    <w:tblPr>
      <w:tblStyleRowBandSize w:val="1"/>
      <w:tblStyleColBandSize w:val="1"/>
      <w:tblBorders>
        <w:insideH w:val="single" w:sz="4" w:space="0" w:color="FFFFFF" w:themeColor="background1"/>
      </w:tblBorders>
    </w:tblPr>
    <w:tcPr>
      <w:shd w:val="clear" w:color="auto" w:fill="F8F6F2" w:themeFill="accent2" w:themeFillTint="33"/>
    </w:tcPr>
    <w:tblStylePr w:type="firstRow">
      <w:rPr>
        <w:b/>
        <w:bCs/>
      </w:rPr>
      <w:tblPr/>
      <w:tcPr>
        <w:shd w:val="clear" w:color="auto" w:fill="F1EDE6" w:themeFill="accent2" w:themeFillTint="66"/>
      </w:tcPr>
    </w:tblStylePr>
    <w:tblStylePr w:type="lastRow">
      <w:rPr>
        <w:b/>
        <w:bCs/>
        <w:color w:val="232222" w:themeColor="text1"/>
      </w:rPr>
      <w:tblPr/>
      <w:tcPr>
        <w:shd w:val="clear" w:color="auto" w:fill="F1EDE6" w:themeFill="accent2" w:themeFillTint="66"/>
      </w:tcPr>
    </w:tblStylePr>
    <w:tblStylePr w:type="firstCol">
      <w:rPr>
        <w:color w:val="FFFFFF" w:themeColor="background1"/>
      </w:rPr>
      <w:tblPr/>
      <w:tcPr>
        <w:shd w:val="clear" w:color="auto" w:fill="B7A47F" w:themeFill="accent2" w:themeFillShade="BF"/>
      </w:tcPr>
    </w:tblStylePr>
    <w:tblStylePr w:type="lastCol">
      <w:rPr>
        <w:color w:val="FFFFFF" w:themeColor="background1"/>
      </w:rPr>
      <w:tblPr/>
      <w:tcPr>
        <w:shd w:val="clear" w:color="auto" w:fill="B7A47F" w:themeFill="accent2" w:themeFillShade="BF"/>
      </w:tcPr>
    </w:tblStylePr>
    <w:tblStylePr w:type="band1Vert">
      <w:tblPr/>
      <w:tcPr>
        <w:shd w:val="clear" w:color="auto" w:fill="EEE9E0" w:themeFill="accent2" w:themeFillTint="7F"/>
      </w:tcPr>
    </w:tblStylePr>
    <w:tblStylePr w:type="band1Horz">
      <w:tblPr/>
      <w:tcPr>
        <w:shd w:val="clear" w:color="auto" w:fill="EEE9E0" w:themeFill="accent2" w:themeFillTint="7F"/>
      </w:tcPr>
    </w:tblStylePr>
  </w:style>
  <w:style w:type="table" w:styleId="ColorfulGrid-Accent3">
    <w:name w:val="Colorful Grid Accent 3"/>
    <w:basedOn w:val="TableNormal"/>
    <w:uiPriority w:val="73"/>
    <w:semiHidden/>
    <w:rsid w:val="0058629F"/>
    <w:tblPr>
      <w:tblStyleRowBandSize w:val="1"/>
      <w:tblStyleColBandSize w:val="1"/>
      <w:tblBorders>
        <w:insideH w:val="single" w:sz="4" w:space="0" w:color="FFFFFF" w:themeColor="background1"/>
      </w:tblBorders>
    </w:tblPr>
    <w:tcPr>
      <w:shd w:val="clear" w:color="auto" w:fill="BCFFFB" w:themeFill="accent3" w:themeFillTint="33"/>
    </w:tcPr>
    <w:tblStylePr w:type="firstRow">
      <w:rPr>
        <w:b/>
        <w:bCs/>
      </w:rPr>
      <w:tblPr/>
      <w:tcPr>
        <w:shd w:val="clear" w:color="auto" w:fill="7AFFF8" w:themeFill="accent3" w:themeFillTint="66"/>
      </w:tcPr>
    </w:tblStylePr>
    <w:tblStylePr w:type="lastRow">
      <w:rPr>
        <w:b/>
        <w:bCs/>
        <w:color w:val="232222" w:themeColor="text1"/>
      </w:rPr>
      <w:tblPr/>
      <w:tcPr>
        <w:shd w:val="clear" w:color="auto" w:fill="7AFFF8" w:themeFill="accent3" w:themeFillTint="66"/>
      </w:tcPr>
    </w:tblStylePr>
    <w:tblStylePr w:type="firstCol">
      <w:rPr>
        <w:color w:val="FFFFFF" w:themeColor="background1"/>
      </w:rPr>
      <w:tblPr/>
      <w:tcPr>
        <w:shd w:val="clear" w:color="auto" w:fill="00857E" w:themeFill="accent3" w:themeFillShade="BF"/>
      </w:tcPr>
    </w:tblStylePr>
    <w:tblStylePr w:type="lastCol">
      <w:rPr>
        <w:color w:val="FFFFFF" w:themeColor="background1"/>
      </w:rPr>
      <w:tblPr/>
      <w:tcPr>
        <w:shd w:val="clear" w:color="auto" w:fill="00857E" w:themeFill="accent3" w:themeFillShade="BF"/>
      </w:tcPr>
    </w:tblStylePr>
    <w:tblStylePr w:type="band1Vert">
      <w:tblPr/>
      <w:tcPr>
        <w:shd w:val="clear" w:color="auto" w:fill="59FFF6" w:themeFill="accent3" w:themeFillTint="7F"/>
      </w:tcPr>
    </w:tblStylePr>
    <w:tblStylePr w:type="band1Horz">
      <w:tblPr/>
      <w:tcPr>
        <w:shd w:val="clear" w:color="auto" w:fill="59FFF6" w:themeFill="accent3" w:themeFillTint="7F"/>
      </w:tcPr>
    </w:tblStylePr>
  </w:style>
  <w:style w:type="table" w:styleId="ColorfulGrid-Accent4">
    <w:name w:val="Colorful Grid Accent 4"/>
    <w:basedOn w:val="TableNormal"/>
    <w:uiPriority w:val="73"/>
    <w:semiHidden/>
    <w:rsid w:val="0058629F"/>
    <w:tblPr>
      <w:tblStyleRowBandSize w:val="1"/>
      <w:tblStyleColBandSize w:val="1"/>
      <w:tblBorders>
        <w:insideH w:val="single" w:sz="4" w:space="0" w:color="FFFFFF" w:themeColor="background1"/>
      </w:tblBorders>
    </w:tblPr>
    <w:tcPr>
      <w:shd w:val="clear" w:color="auto" w:fill="C8BEEC" w:themeFill="accent4" w:themeFillTint="33"/>
    </w:tcPr>
    <w:tblStylePr w:type="firstRow">
      <w:rPr>
        <w:b/>
        <w:bCs/>
      </w:rPr>
      <w:tblPr/>
      <w:tcPr>
        <w:shd w:val="clear" w:color="auto" w:fill="917DD8" w:themeFill="accent4" w:themeFillTint="66"/>
      </w:tcPr>
    </w:tblStylePr>
    <w:tblStylePr w:type="lastRow">
      <w:rPr>
        <w:b/>
        <w:bCs/>
        <w:color w:val="232222" w:themeColor="text1"/>
      </w:rPr>
      <w:tblPr/>
      <w:tcPr>
        <w:shd w:val="clear" w:color="auto" w:fill="917DD8" w:themeFill="accent4" w:themeFillTint="66"/>
      </w:tcPr>
    </w:tblStylePr>
    <w:tblStylePr w:type="firstCol">
      <w:rPr>
        <w:color w:val="FFFFFF" w:themeColor="background1"/>
      </w:rPr>
      <w:tblPr/>
      <w:tcPr>
        <w:shd w:val="clear" w:color="auto" w:fill="170F34" w:themeFill="accent4" w:themeFillShade="BF"/>
      </w:tcPr>
    </w:tblStylePr>
    <w:tblStylePr w:type="lastCol">
      <w:rPr>
        <w:color w:val="FFFFFF" w:themeColor="background1"/>
      </w:rPr>
      <w:tblPr/>
      <w:tcPr>
        <w:shd w:val="clear" w:color="auto" w:fill="170F34" w:themeFill="accent4" w:themeFillShade="BF"/>
      </w:tcPr>
    </w:tblStylePr>
    <w:tblStylePr w:type="band1Vert">
      <w:tblPr/>
      <w:tcPr>
        <w:shd w:val="clear" w:color="auto" w:fill="775ECF" w:themeFill="accent4" w:themeFillTint="7F"/>
      </w:tcPr>
    </w:tblStylePr>
    <w:tblStylePr w:type="band1Horz">
      <w:tblPr/>
      <w:tcPr>
        <w:shd w:val="clear" w:color="auto" w:fill="775ECF" w:themeFill="accent4" w:themeFillTint="7F"/>
      </w:tcPr>
    </w:tblStylePr>
  </w:style>
  <w:style w:type="table" w:styleId="ColorfulGrid-Accent5">
    <w:name w:val="Colorful Grid Accent 5"/>
    <w:basedOn w:val="TableNormal"/>
    <w:uiPriority w:val="73"/>
    <w:semiHidden/>
    <w:rsid w:val="0058629F"/>
    <w:tblPr>
      <w:tblStyleRowBandSize w:val="1"/>
      <w:tblStyleColBandSize w:val="1"/>
      <w:tblBorders>
        <w:insideH w:val="single" w:sz="4" w:space="0" w:color="FFFFFF" w:themeColor="background1"/>
      </w:tblBorders>
    </w:tblPr>
    <w:tcPr>
      <w:shd w:val="clear" w:color="auto" w:fill="E0EAE7" w:themeFill="accent5" w:themeFillTint="33"/>
    </w:tcPr>
    <w:tblStylePr w:type="firstRow">
      <w:rPr>
        <w:b/>
        <w:bCs/>
      </w:rPr>
      <w:tblPr/>
      <w:tcPr>
        <w:shd w:val="clear" w:color="auto" w:fill="C1D6D0" w:themeFill="accent5" w:themeFillTint="66"/>
      </w:tcPr>
    </w:tblStylePr>
    <w:tblStylePr w:type="lastRow">
      <w:rPr>
        <w:b/>
        <w:bCs/>
        <w:color w:val="232222" w:themeColor="text1"/>
      </w:rPr>
      <w:tblPr/>
      <w:tcPr>
        <w:shd w:val="clear" w:color="auto" w:fill="C1D6D0" w:themeFill="accent5" w:themeFillTint="66"/>
      </w:tcPr>
    </w:tblStylePr>
    <w:tblStylePr w:type="firstCol">
      <w:rPr>
        <w:color w:val="FFFFFF" w:themeColor="background1"/>
      </w:rPr>
      <w:tblPr/>
      <w:tcPr>
        <w:shd w:val="clear" w:color="auto" w:fill="4C7368" w:themeFill="accent5" w:themeFillShade="BF"/>
      </w:tcPr>
    </w:tblStylePr>
    <w:tblStylePr w:type="lastCol">
      <w:rPr>
        <w:color w:val="FFFFFF" w:themeColor="background1"/>
      </w:rPr>
      <w:tblPr/>
      <w:tcPr>
        <w:shd w:val="clear" w:color="auto" w:fill="4C7368" w:themeFill="accent5" w:themeFillShade="BF"/>
      </w:tcPr>
    </w:tblStylePr>
    <w:tblStylePr w:type="band1Vert">
      <w:tblPr/>
      <w:tcPr>
        <w:shd w:val="clear" w:color="auto" w:fill="B2CCC5" w:themeFill="accent5" w:themeFillTint="7F"/>
      </w:tcPr>
    </w:tblStylePr>
    <w:tblStylePr w:type="band1Horz">
      <w:tblPr/>
      <w:tcPr>
        <w:shd w:val="clear" w:color="auto" w:fill="B2CCC5" w:themeFill="accent5" w:themeFillTint="7F"/>
      </w:tcPr>
    </w:tblStylePr>
  </w:style>
  <w:style w:type="table" w:styleId="ColorfulGrid-Accent6">
    <w:name w:val="Colorful Grid Accent 6"/>
    <w:basedOn w:val="TableNormal"/>
    <w:uiPriority w:val="73"/>
    <w:semiHidden/>
    <w:rsid w:val="0058629F"/>
    <w:tblPr>
      <w:tblStyleRowBandSize w:val="1"/>
      <w:tblStyleColBandSize w:val="1"/>
      <w:tblBorders>
        <w:insideH w:val="single" w:sz="4" w:space="0" w:color="FFFFFF" w:themeColor="background1"/>
      </w:tblBorders>
    </w:tblPr>
    <w:tcPr>
      <w:shd w:val="clear" w:color="auto" w:fill="FBF9F7" w:themeFill="accent6" w:themeFillTint="33"/>
    </w:tcPr>
    <w:tblStylePr w:type="firstRow">
      <w:rPr>
        <w:b/>
        <w:bCs/>
      </w:rPr>
      <w:tblPr/>
      <w:tcPr>
        <w:shd w:val="clear" w:color="auto" w:fill="F7F4F0" w:themeFill="accent6" w:themeFillTint="66"/>
      </w:tcPr>
    </w:tblStylePr>
    <w:tblStylePr w:type="lastRow">
      <w:rPr>
        <w:b/>
        <w:bCs/>
        <w:color w:val="232222" w:themeColor="text1"/>
      </w:rPr>
      <w:tblPr/>
      <w:tcPr>
        <w:shd w:val="clear" w:color="auto" w:fill="F7F4F0" w:themeFill="accent6" w:themeFillTint="66"/>
      </w:tcPr>
    </w:tblStylePr>
    <w:tblStylePr w:type="firstCol">
      <w:rPr>
        <w:color w:val="FFFFFF" w:themeColor="background1"/>
      </w:rPr>
      <w:tblPr/>
      <w:tcPr>
        <w:shd w:val="clear" w:color="auto" w:fill="C3B190" w:themeFill="accent6" w:themeFillShade="BF"/>
      </w:tcPr>
    </w:tblStylePr>
    <w:tblStylePr w:type="lastCol">
      <w:rPr>
        <w:color w:val="FFFFFF" w:themeColor="background1"/>
      </w:rPr>
      <w:tblPr/>
      <w:tcPr>
        <w:shd w:val="clear" w:color="auto" w:fill="C3B190" w:themeFill="accent6" w:themeFillShade="BF"/>
      </w:tcPr>
    </w:tblStylePr>
    <w:tblStylePr w:type="band1Vert">
      <w:tblPr/>
      <w:tcPr>
        <w:shd w:val="clear" w:color="auto" w:fill="F5F1EC" w:themeFill="accent6" w:themeFillTint="7F"/>
      </w:tcPr>
    </w:tblStylePr>
    <w:tblStylePr w:type="band1Horz">
      <w:tblPr/>
      <w:tcPr>
        <w:shd w:val="clear" w:color="auto" w:fill="F5F1EC" w:themeFill="accent6" w:themeFillTint="7F"/>
      </w:tcPr>
    </w:tblStylePr>
  </w:style>
  <w:style w:type="table" w:styleId="ColorfulList">
    <w:name w:val="Colorful List"/>
    <w:basedOn w:val="TableNormal"/>
    <w:uiPriority w:val="72"/>
    <w:semiHidden/>
    <w:rsid w:val="0058629F"/>
    <w:tblPr>
      <w:tblStyleRowBandSize w:val="1"/>
      <w:tblStyleColBandSize w:val="1"/>
    </w:tblPr>
    <w:tcPr>
      <w:shd w:val="clear" w:color="auto" w:fill="E9E9E9" w:themeFill="text1" w:themeFillTint="19"/>
    </w:tcPr>
    <w:tblStylePr w:type="firstRow">
      <w:rPr>
        <w:b/>
        <w:bCs/>
        <w:color w:val="FFFFFF" w:themeColor="background1"/>
      </w:rPr>
      <w:tblPr/>
      <w:tcPr>
        <w:tcBorders>
          <w:bottom w:val="single" w:sz="12" w:space="0" w:color="FFFFFF" w:themeColor="background1"/>
        </w:tcBorders>
        <w:shd w:val="clear" w:color="auto" w:fill="BFAE8C" w:themeFill="accent2" w:themeFillShade="CC"/>
      </w:tcPr>
    </w:tblStylePr>
    <w:tblStylePr w:type="lastRow">
      <w:rPr>
        <w:b/>
        <w:bCs/>
        <w:color w:val="BFAE8C" w:themeColor="accent2"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C9C7C7" w:themeFill="text1" w:themeFillTint="3F"/>
      </w:tcPr>
    </w:tblStylePr>
    <w:tblStylePr w:type="band1Horz">
      <w:tblPr/>
      <w:tcPr>
        <w:shd w:val="clear" w:color="auto" w:fill="D3D2D2" w:themeFill="text1" w:themeFillTint="33"/>
      </w:tcPr>
    </w:tblStylePr>
  </w:style>
  <w:style w:type="table" w:styleId="ColorfulList-Accent1">
    <w:name w:val="Colorful List Accent 1"/>
    <w:basedOn w:val="TableNormal"/>
    <w:uiPriority w:val="72"/>
    <w:semiHidden/>
    <w:rsid w:val="0058629F"/>
    <w:tblPr>
      <w:tblStyleRowBandSize w:val="1"/>
      <w:tblStyleColBandSize w:val="1"/>
    </w:tblPr>
    <w:tcPr>
      <w:shd w:val="clear" w:color="auto" w:fill="D5FFF3" w:themeFill="accent1" w:themeFillTint="19"/>
    </w:tcPr>
    <w:tblStylePr w:type="firstRow">
      <w:rPr>
        <w:b/>
        <w:bCs/>
        <w:color w:val="FFFFFF" w:themeColor="background1"/>
      </w:rPr>
      <w:tblPr/>
      <w:tcPr>
        <w:tcBorders>
          <w:bottom w:val="single" w:sz="12" w:space="0" w:color="FFFFFF" w:themeColor="background1"/>
        </w:tcBorders>
        <w:shd w:val="clear" w:color="auto" w:fill="BFAE8C" w:themeFill="accent2" w:themeFillShade="CC"/>
      </w:tcPr>
    </w:tblStylePr>
    <w:tblStylePr w:type="lastRow">
      <w:rPr>
        <w:b/>
        <w:bCs/>
        <w:color w:val="BFAE8C" w:themeColor="accent2"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96FFE1" w:themeFill="accent1" w:themeFillTint="3F"/>
      </w:tcPr>
    </w:tblStylePr>
    <w:tblStylePr w:type="band1Horz">
      <w:tblPr/>
      <w:tcPr>
        <w:shd w:val="clear" w:color="auto" w:fill="AAFFE7" w:themeFill="accent1" w:themeFillTint="33"/>
      </w:tcPr>
    </w:tblStylePr>
  </w:style>
  <w:style w:type="table" w:styleId="ColorfulList-Accent2">
    <w:name w:val="Colorful List Accent 2"/>
    <w:basedOn w:val="TableNormal"/>
    <w:uiPriority w:val="72"/>
    <w:semiHidden/>
    <w:rsid w:val="0058629F"/>
    <w:tblPr>
      <w:tblStyleRowBandSize w:val="1"/>
      <w:tblStyleColBandSize w:val="1"/>
    </w:tblPr>
    <w:tcPr>
      <w:shd w:val="clear" w:color="auto" w:fill="FBFAF9" w:themeFill="accent2" w:themeFillTint="19"/>
    </w:tcPr>
    <w:tblStylePr w:type="firstRow">
      <w:rPr>
        <w:b/>
        <w:bCs/>
        <w:color w:val="FFFFFF" w:themeColor="background1"/>
      </w:rPr>
      <w:tblPr/>
      <w:tcPr>
        <w:tcBorders>
          <w:bottom w:val="single" w:sz="12" w:space="0" w:color="FFFFFF" w:themeColor="background1"/>
        </w:tcBorders>
        <w:shd w:val="clear" w:color="auto" w:fill="BFAE8C" w:themeFill="accent2" w:themeFillShade="CC"/>
      </w:tcPr>
    </w:tblStylePr>
    <w:tblStylePr w:type="lastRow">
      <w:rPr>
        <w:b/>
        <w:bCs/>
        <w:color w:val="BFAE8C" w:themeColor="accent2"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F6F4EF" w:themeFill="accent2" w:themeFillTint="3F"/>
      </w:tcPr>
    </w:tblStylePr>
    <w:tblStylePr w:type="band1Horz">
      <w:tblPr/>
      <w:tcPr>
        <w:shd w:val="clear" w:color="auto" w:fill="F8F6F2" w:themeFill="accent2" w:themeFillTint="33"/>
      </w:tcPr>
    </w:tblStylePr>
  </w:style>
  <w:style w:type="table" w:styleId="ColorfulList-Accent3">
    <w:name w:val="Colorful List Accent 3"/>
    <w:basedOn w:val="TableNormal"/>
    <w:uiPriority w:val="72"/>
    <w:semiHidden/>
    <w:rsid w:val="0058629F"/>
    <w:tblPr>
      <w:tblStyleRowBandSize w:val="1"/>
      <w:tblStyleColBandSize w:val="1"/>
    </w:tblPr>
    <w:tcPr>
      <w:shd w:val="clear" w:color="auto" w:fill="DEFFFD" w:themeFill="accent3" w:themeFillTint="19"/>
    </w:tcPr>
    <w:tblStylePr w:type="firstRow">
      <w:rPr>
        <w:b/>
        <w:bCs/>
        <w:color w:val="FFFFFF" w:themeColor="background1"/>
      </w:rPr>
      <w:tblPr/>
      <w:tcPr>
        <w:tcBorders>
          <w:bottom w:val="single" w:sz="12" w:space="0" w:color="FFFFFF" w:themeColor="background1"/>
        </w:tcBorders>
        <w:shd w:val="clear" w:color="auto" w:fill="191038" w:themeFill="accent4" w:themeFillShade="CC"/>
      </w:tcPr>
    </w:tblStylePr>
    <w:tblStylePr w:type="lastRow">
      <w:rPr>
        <w:b/>
        <w:bCs/>
        <w:color w:val="191038" w:themeColor="accent4"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ACFFFA" w:themeFill="accent3" w:themeFillTint="3F"/>
      </w:tcPr>
    </w:tblStylePr>
    <w:tblStylePr w:type="band1Horz">
      <w:tblPr/>
      <w:tcPr>
        <w:shd w:val="clear" w:color="auto" w:fill="BCFFFB" w:themeFill="accent3" w:themeFillTint="33"/>
      </w:tcPr>
    </w:tblStylePr>
  </w:style>
  <w:style w:type="table" w:styleId="ColorfulList-Accent4">
    <w:name w:val="Colorful List Accent 4"/>
    <w:basedOn w:val="TableNormal"/>
    <w:uiPriority w:val="72"/>
    <w:semiHidden/>
    <w:rsid w:val="0058629F"/>
    <w:tblPr>
      <w:tblStyleRowBandSize w:val="1"/>
      <w:tblStyleColBandSize w:val="1"/>
    </w:tblPr>
    <w:tcPr>
      <w:shd w:val="clear" w:color="auto" w:fill="E4DFF5" w:themeFill="accent4" w:themeFillTint="19"/>
    </w:tcPr>
    <w:tblStylePr w:type="firstRow">
      <w:rPr>
        <w:b/>
        <w:bCs/>
        <w:color w:val="FFFFFF" w:themeColor="background1"/>
      </w:rPr>
      <w:tblPr/>
      <w:tcPr>
        <w:tcBorders>
          <w:bottom w:val="single" w:sz="12" w:space="0" w:color="FFFFFF" w:themeColor="background1"/>
        </w:tcBorders>
        <w:shd w:val="clear" w:color="auto" w:fill="008E87" w:themeFill="accent3" w:themeFillShade="CC"/>
      </w:tcPr>
    </w:tblStylePr>
    <w:tblStylePr w:type="lastRow">
      <w:rPr>
        <w:b/>
        <w:bCs/>
        <w:color w:val="008E87" w:themeColor="accent3"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BBAFE7" w:themeFill="accent4" w:themeFillTint="3F"/>
      </w:tcPr>
    </w:tblStylePr>
    <w:tblStylePr w:type="band1Horz">
      <w:tblPr/>
      <w:tcPr>
        <w:shd w:val="clear" w:color="auto" w:fill="C8BEEC" w:themeFill="accent4" w:themeFillTint="33"/>
      </w:tcPr>
    </w:tblStylePr>
  </w:style>
  <w:style w:type="table" w:styleId="ColorfulList-Accent5">
    <w:name w:val="Colorful List Accent 5"/>
    <w:basedOn w:val="TableNormal"/>
    <w:uiPriority w:val="72"/>
    <w:semiHidden/>
    <w:rsid w:val="0058629F"/>
    <w:tblPr>
      <w:tblStyleRowBandSize w:val="1"/>
      <w:tblStyleColBandSize w:val="1"/>
    </w:tblPr>
    <w:tcPr>
      <w:shd w:val="clear" w:color="auto" w:fill="EFF5F3" w:themeFill="accent5" w:themeFillTint="19"/>
    </w:tcPr>
    <w:tblStylePr w:type="firstRow">
      <w:rPr>
        <w:b/>
        <w:bCs/>
        <w:color w:val="FFFFFF" w:themeColor="background1"/>
      </w:rPr>
      <w:tblPr/>
      <w:tcPr>
        <w:tcBorders>
          <w:bottom w:val="single" w:sz="12" w:space="0" w:color="FFFFFF" w:themeColor="background1"/>
        </w:tcBorders>
        <w:shd w:val="clear" w:color="auto" w:fill="CBBB9F" w:themeFill="accent6" w:themeFillShade="CC"/>
      </w:tcPr>
    </w:tblStylePr>
    <w:tblStylePr w:type="lastRow">
      <w:rPr>
        <w:b/>
        <w:bCs/>
        <w:color w:val="CBBB9F" w:themeColor="accent6"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9E6E2" w:themeFill="accent5" w:themeFillTint="3F"/>
      </w:tcPr>
    </w:tblStylePr>
    <w:tblStylePr w:type="band1Horz">
      <w:tblPr/>
      <w:tcPr>
        <w:shd w:val="clear" w:color="auto" w:fill="E0EAE7" w:themeFill="accent5" w:themeFillTint="33"/>
      </w:tcPr>
    </w:tblStylePr>
  </w:style>
  <w:style w:type="table" w:styleId="ColorfulList-Accent6">
    <w:name w:val="Colorful List Accent 6"/>
    <w:basedOn w:val="TableNormal"/>
    <w:uiPriority w:val="72"/>
    <w:semiHidden/>
    <w:rsid w:val="0058629F"/>
    <w:tblPr>
      <w:tblStyleRowBandSize w:val="1"/>
      <w:tblStyleColBandSize w:val="1"/>
    </w:tblPr>
    <w:tcPr>
      <w:shd w:val="clear" w:color="auto" w:fill="FDFCFB" w:themeFill="accent6" w:themeFillTint="19"/>
    </w:tcPr>
    <w:tblStylePr w:type="firstRow">
      <w:rPr>
        <w:b/>
        <w:bCs/>
        <w:color w:val="FFFFFF" w:themeColor="background1"/>
      </w:rPr>
      <w:tblPr/>
      <w:tcPr>
        <w:tcBorders>
          <w:bottom w:val="single" w:sz="12" w:space="0" w:color="FFFFFF" w:themeColor="background1"/>
        </w:tcBorders>
        <w:shd w:val="clear" w:color="auto" w:fill="517B6F" w:themeFill="accent5" w:themeFillShade="CC"/>
      </w:tcPr>
    </w:tblStylePr>
    <w:tblStylePr w:type="lastRow">
      <w:rPr>
        <w:b/>
        <w:bCs/>
        <w:color w:val="517B6F" w:themeColor="accent5"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FAF8F5" w:themeFill="accent6" w:themeFillTint="3F"/>
      </w:tcPr>
    </w:tblStylePr>
    <w:tblStylePr w:type="band1Horz">
      <w:tblPr/>
      <w:tcPr>
        <w:shd w:val="clear" w:color="auto" w:fill="FBF9F7" w:themeFill="accent6" w:themeFillTint="33"/>
      </w:tcPr>
    </w:tblStylePr>
  </w:style>
  <w:style w:type="table" w:styleId="ColorfulShading">
    <w:name w:val="Colorful Shading"/>
    <w:basedOn w:val="TableNormal"/>
    <w:uiPriority w:val="71"/>
    <w:semiHidden/>
    <w:rsid w:val="0058629F"/>
    <w:tblPr>
      <w:tblStyleRowBandSize w:val="1"/>
      <w:tblStyleColBandSize w:val="1"/>
      <w:tblBorders>
        <w:top w:val="single" w:sz="24" w:space="0" w:color="DDD4C2" w:themeColor="accent2"/>
        <w:left w:val="single" w:sz="4" w:space="0" w:color="232222" w:themeColor="text1"/>
        <w:bottom w:val="single" w:sz="4" w:space="0" w:color="232222" w:themeColor="text1"/>
        <w:right w:val="single" w:sz="4" w:space="0" w:color="232222" w:themeColor="text1"/>
        <w:insideH w:val="single" w:sz="4" w:space="0" w:color="FFFFFF" w:themeColor="background1"/>
        <w:insideV w:val="single" w:sz="4" w:space="0" w:color="FFFFFF" w:themeColor="background1"/>
      </w:tblBorders>
    </w:tblPr>
    <w:tcPr>
      <w:shd w:val="clear" w:color="auto" w:fill="E9E9E9" w:themeFill="text1" w:themeFillTint="19"/>
    </w:tcPr>
    <w:tblStylePr w:type="firstRow">
      <w:rPr>
        <w:b/>
        <w:bCs/>
      </w:rPr>
      <w:tblPr/>
      <w:tcPr>
        <w:tcBorders>
          <w:top w:val="nil"/>
          <w:left w:val="nil"/>
          <w:bottom w:val="single" w:sz="24" w:space="0" w:color="DDD4C2"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141414" w:themeFill="text1" w:themeFillShade="99"/>
      </w:tcPr>
    </w:tblStylePr>
    <w:tblStylePr w:type="firstCol">
      <w:rPr>
        <w:color w:val="FFFFFF" w:themeColor="background1"/>
      </w:rPr>
      <w:tblPr/>
      <w:tcPr>
        <w:tcBorders>
          <w:top w:val="nil"/>
          <w:left w:val="nil"/>
          <w:bottom w:val="nil"/>
          <w:right w:val="nil"/>
          <w:insideH w:val="single" w:sz="4" w:space="0" w:color="141414" w:themeColor="text1" w:themeShade="99"/>
          <w:insideV w:val="nil"/>
        </w:tcBorders>
        <w:shd w:val="clear" w:color="auto" w:fill="141414" w:themeFill="text1" w:themeFillShade="99"/>
      </w:tcPr>
    </w:tblStylePr>
    <w:tblStylePr w:type="lastCol">
      <w:rPr>
        <w:color w:val="FFFFFF" w:themeColor="background1"/>
      </w:rPr>
      <w:tblPr/>
      <w:tcPr>
        <w:tcBorders>
          <w:top w:val="nil"/>
          <w:left w:val="nil"/>
          <w:bottom w:val="nil"/>
          <w:right w:val="nil"/>
          <w:insideH w:val="nil"/>
          <w:insideV w:val="nil"/>
        </w:tcBorders>
        <w:shd w:val="clear" w:color="auto" w:fill="1A1919" w:themeFill="text1" w:themeFillShade="BF"/>
      </w:tcPr>
    </w:tblStylePr>
    <w:tblStylePr w:type="band1Vert">
      <w:tblPr/>
      <w:tcPr>
        <w:shd w:val="clear" w:color="auto" w:fill="A8A5A5" w:themeFill="text1" w:themeFillTint="66"/>
      </w:tcPr>
    </w:tblStylePr>
    <w:tblStylePr w:type="band1Horz">
      <w:tblPr/>
      <w:tcPr>
        <w:shd w:val="clear" w:color="auto" w:fill="928F8F" w:themeFill="text1" w:themeFillTint="7F"/>
      </w:tcPr>
    </w:tblStylePr>
    <w:tblStylePr w:type="neCell">
      <w:rPr>
        <w:color w:val="232222" w:themeColor="text1"/>
      </w:rPr>
    </w:tblStylePr>
    <w:tblStylePr w:type="nwCell">
      <w:rPr>
        <w:color w:val="232222" w:themeColor="text1"/>
      </w:rPr>
    </w:tblStylePr>
  </w:style>
  <w:style w:type="table" w:styleId="ColorfulShading-Accent1">
    <w:name w:val="Colorful Shading Accent 1"/>
    <w:basedOn w:val="TableNormal"/>
    <w:uiPriority w:val="71"/>
    <w:semiHidden/>
    <w:rsid w:val="0058629F"/>
    <w:tblPr>
      <w:tblStyleRowBandSize w:val="1"/>
      <w:tblStyleColBandSize w:val="1"/>
      <w:tblBorders>
        <w:top w:val="single" w:sz="24" w:space="0" w:color="DDD4C2" w:themeColor="accent2"/>
        <w:left w:val="single" w:sz="4" w:space="0" w:color="00573F" w:themeColor="accent1"/>
        <w:bottom w:val="single" w:sz="4" w:space="0" w:color="00573F" w:themeColor="accent1"/>
        <w:right w:val="single" w:sz="4" w:space="0" w:color="00573F" w:themeColor="accent1"/>
        <w:insideH w:val="single" w:sz="4" w:space="0" w:color="FFFFFF" w:themeColor="background1"/>
        <w:insideV w:val="single" w:sz="4" w:space="0" w:color="FFFFFF" w:themeColor="background1"/>
      </w:tblBorders>
    </w:tblPr>
    <w:tcPr>
      <w:shd w:val="clear" w:color="auto" w:fill="D5FFF3" w:themeFill="accent1" w:themeFillTint="19"/>
    </w:tcPr>
    <w:tblStylePr w:type="firstRow">
      <w:rPr>
        <w:b/>
        <w:bCs/>
      </w:rPr>
      <w:tblPr/>
      <w:tcPr>
        <w:tcBorders>
          <w:top w:val="nil"/>
          <w:left w:val="nil"/>
          <w:bottom w:val="single" w:sz="24" w:space="0" w:color="DDD4C2"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03425" w:themeFill="accent1" w:themeFillShade="99"/>
      </w:tcPr>
    </w:tblStylePr>
    <w:tblStylePr w:type="firstCol">
      <w:rPr>
        <w:color w:val="FFFFFF" w:themeColor="background1"/>
      </w:rPr>
      <w:tblPr/>
      <w:tcPr>
        <w:tcBorders>
          <w:top w:val="nil"/>
          <w:left w:val="nil"/>
          <w:bottom w:val="nil"/>
          <w:right w:val="nil"/>
          <w:insideH w:val="single" w:sz="4" w:space="0" w:color="003425" w:themeColor="accent1" w:themeShade="99"/>
          <w:insideV w:val="nil"/>
        </w:tcBorders>
        <w:shd w:val="clear" w:color="auto" w:fill="003425" w:themeFill="accent1" w:themeFillShade="99"/>
      </w:tcPr>
    </w:tblStylePr>
    <w:tblStylePr w:type="lastCol">
      <w:rPr>
        <w:color w:val="FFFFFF" w:themeColor="background1"/>
      </w:rPr>
      <w:tblPr/>
      <w:tcPr>
        <w:tcBorders>
          <w:top w:val="nil"/>
          <w:left w:val="nil"/>
          <w:bottom w:val="nil"/>
          <w:right w:val="nil"/>
          <w:insideH w:val="nil"/>
          <w:insideV w:val="nil"/>
        </w:tcBorders>
        <w:shd w:val="clear" w:color="auto" w:fill="003425" w:themeFill="accent1" w:themeFillShade="99"/>
      </w:tcPr>
    </w:tblStylePr>
    <w:tblStylePr w:type="band1Vert">
      <w:tblPr/>
      <w:tcPr>
        <w:shd w:val="clear" w:color="auto" w:fill="55FFCF" w:themeFill="accent1" w:themeFillTint="66"/>
      </w:tcPr>
    </w:tblStylePr>
    <w:tblStylePr w:type="band1Horz">
      <w:tblPr/>
      <w:tcPr>
        <w:shd w:val="clear" w:color="auto" w:fill="2CFFC4" w:themeFill="accent1" w:themeFillTint="7F"/>
      </w:tcPr>
    </w:tblStylePr>
    <w:tblStylePr w:type="neCell">
      <w:rPr>
        <w:color w:val="232222" w:themeColor="text1"/>
      </w:rPr>
    </w:tblStylePr>
    <w:tblStylePr w:type="nwCell">
      <w:rPr>
        <w:color w:val="232222" w:themeColor="text1"/>
      </w:rPr>
    </w:tblStylePr>
  </w:style>
  <w:style w:type="table" w:styleId="ColorfulShading-Accent2">
    <w:name w:val="Colorful Shading Accent 2"/>
    <w:basedOn w:val="TableNormal"/>
    <w:uiPriority w:val="71"/>
    <w:semiHidden/>
    <w:rsid w:val="0058629F"/>
    <w:tblPr>
      <w:tblStyleRowBandSize w:val="1"/>
      <w:tblStyleColBandSize w:val="1"/>
      <w:tblBorders>
        <w:top w:val="single" w:sz="24" w:space="0" w:color="DDD4C2" w:themeColor="accent2"/>
        <w:left w:val="single" w:sz="4" w:space="0" w:color="DDD4C2" w:themeColor="accent2"/>
        <w:bottom w:val="single" w:sz="4" w:space="0" w:color="DDD4C2" w:themeColor="accent2"/>
        <w:right w:val="single" w:sz="4" w:space="0" w:color="DDD4C2" w:themeColor="accent2"/>
        <w:insideH w:val="single" w:sz="4" w:space="0" w:color="FFFFFF" w:themeColor="background1"/>
        <w:insideV w:val="single" w:sz="4" w:space="0" w:color="FFFFFF" w:themeColor="background1"/>
      </w:tblBorders>
    </w:tblPr>
    <w:tcPr>
      <w:shd w:val="clear" w:color="auto" w:fill="FBFAF9" w:themeFill="accent2" w:themeFillTint="19"/>
    </w:tcPr>
    <w:tblStylePr w:type="firstRow">
      <w:rPr>
        <w:b/>
        <w:bCs/>
      </w:rPr>
      <w:tblPr/>
      <w:tcPr>
        <w:tcBorders>
          <w:top w:val="nil"/>
          <w:left w:val="nil"/>
          <w:bottom w:val="single" w:sz="24" w:space="0" w:color="DDD4C2"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9F8859" w:themeFill="accent2" w:themeFillShade="99"/>
      </w:tcPr>
    </w:tblStylePr>
    <w:tblStylePr w:type="firstCol">
      <w:rPr>
        <w:color w:val="FFFFFF" w:themeColor="background1"/>
      </w:rPr>
      <w:tblPr/>
      <w:tcPr>
        <w:tcBorders>
          <w:top w:val="nil"/>
          <w:left w:val="nil"/>
          <w:bottom w:val="nil"/>
          <w:right w:val="nil"/>
          <w:insideH w:val="single" w:sz="4" w:space="0" w:color="9F8859" w:themeColor="accent2" w:themeShade="99"/>
          <w:insideV w:val="nil"/>
        </w:tcBorders>
        <w:shd w:val="clear" w:color="auto" w:fill="9F8859" w:themeFill="accent2" w:themeFillShade="99"/>
      </w:tcPr>
    </w:tblStylePr>
    <w:tblStylePr w:type="lastCol">
      <w:rPr>
        <w:color w:val="FFFFFF" w:themeColor="background1"/>
      </w:rPr>
      <w:tblPr/>
      <w:tcPr>
        <w:tcBorders>
          <w:top w:val="nil"/>
          <w:left w:val="nil"/>
          <w:bottom w:val="nil"/>
          <w:right w:val="nil"/>
          <w:insideH w:val="nil"/>
          <w:insideV w:val="nil"/>
        </w:tcBorders>
        <w:shd w:val="clear" w:color="auto" w:fill="9F8859" w:themeFill="accent2" w:themeFillShade="99"/>
      </w:tcPr>
    </w:tblStylePr>
    <w:tblStylePr w:type="band1Vert">
      <w:tblPr/>
      <w:tcPr>
        <w:shd w:val="clear" w:color="auto" w:fill="F1EDE6" w:themeFill="accent2" w:themeFillTint="66"/>
      </w:tcPr>
    </w:tblStylePr>
    <w:tblStylePr w:type="band1Horz">
      <w:tblPr/>
      <w:tcPr>
        <w:shd w:val="clear" w:color="auto" w:fill="EEE9E0" w:themeFill="accent2" w:themeFillTint="7F"/>
      </w:tcPr>
    </w:tblStylePr>
    <w:tblStylePr w:type="neCell">
      <w:rPr>
        <w:color w:val="232222" w:themeColor="text1"/>
      </w:rPr>
    </w:tblStylePr>
    <w:tblStylePr w:type="nwCell">
      <w:rPr>
        <w:color w:val="232222" w:themeColor="text1"/>
      </w:rPr>
    </w:tblStylePr>
  </w:style>
  <w:style w:type="table" w:styleId="ColorfulShading-Accent3">
    <w:name w:val="Colorful Shading Accent 3"/>
    <w:basedOn w:val="TableNormal"/>
    <w:uiPriority w:val="71"/>
    <w:semiHidden/>
    <w:rsid w:val="0058629F"/>
    <w:tblPr>
      <w:tblStyleRowBandSize w:val="1"/>
      <w:tblStyleColBandSize w:val="1"/>
      <w:tblBorders>
        <w:top w:val="single" w:sz="24" w:space="0" w:color="201547" w:themeColor="accent4"/>
        <w:left w:val="single" w:sz="4" w:space="0" w:color="00B2A9" w:themeColor="accent3"/>
        <w:bottom w:val="single" w:sz="4" w:space="0" w:color="00B2A9" w:themeColor="accent3"/>
        <w:right w:val="single" w:sz="4" w:space="0" w:color="00B2A9" w:themeColor="accent3"/>
        <w:insideH w:val="single" w:sz="4" w:space="0" w:color="FFFFFF" w:themeColor="background1"/>
        <w:insideV w:val="single" w:sz="4" w:space="0" w:color="FFFFFF" w:themeColor="background1"/>
      </w:tblBorders>
    </w:tblPr>
    <w:tcPr>
      <w:shd w:val="clear" w:color="auto" w:fill="DEFFFD" w:themeFill="accent3" w:themeFillTint="19"/>
    </w:tcPr>
    <w:tblStylePr w:type="firstRow">
      <w:rPr>
        <w:b/>
        <w:bCs/>
      </w:rPr>
      <w:tblPr/>
      <w:tcPr>
        <w:tcBorders>
          <w:top w:val="nil"/>
          <w:left w:val="nil"/>
          <w:bottom w:val="single" w:sz="24" w:space="0" w:color="201547" w:themeColor="accent4"/>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06A65" w:themeFill="accent3" w:themeFillShade="99"/>
      </w:tcPr>
    </w:tblStylePr>
    <w:tblStylePr w:type="firstCol">
      <w:rPr>
        <w:color w:val="FFFFFF" w:themeColor="background1"/>
      </w:rPr>
      <w:tblPr/>
      <w:tcPr>
        <w:tcBorders>
          <w:top w:val="nil"/>
          <w:left w:val="nil"/>
          <w:bottom w:val="nil"/>
          <w:right w:val="nil"/>
          <w:insideH w:val="single" w:sz="4" w:space="0" w:color="006A65" w:themeColor="accent3" w:themeShade="99"/>
          <w:insideV w:val="nil"/>
        </w:tcBorders>
        <w:shd w:val="clear" w:color="auto" w:fill="006A65" w:themeFill="accent3" w:themeFillShade="99"/>
      </w:tcPr>
    </w:tblStylePr>
    <w:tblStylePr w:type="lastCol">
      <w:rPr>
        <w:color w:val="FFFFFF" w:themeColor="background1"/>
      </w:rPr>
      <w:tblPr/>
      <w:tcPr>
        <w:tcBorders>
          <w:top w:val="nil"/>
          <w:left w:val="nil"/>
          <w:bottom w:val="nil"/>
          <w:right w:val="nil"/>
          <w:insideH w:val="nil"/>
          <w:insideV w:val="nil"/>
        </w:tcBorders>
        <w:shd w:val="clear" w:color="auto" w:fill="006A65" w:themeFill="accent3" w:themeFillShade="99"/>
      </w:tcPr>
    </w:tblStylePr>
    <w:tblStylePr w:type="band1Vert">
      <w:tblPr/>
      <w:tcPr>
        <w:shd w:val="clear" w:color="auto" w:fill="7AFFF8" w:themeFill="accent3" w:themeFillTint="66"/>
      </w:tcPr>
    </w:tblStylePr>
    <w:tblStylePr w:type="band1Horz">
      <w:tblPr/>
      <w:tcPr>
        <w:shd w:val="clear" w:color="auto" w:fill="59FFF6" w:themeFill="accent3" w:themeFillTint="7F"/>
      </w:tcPr>
    </w:tblStylePr>
  </w:style>
  <w:style w:type="table" w:styleId="ColorfulShading-Accent4">
    <w:name w:val="Colorful Shading Accent 4"/>
    <w:basedOn w:val="TableNormal"/>
    <w:uiPriority w:val="71"/>
    <w:semiHidden/>
    <w:rsid w:val="0058629F"/>
    <w:tblPr>
      <w:tblStyleRowBandSize w:val="1"/>
      <w:tblStyleColBandSize w:val="1"/>
      <w:tblBorders>
        <w:top w:val="single" w:sz="24" w:space="0" w:color="00B2A9" w:themeColor="accent3"/>
        <w:left w:val="single" w:sz="4" w:space="0" w:color="201547" w:themeColor="accent4"/>
        <w:bottom w:val="single" w:sz="4" w:space="0" w:color="201547" w:themeColor="accent4"/>
        <w:right w:val="single" w:sz="4" w:space="0" w:color="201547" w:themeColor="accent4"/>
        <w:insideH w:val="single" w:sz="4" w:space="0" w:color="FFFFFF" w:themeColor="background1"/>
        <w:insideV w:val="single" w:sz="4" w:space="0" w:color="FFFFFF" w:themeColor="background1"/>
      </w:tblBorders>
    </w:tblPr>
    <w:tcPr>
      <w:shd w:val="clear" w:color="auto" w:fill="E4DFF5" w:themeFill="accent4" w:themeFillTint="19"/>
    </w:tcPr>
    <w:tblStylePr w:type="firstRow">
      <w:rPr>
        <w:b/>
        <w:bCs/>
      </w:rPr>
      <w:tblPr/>
      <w:tcPr>
        <w:tcBorders>
          <w:top w:val="nil"/>
          <w:left w:val="nil"/>
          <w:bottom w:val="single" w:sz="24" w:space="0" w:color="00B2A9" w:themeColor="accent3"/>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130C2A" w:themeFill="accent4" w:themeFillShade="99"/>
      </w:tcPr>
    </w:tblStylePr>
    <w:tblStylePr w:type="firstCol">
      <w:rPr>
        <w:color w:val="FFFFFF" w:themeColor="background1"/>
      </w:rPr>
      <w:tblPr/>
      <w:tcPr>
        <w:tcBorders>
          <w:top w:val="nil"/>
          <w:left w:val="nil"/>
          <w:bottom w:val="nil"/>
          <w:right w:val="nil"/>
          <w:insideH w:val="single" w:sz="4" w:space="0" w:color="130C2A" w:themeColor="accent4" w:themeShade="99"/>
          <w:insideV w:val="nil"/>
        </w:tcBorders>
        <w:shd w:val="clear" w:color="auto" w:fill="130C2A" w:themeFill="accent4" w:themeFillShade="99"/>
      </w:tcPr>
    </w:tblStylePr>
    <w:tblStylePr w:type="lastCol">
      <w:rPr>
        <w:color w:val="FFFFFF" w:themeColor="background1"/>
      </w:rPr>
      <w:tblPr/>
      <w:tcPr>
        <w:tcBorders>
          <w:top w:val="nil"/>
          <w:left w:val="nil"/>
          <w:bottom w:val="nil"/>
          <w:right w:val="nil"/>
          <w:insideH w:val="nil"/>
          <w:insideV w:val="nil"/>
        </w:tcBorders>
        <w:shd w:val="clear" w:color="auto" w:fill="130C2A" w:themeFill="accent4" w:themeFillShade="99"/>
      </w:tcPr>
    </w:tblStylePr>
    <w:tblStylePr w:type="band1Vert">
      <w:tblPr/>
      <w:tcPr>
        <w:shd w:val="clear" w:color="auto" w:fill="917DD8" w:themeFill="accent4" w:themeFillTint="66"/>
      </w:tcPr>
    </w:tblStylePr>
    <w:tblStylePr w:type="band1Horz">
      <w:tblPr/>
      <w:tcPr>
        <w:shd w:val="clear" w:color="auto" w:fill="775ECF" w:themeFill="accent4" w:themeFillTint="7F"/>
      </w:tcPr>
    </w:tblStylePr>
    <w:tblStylePr w:type="neCell">
      <w:rPr>
        <w:color w:val="232222" w:themeColor="text1"/>
      </w:rPr>
    </w:tblStylePr>
    <w:tblStylePr w:type="nwCell">
      <w:rPr>
        <w:color w:val="232222" w:themeColor="text1"/>
      </w:rPr>
    </w:tblStylePr>
  </w:style>
  <w:style w:type="table" w:styleId="ColorfulShading-Accent5">
    <w:name w:val="Colorful Shading Accent 5"/>
    <w:basedOn w:val="TableNormal"/>
    <w:uiPriority w:val="71"/>
    <w:semiHidden/>
    <w:rsid w:val="0058629F"/>
    <w:tblPr>
      <w:tblStyleRowBandSize w:val="1"/>
      <w:tblStyleColBandSize w:val="1"/>
      <w:tblBorders>
        <w:top w:val="single" w:sz="24" w:space="0" w:color="EBE5DA" w:themeColor="accent6"/>
        <w:left w:val="single" w:sz="4" w:space="0" w:color="669A8C" w:themeColor="accent5"/>
        <w:bottom w:val="single" w:sz="4" w:space="0" w:color="669A8C" w:themeColor="accent5"/>
        <w:right w:val="single" w:sz="4" w:space="0" w:color="669A8C" w:themeColor="accent5"/>
        <w:insideH w:val="single" w:sz="4" w:space="0" w:color="FFFFFF" w:themeColor="background1"/>
        <w:insideV w:val="single" w:sz="4" w:space="0" w:color="FFFFFF" w:themeColor="background1"/>
      </w:tblBorders>
    </w:tblPr>
    <w:tcPr>
      <w:shd w:val="clear" w:color="auto" w:fill="EFF5F3" w:themeFill="accent5" w:themeFillTint="19"/>
    </w:tcPr>
    <w:tblStylePr w:type="firstRow">
      <w:rPr>
        <w:b/>
        <w:bCs/>
      </w:rPr>
      <w:tblPr/>
      <w:tcPr>
        <w:tcBorders>
          <w:top w:val="nil"/>
          <w:left w:val="nil"/>
          <w:bottom w:val="single" w:sz="24" w:space="0" w:color="EBE5DA" w:themeColor="accent6"/>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3D5C53" w:themeFill="accent5" w:themeFillShade="99"/>
      </w:tcPr>
    </w:tblStylePr>
    <w:tblStylePr w:type="firstCol">
      <w:rPr>
        <w:color w:val="FFFFFF" w:themeColor="background1"/>
      </w:rPr>
      <w:tblPr/>
      <w:tcPr>
        <w:tcBorders>
          <w:top w:val="nil"/>
          <w:left w:val="nil"/>
          <w:bottom w:val="nil"/>
          <w:right w:val="nil"/>
          <w:insideH w:val="single" w:sz="4" w:space="0" w:color="3D5C53" w:themeColor="accent5" w:themeShade="99"/>
          <w:insideV w:val="nil"/>
        </w:tcBorders>
        <w:shd w:val="clear" w:color="auto" w:fill="3D5C53" w:themeFill="accent5" w:themeFillShade="99"/>
      </w:tcPr>
    </w:tblStylePr>
    <w:tblStylePr w:type="lastCol">
      <w:rPr>
        <w:color w:val="FFFFFF" w:themeColor="background1"/>
      </w:rPr>
      <w:tblPr/>
      <w:tcPr>
        <w:tcBorders>
          <w:top w:val="nil"/>
          <w:left w:val="nil"/>
          <w:bottom w:val="nil"/>
          <w:right w:val="nil"/>
          <w:insideH w:val="nil"/>
          <w:insideV w:val="nil"/>
        </w:tcBorders>
        <w:shd w:val="clear" w:color="auto" w:fill="3D5C53" w:themeFill="accent5" w:themeFillShade="99"/>
      </w:tcPr>
    </w:tblStylePr>
    <w:tblStylePr w:type="band1Vert">
      <w:tblPr/>
      <w:tcPr>
        <w:shd w:val="clear" w:color="auto" w:fill="C1D6D0" w:themeFill="accent5" w:themeFillTint="66"/>
      </w:tcPr>
    </w:tblStylePr>
    <w:tblStylePr w:type="band1Horz">
      <w:tblPr/>
      <w:tcPr>
        <w:shd w:val="clear" w:color="auto" w:fill="B2CCC5" w:themeFill="accent5" w:themeFillTint="7F"/>
      </w:tcPr>
    </w:tblStylePr>
    <w:tblStylePr w:type="neCell">
      <w:rPr>
        <w:color w:val="232222" w:themeColor="text1"/>
      </w:rPr>
    </w:tblStylePr>
    <w:tblStylePr w:type="nwCell">
      <w:rPr>
        <w:color w:val="232222" w:themeColor="text1"/>
      </w:rPr>
    </w:tblStylePr>
  </w:style>
  <w:style w:type="table" w:styleId="ColorfulShading-Accent6">
    <w:name w:val="Colorful Shading Accent 6"/>
    <w:basedOn w:val="TableNormal"/>
    <w:uiPriority w:val="71"/>
    <w:semiHidden/>
    <w:rsid w:val="0058629F"/>
    <w:tblPr>
      <w:tblStyleRowBandSize w:val="1"/>
      <w:tblStyleColBandSize w:val="1"/>
      <w:tblBorders>
        <w:top w:val="single" w:sz="24" w:space="0" w:color="669A8C" w:themeColor="accent5"/>
        <w:left w:val="single" w:sz="4" w:space="0" w:color="EBE5DA" w:themeColor="accent6"/>
        <w:bottom w:val="single" w:sz="4" w:space="0" w:color="EBE5DA" w:themeColor="accent6"/>
        <w:right w:val="single" w:sz="4" w:space="0" w:color="EBE5DA" w:themeColor="accent6"/>
        <w:insideH w:val="single" w:sz="4" w:space="0" w:color="FFFFFF" w:themeColor="background1"/>
        <w:insideV w:val="single" w:sz="4" w:space="0" w:color="FFFFFF" w:themeColor="background1"/>
      </w:tblBorders>
    </w:tblPr>
    <w:tcPr>
      <w:shd w:val="clear" w:color="auto" w:fill="FDFCFB" w:themeFill="accent6" w:themeFillTint="19"/>
    </w:tcPr>
    <w:tblStylePr w:type="firstRow">
      <w:rPr>
        <w:b/>
        <w:bCs/>
      </w:rPr>
      <w:tblPr/>
      <w:tcPr>
        <w:tcBorders>
          <w:top w:val="nil"/>
          <w:left w:val="nil"/>
          <w:bottom w:val="single" w:sz="24" w:space="0" w:color="669A8C" w:themeColor="accent5"/>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AB9264" w:themeFill="accent6" w:themeFillShade="99"/>
      </w:tcPr>
    </w:tblStylePr>
    <w:tblStylePr w:type="firstCol">
      <w:rPr>
        <w:color w:val="FFFFFF" w:themeColor="background1"/>
      </w:rPr>
      <w:tblPr/>
      <w:tcPr>
        <w:tcBorders>
          <w:top w:val="nil"/>
          <w:left w:val="nil"/>
          <w:bottom w:val="nil"/>
          <w:right w:val="nil"/>
          <w:insideH w:val="single" w:sz="4" w:space="0" w:color="AB9264" w:themeColor="accent6" w:themeShade="99"/>
          <w:insideV w:val="nil"/>
        </w:tcBorders>
        <w:shd w:val="clear" w:color="auto" w:fill="AB9264" w:themeFill="accent6" w:themeFillShade="99"/>
      </w:tcPr>
    </w:tblStylePr>
    <w:tblStylePr w:type="lastCol">
      <w:rPr>
        <w:color w:val="FFFFFF" w:themeColor="background1"/>
      </w:rPr>
      <w:tblPr/>
      <w:tcPr>
        <w:tcBorders>
          <w:top w:val="nil"/>
          <w:left w:val="nil"/>
          <w:bottom w:val="nil"/>
          <w:right w:val="nil"/>
          <w:insideH w:val="nil"/>
          <w:insideV w:val="nil"/>
        </w:tcBorders>
        <w:shd w:val="clear" w:color="auto" w:fill="AB9264" w:themeFill="accent6" w:themeFillShade="99"/>
      </w:tcPr>
    </w:tblStylePr>
    <w:tblStylePr w:type="band1Vert">
      <w:tblPr/>
      <w:tcPr>
        <w:shd w:val="clear" w:color="auto" w:fill="F7F4F0" w:themeFill="accent6" w:themeFillTint="66"/>
      </w:tcPr>
    </w:tblStylePr>
    <w:tblStylePr w:type="band1Horz">
      <w:tblPr/>
      <w:tcPr>
        <w:shd w:val="clear" w:color="auto" w:fill="F5F1EC" w:themeFill="accent6" w:themeFillTint="7F"/>
      </w:tcPr>
    </w:tblStylePr>
    <w:tblStylePr w:type="neCell">
      <w:rPr>
        <w:color w:val="232222" w:themeColor="text1"/>
      </w:rPr>
    </w:tblStylePr>
    <w:tblStylePr w:type="nwCell">
      <w:rPr>
        <w:color w:val="232222" w:themeColor="text1"/>
      </w:rPr>
    </w:tblStylePr>
  </w:style>
  <w:style w:type="table" w:styleId="DarkList">
    <w:name w:val="Dark List"/>
    <w:basedOn w:val="TableNormal"/>
    <w:uiPriority w:val="70"/>
    <w:semiHidden/>
    <w:rsid w:val="0058629F"/>
    <w:rPr>
      <w:color w:val="FFFFFF" w:themeColor="background1"/>
    </w:rPr>
    <w:tblPr>
      <w:tblStyleRowBandSize w:val="1"/>
      <w:tblStyleColBandSize w:val="1"/>
    </w:tblPr>
    <w:tcPr>
      <w:shd w:val="clear" w:color="auto" w:fill="232222" w:themeFill="text1"/>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111111" w:themeFill="text1" w:themeFillShade="7F"/>
      </w:tcPr>
    </w:tblStylePr>
    <w:tblStylePr w:type="firstCol">
      <w:tblPr/>
      <w:tcPr>
        <w:tcBorders>
          <w:top w:val="nil"/>
          <w:left w:val="nil"/>
          <w:bottom w:val="nil"/>
          <w:right w:val="single" w:sz="18" w:space="0" w:color="FFFFFF" w:themeColor="background1"/>
          <w:insideH w:val="nil"/>
          <w:insideV w:val="nil"/>
        </w:tcBorders>
        <w:shd w:val="clear" w:color="auto" w:fill="1A1919" w:themeFill="text1" w:themeFillShade="BF"/>
      </w:tcPr>
    </w:tblStylePr>
    <w:tblStylePr w:type="lastCol">
      <w:tblPr/>
      <w:tcPr>
        <w:tcBorders>
          <w:top w:val="nil"/>
          <w:left w:val="single" w:sz="18" w:space="0" w:color="FFFFFF" w:themeColor="background1"/>
          <w:bottom w:val="nil"/>
          <w:right w:val="nil"/>
          <w:insideH w:val="nil"/>
          <w:insideV w:val="nil"/>
        </w:tcBorders>
        <w:shd w:val="clear" w:color="auto" w:fill="1A1919" w:themeFill="text1" w:themeFillShade="BF"/>
      </w:tcPr>
    </w:tblStylePr>
    <w:tblStylePr w:type="band1Vert">
      <w:tblPr/>
      <w:tcPr>
        <w:tcBorders>
          <w:top w:val="nil"/>
          <w:left w:val="nil"/>
          <w:bottom w:val="nil"/>
          <w:right w:val="nil"/>
          <w:insideH w:val="nil"/>
          <w:insideV w:val="nil"/>
        </w:tcBorders>
        <w:shd w:val="clear" w:color="auto" w:fill="1A1919" w:themeFill="text1" w:themeFillShade="BF"/>
      </w:tcPr>
    </w:tblStylePr>
    <w:tblStylePr w:type="band1Horz">
      <w:tblPr/>
      <w:tcPr>
        <w:tcBorders>
          <w:top w:val="nil"/>
          <w:left w:val="nil"/>
          <w:bottom w:val="nil"/>
          <w:right w:val="nil"/>
          <w:insideH w:val="nil"/>
          <w:insideV w:val="nil"/>
        </w:tcBorders>
        <w:shd w:val="clear" w:color="auto" w:fill="1A1919" w:themeFill="text1" w:themeFillShade="BF"/>
      </w:tcPr>
    </w:tblStylePr>
  </w:style>
  <w:style w:type="table" w:styleId="DarkList-Accent1">
    <w:name w:val="Dark List Accent 1"/>
    <w:basedOn w:val="TableNormal"/>
    <w:uiPriority w:val="70"/>
    <w:semiHidden/>
    <w:rsid w:val="0058629F"/>
    <w:rPr>
      <w:color w:val="FFFFFF" w:themeColor="background1"/>
    </w:rPr>
    <w:tblPr>
      <w:tblStyleRowBandSize w:val="1"/>
      <w:tblStyleColBandSize w:val="1"/>
    </w:tblPr>
    <w:tcPr>
      <w:shd w:val="clear" w:color="auto" w:fill="00573F" w:themeFill="accent1"/>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002B1F" w:themeFill="accent1" w:themeFillShade="7F"/>
      </w:tcPr>
    </w:tblStylePr>
    <w:tblStylePr w:type="firstCol">
      <w:tblPr/>
      <w:tcPr>
        <w:tcBorders>
          <w:top w:val="nil"/>
          <w:left w:val="nil"/>
          <w:bottom w:val="nil"/>
          <w:right w:val="single" w:sz="18" w:space="0" w:color="FFFFFF" w:themeColor="background1"/>
          <w:insideH w:val="nil"/>
          <w:insideV w:val="nil"/>
        </w:tcBorders>
        <w:shd w:val="clear" w:color="auto" w:fill="00412E" w:themeFill="accent1" w:themeFillShade="BF"/>
      </w:tcPr>
    </w:tblStylePr>
    <w:tblStylePr w:type="lastCol">
      <w:tblPr/>
      <w:tcPr>
        <w:tcBorders>
          <w:top w:val="nil"/>
          <w:left w:val="single" w:sz="18" w:space="0" w:color="FFFFFF" w:themeColor="background1"/>
          <w:bottom w:val="nil"/>
          <w:right w:val="nil"/>
          <w:insideH w:val="nil"/>
          <w:insideV w:val="nil"/>
        </w:tcBorders>
        <w:shd w:val="clear" w:color="auto" w:fill="00412E" w:themeFill="accent1" w:themeFillShade="BF"/>
      </w:tcPr>
    </w:tblStylePr>
    <w:tblStylePr w:type="band1Vert">
      <w:tblPr/>
      <w:tcPr>
        <w:tcBorders>
          <w:top w:val="nil"/>
          <w:left w:val="nil"/>
          <w:bottom w:val="nil"/>
          <w:right w:val="nil"/>
          <w:insideH w:val="nil"/>
          <w:insideV w:val="nil"/>
        </w:tcBorders>
        <w:shd w:val="clear" w:color="auto" w:fill="00412E" w:themeFill="accent1" w:themeFillShade="BF"/>
      </w:tcPr>
    </w:tblStylePr>
    <w:tblStylePr w:type="band1Horz">
      <w:tblPr/>
      <w:tcPr>
        <w:tcBorders>
          <w:top w:val="nil"/>
          <w:left w:val="nil"/>
          <w:bottom w:val="nil"/>
          <w:right w:val="nil"/>
          <w:insideH w:val="nil"/>
          <w:insideV w:val="nil"/>
        </w:tcBorders>
        <w:shd w:val="clear" w:color="auto" w:fill="00412E" w:themeFill="accent1" w:themeFillShade="BF"/>
      </w:tcPr>
    </w:tblStylePr>
  </w:style>
  <w:style w:type="table" w:styleId="DarkList-Accent2">
    <w:name w:val="Dark List Accent 2"/>
    <w:basedOn w:val="TableNormal"/>
    <w:uiPriority w:val="70"/>
    <w:semiHidden/>
    <w:rsid w:val="0058629F"/>
    <w:rPr>
      <w:color w:val="FFFFFF" w:themeColor="background1"/>
    </w:rPr>
    <w:tblPr>
      <w:tblStyleRowBandSize w:val="1"/>
      <w:tblStyleColBandSize w:val="1"/>
    </w:tblPr>
    <w:tcPr>
      <w:shd w:val="clear" w:color="auto" w:fill="DDD4C2" w:themeFill="accent2"/>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84714A" w:themeFill="accent2" w:themeFillShade="7F"/>
      </w:tcPr>
    </w:tblStylePr>
    <w:tblStylePr w:type="firstCol">
      <w:tblPr/>
      <w:tcPr>
        <w:tcBorders>
          <w:top w:val="nil"/>
          <w:left w:val="nil"/>
          <w:bottom w:val="nil"/>
          <w:right w:val="single" w:sz="18" w:space="0" w:color="FFFFFF" w:themeColor="background1"/>
          <w:insideH w:val="nil"/>
          <w:insideV w:val="nil"/>
        </w:tcBorders>
        <w:shd w:val="clear" w:color="auto" w:fill="B7A47F" w:themeFill="accent2" w:themeFillShade="BF"/>
      </w:tcPr>
    </w:tblStylePr>
    <w:tblStylePr w:type="lastCol">
      <w:tblPr/>
      <w:tcPr>
        <w:tcBorders>
          <w:top w:val="nil"/>
          <w:left w:val="single" w:sz="18" w:space="0" w:color="FFFFFF" w:themeColor="background1"/>
          <w:bottom w:val="nil"/>
          <w:right w:val="nil"/>
          <w:insideH w:val="nil"/>
          <w:insideV w:val="nil"/>
        </w:tcBorders>
        <w:shd w:val="clear" w:color="auto" w:fill="B7A47F" w:themeFill="accent2" w:themeFillShade="BF"/>
      </w:tcPr>
    </w:tblStylePr>
    <w:tblStylePr w:type="band1Vert">
      <w:tblPr/>
      <w:tcPr>
        <w:tcBorders>
          <w:top w:val="nil"/>
          <w:left w:val="nil"/>
          <w:bottom w:val="nil"/>
          <w:right w:val="nil"/>
          <w:insideH w:val="nil"/>
          <w:insideV w:val="nil"/>
        </w:tcBorders>
        <w:shd w:val="clear" w:color="auto" w:fill="B7A47F" w:themeFill="accent2" w:themeFillShade="BF"/>
      </w:tcPr>
    </w:tblStylePr>
    <w:tblStylePr w:type="band1Horz">
      <w:tblPr/>
      <w:tcPr>
        <w:tcBorders>
          <w:top w:val="nil"/>
          <w:left w:val="nil"/>
          <w:bottom w:val="nil"/>
          <w:right w:val="nil"/>
          <w:insideH w:val="nil"/>
          <w:insideV w:val="nil"/>
        </w:tcBorders>
        <w:shd w:val="clear" w:color="auto" w:fill="B7A47F" w:themeFill="accent2" w:themeFillShade="BF"/>
      </w:tcPr>
    </w:tblStylePr>
  </w:style>
  <w:style w:type="table" w:styleId="DarkList-Accent3">
    <w:name w:val="Dark List Accent 3"/>
    <w:basedOn w:val="TableNormal"/>
    <w:uiPriority w:val="70"/>
    <w:semiHidden/>
    <w:rsid w:val="0058629F"/>
    <w:rPr>
      <w:color w:val="FFFFFF" w:themeColor="background1"/>
    </w:rPr>
    <w:tblPr>
      <w:tblStyleRowBandSize w:val="1"/>
      <w:tblStyleColBandSize w:val="1"/>
    </w:tblPr>
    <w:tcPr>
      <w:shd w:val="clear" w:color="auto" w:fill="00B2A9" w:themeFill="accent3"/>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005853" w:themeFill="accent3" w:themeFillShade="7F"/>
      </w:tcPr>
    </w:tblStylePr>
    <w:tblStylePr w:type="firstCol">
      <w:tblPr/>
      <w:tcPr>
        <w:tcBorders>
          <w:top w:val="nil"/>
          <w:left w:val="nil"/>
          <w:bottom w:val="nil"/>
          <w:right w:val="single" w:sz="18" w:space="0" w:color="FFFFFF" w:themeColor="background1"/>
          <w:insideH w:val="nil"/>
          <w:insideV w:val="nil"/>
        </w:tcBorders>
        <w:shd w:val="clear" w:color="auto" w:fill="00857E" w:themeFill="accent3" w:themeFillShade="BF"/>
      </w:tcPr>
    </w:tblStylePr>
    <w:tblStylePr w:type="lastCol">
      <w:tblPr/>
      <w:tcPr>
        <w:tcBorders>
          <w:top w:val="nil"/>
          <w:left w:val="single" w:sz="18" w:space="0" w:color="FFFFFF" w:themeColor="background1"/>
          <w:bottom w:val="nil"/>
          <w:right w:val="nil"/>
          <w:insideH w:val="nil"/>
          <w:insideV w:val="nil"/>
        </w:tcBorders>
        <w:shd w:val="clear" w:color="auto" w:fill="00857E" w:themeFill="accent3" w:themeFillShade="BF"/>
      </w:tcPr>
    </w:tblStylePr>
    <w:tblStylePr w:type="band1Vert">
      <w:tblPr/>
      <w:tcPr>
        <w:tcBorders>
          <w:top w:val="nil"/>
          <w:left w:val="nil"/>
          <w:bottom w:val="nil"/>
          <w:right w:val="nil"/>
          <w:insideH w:val="nil"/>
          <w:insideV w:val="nil"/>
        </w:tcBorders>
        <w:shd w:val="clear" w:color="auto" w:fill="00857E" w:themeFill="accent3" w:themeFillShade="BF"/>
      </w:tcPr>
    </w:tblStylePr>
    <w:tblStylePr w:type="band1Horz">
      <w:tblPr/>
      <w:tcPr>
        <w:tcBorders>
          <w:top w:val="nil"/>
          <w:left w:val="nil"/>
          <w:bottom w:val="nil"/>
          <w:right w:val="nil"/>
          <w:insideH w:val="nil"/>
          <w:insideV w:val="nil"/>
        </w:tcBorders>
        <w:shd w:val="clear" w:color="auto" w:fill="00857E" w:themeFill="accent3" w:themeFillShade="BF"/>
      </w:tcPr>
    </w:tblStylePr>
  </w:style>
  <w:style w:type="table" w:styleId="DarkList-Accent4">
    <w:name w:val="Dark List Accent 4"/>
    <w:basedOn w:val="TableNormal"/>
    <w:uiPriority w:val="70"/>
    <w:semiHidden/>
    <w:rsid w:val="0058629F"/>
    <w:rPr>
      <w:color w:val="FFFFFF" w:themeColor="background1"/>
    </w:rPr>
    <w:tblPr>
      <w:tblStyleRowBandSize w:val="1"/>
      <w:tblStyleColBandSize w:val="1"/>
    </w:tblPr>
    <w:tcPr>
      <w:shd w:val="clear" w:color="auto" w:fill="201547" w:themeFill="accent4"/>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0F0A23" w:themeFill="accent4" w:themeFillShade="7F"/>
      </w:tcPr>
    </w:tblStylePr>
    <w:tblStylePr w:type="firstCol">
      <w:tblPr/>
      <w:tcPr>
        <w:tcBorders>
          <w:top w:val="nil"/>
          <w:left w:val="nil"/>
          <w:bottom w:val="nil"/>
          <w:right w:val="single" w:sz="18" w:space="0" w:color="FFFFFF" w:themeColor="background1"/>
          <w:insideH w:val="nil"/>
          <w:insideV w:val="nil"/>
        </w:tcBorders>
        <w:shd w:val="clear" w:color="auto" w:fill="170F34" w:themeFill="accent4" w:themeFillShade="BF"/>
      </w:tcPr>
    </w:tblStylePr>
    <w:tblStylePr w:type="lastCol">
      <w:tblPr/>
      <w:tcPr>
        <w:tcBorders>
          <w:top w:val="nil"/>
          <w:left w:val="single" w:sz="18" w:space="0" w:color="FFFFFF" w:themeColor="background1"/>
          <w:bottom w:val="nil"/>
          <w:right w:val="nil"/>
          <w:insideH w:val="nil"/>
          <w:insideV w:val="nil"/>
        </w:tcBorders>
        <w:shd w:val="clear" w:color="auto" w:fill="170F34" w:themeFill="accent4" w:themeFillShade="BF"/>
      </w:tcPr>
    </w:tblStylePr>
    <w:tblStylePr w:type="band1Vert">
      <w:tblPr/>
      <w:tcPr>
        <w:tcBorders>
          <w:top w:val="nil"/>
          <w:left w:val="nil"/>
          <w:bottom w:val="nil"/>
          <w:right w:val="nil"/>
          <w:insideH w:val="nil"/>
          <w:insideV w:val="nil"/>
        </w:tcBorders>
        <w:shd w:val="clear" w:color="auto" w:fill="170F34" w:themeFill="accent4" w:themeFillShade="BF"/>
      </w:tcPr>
    </w:tblStylePr>
    <w:tblStylePr w:type="band1Horz">
      <w:tblPr/>
      <w:tcPr>
        <w:tcBorders>
          <w:top w:val="nil"/>
          <w:left w:val="nil"/>
          <w:bottom w:val="nil"/>
          <w:right w:val="nil"/>
          <w:insideH w:val="nil"/>
          <w:insideV w:val="nil"/>
        </w:tcBorders>
        <w:shd w:val="clear" w:color="auto" w:fill="170F34" w:themeFill="accent4" w:themeFillShade="BF"/>
      </w:tcPr>
    </w:tblStylePr>
  </w:style>
  <w:style w:type="table" w:styleId="DarkList-Accent5">
    <w:name w:val="Dark List Accent 5"/>
    <w:basedOn w:val="TableNormal"/>
    <w:uiPriority w:val="70"/>
    <w:semiHidden/>
    <w:rsid w:val="0058629F"/>
    <w:rPr>
      <w:color w:val="FFFFFF" w:themeColor="background1"/>
    </w:rPr>
    <w:tblPr>
      <w:tblStyleRowBandSize w:val="1"/>
      <w:tblStyleColBandSize w:val="1"/>
    </w:tblPr>
    <w:tcPr>
      <w:shd w:val="clear" w:color="auto" w:fill="669A8C" w:themeFill="accent5"/>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324C45" w:themeFill="accent5" w:themeFillShade="7F"/>
      </w:tcPr>
    </w:tblStylePr>
    <w:tblStylePr w:type="firstCol">
      <w:tblPr/>
      <w:tcPr>
        <w:tcBorders>
          <w:top w:val="nil"/>
          <w:left w:val="nil"/>
          <w:bottom w:val="nil"/>
          <w:right w:val="single" w:sz="18" w:space="0" w:color="FFFFFF" w:themeColor="background1"/>
          <w:insideH w:val="nil"/>
          <w:insideV w:val="nil"/>
        </w:tcBorders>
        <w:shd w:val="clear" w:color="auto" w:fill="4C7368" w:themeFill="accent5" w:themeFillShade="BF"/>
      </w:tcPr>
    </w:tblStylePr>
    <w:tblStylePr w:type="lastCol">
      <w:tblPr/>
      <w:tcPr>
        <w:tcBorders>
          <w:top w:val="nil"/>
          <w:left w:val="single" w:sz="18" w:space="0" w:color="FFFFFF" w:themeColor="background1"/>
          <w:bottom w:val="nil"/>
          <w:right w:val="nil"/>
          <w:insideH w:val="nil"/>
          <w:insideV w:val="nil"/>
        </w:tcBorders>
        <w:shd w:val="clear" w:color="auto" w:fill="4C7368" w:themeFill="accent5" w:themeFillShade="BF"/>
      </w:tcPr>
    </w:tblStylePr>
    <w:tblStylePr w:type="band1Vert">
      <w:tblPr/>
      <w:tcPr>
        <w:tcBorders>
          <w:top w:val="nil"/>
          <w:left w:val="nil"/>
          <w:bottom w:val="nil"/>
          <w:right w:val="nil"/>
          <w:insideH w:val="nil"/>
          <w:insideV w:val="nil"/>
        </w:tcBorders>
        <w:shd w:val="clear" w:color="auto" w:fill="4C7368" w:themeFill="accent5" w:themeFillShade="BF"/>
      </w:tcPr>
    </w:tblStylePr>
    <w:tblStylePr w:type="band1Horz">
      <w:tblPr/>
      <w:tcPr>
        <w:tcBorders>
          <w:top w:val="nil"/>
          <w:left w:val="nil"/>
          <w:bottom w:val="nil"/>
          <w:right w:val="nil"/>
          <w:insideH w:val="nil"/>
          <w:insideV w:val="nil"/>
        </w:tcBorders>
        <w:shd w:val="clear" w:color="auto" w:fill="4C7368" w:themeFill="accent5" w:themeFillShade="BF"/>
      </w:tcPr>
    </w:tblStylePr>
  </w:style>
  <w:style w:type="table" w:styleId="DarkList-Accent6">
    <w:name w:val="Dark List Accent 6"/>
    <w:basedOn w:val="TableNormal"/>
    <w:uiPriority w:val="70"/>
    <w:semiHidden/>
    <w:rsid w:val="0058629F"/>
    <w:rPr>
      <w:color w:val="FFFFFF" w:themeColor="background1"/>
    </w:rPr>
    <w:tblPr>
      <w:tblStyleRowBandSize w:val="1"/>
      <w:tblStyleColBandSize w:val="1"/>
    </w:tblPr>
    <w:tcPr>
      <w:shd w:val="clear" w:color="auto" w:fill="EBE5DA" w:themeFill="accent6"/>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927A4F" w:themeFill="accent6" w:themeFillShade="7F"/>
      </w:tcPr>
    </w:tblStylePr>
    <w:tblStylePr w:type="firstCol">
      <w:tblPr/>
      <w:tcPr>
        <w:tcBorders>
          <w:top w:val="nil"/>
          <w:left w:val="nil"/>
          <w:bottom w:val="nil"/>
          <w:right w:val="single" w:sz="18" w:space="0" w:color="FFFFFF" w:themeColor="background1"/>
          <w:insideH w:val="nil"/>
          <w:insideV w:val="nil"/>
        </w:tcBorders>
        <w:shd w:val="clear" w:color="auto" w:fill="C3B190" w:themeFill="accent6" w:themeFillShade="BF"/>
      </w:tcPr>
    </w:tblStylePr>
    <w:tblStylePr w:type="lastCol">
      <w:tblPr/>
      <w:tcPr>
        <w:tcBorders>
          <w:top w:val="nil"/>
          <w:left w:val="single" w:sz="18" w:space="0" w:color="FFFFFF" w:themeColor="background1"/>
          <w:bottom w:val="nil"/>
          <w:right w:val="nil"/>
          <w:insideH w:val="nil"/>
          <w:insideV w:val="nil"/>
        </w:tcBorders>
        <w:shd w:val="clear" w:color="auto" w:fill="C3B190" w:themeFill="accent6" w:themeFillShade="BF"/>
      </w:tcPr>
    </w:tblStylePr>
    <w:tblStylePr w:type="band1Vert">
      <w:tblPr/>
      <w:tcPr>
        <w:tcBorders>
          <w:top w:val="nil"/>
          <w:left w:val="nil"/>
          <w:bottom w:val="nil"/>
          <w:right w:val="nil"/>
          <w:insideH w:val="nil"/>
          <w:insideV w:val="nil"/>
        </w:tcBorders>
        <w:shd w:val="clear" w:color="auto" w:fill="C3B190" w:themeFill="accent6" w:themeFillShade="BF"/>
      </w:tcPr>
    </w:tblStylePr>
    <w:tblStylePr w:type="band1Horz">
      <w:tblPr/>
      <w:tcPr>
        <w:tcBorders>
          <w:top w:val="nil"/>
          <w:left w:val="nil"/>
          <w:bottom w:val="nil"/>
          <w:right w:val="nil"/>
          <w:insideH w:val="nil"/>
          <w:insideV w:val="nil"/>
        </w:tcBorders>
        <w:shd w:val="clear" w:color="auto" w:fill="C3B190" w:themeFill="accent6" w:themeFillShade="BF"/>
      </w:tcPr>
    </w:tblStylePr>
  </w:style>
  <w:style w:type="table" w:styleId="GridTable1Light">
    <w:name w:val="Grid Table 1 Light"/>
    <w:basedOn w:val="TableNormal"/>
    <w:uiPriority w:val="46"/>
    <w:semiHidden/>
    <w:rsid w:val="0058629F"/>
    <w:tblPr>
      <w:tblStyleRowBandSize w:val="1"/>
      <w:tblStyleColBandSize w:val="1"/>
      <w:tblBorders>
        <w:top w:val="single" w:sz="4" w:space="0" w:color="A8A5A5" w:themeColor="text1" w:themeTint="66"/>
        <w:left w:val="single" w:sz="4" w:space="0" w:color="A8A5A5" w:themeColor="text1" w:themeTint="66"/>
        <w:bottom w:val="single" w:sz="4" w:space="0" w:color="A8A5A5" w:themeColor="text1" w:themeTint="66"/>
        <w:right w:val="single" w:sz="4" w:space="0" w:color="A8A5A5" w:themeColor="text1" w:themeTint="66"/>
        <w:insideH w:val="single" w:sz="4" w:space="0" w:color="A8A5A5" w:themeColor="text1" w:themeTint="66"/>
        <w:insideV w:val="single" w:sz="4" w:space="0" w:color="A8A5A5" w:themeColor="text1" w:themeTint="66"/>
      </w:tblBorders>
    </w:tblPr>
    <w:tblStylePr w:type="firstRow">
      <w:rPr>
        <w:b/>
        <w:bCs/>
      </w:rPr>
      <w:tblPr/>
      <w:tcPr>
        <w:tcBorders>
          <w:bottom w:val="single" w:sz="12" w:space="0" w:color="7C7979" w:themeColor="text1" w:themeTint="99"/>
        </w:tcBorders>
      </w:tcPr>
    </w:tblStylePr>
    <w:tblStylePr w:type="lastRow">
      <w:rPr>
        <w:b/>
        <w:bCs/>
      </w:rPr>
      <w:tblPr/>
      <w:tcPr>
        <w:tcBorders>
          <w:top w:val="double" w:sz="2" w:space="0" w:color="7C7979" w:themeColor="text1" w:themeTint="99"/>
        </w:tcBorders>
      </w:tcPr>
    </w:tblStylePr>
    <w:tblStylePr w:type="firstCol">
      <w:rPr>
        <w:b/>
        <w:bCs/>
      </w:rPr>
    </w:tblStylePr>
    <w:tblStylePr w:type="lastCol">
      <w:rPr>
        <w:b/>
        <w:bCs/>
      </w:rPr>
    </w:tblStylePr>
  </w:style>
  <w:style w:type="table" w:styleId="GridTable1Light-Accent1">
    <w:name w:val="Grid Table 1 Light Accent 1"/>
    <w:basedOn w:val="TableNormal"/>
    <w:uiPriority w:val="46"/>
    <w:semiHidden/>
    <w:rsid w:val="0058629F"/>
    <w:tblPr>
      <w:tblStyleRowBandSize w:val="1"/>
      <w:tblStyleColBandSize w:val="1"/>
      <w:tblBorders>
        <w:top w:val="single" w:sz="4" w:space="0" w:color="55FFCF" w:themeColor="accent1" w:themeTint="66"/>
        <w:left w:val="single" w:sz="4" w:space="0" w:color="55FFCF" w:themeColor="accent1" w:themeTint="66"/>
        <w:bottom w:val="single" w:sz="4" w:space="0" w:color="55FFCF" w:themeColor="accent1" w:themeTint="66"/>
        <w:right w:val="single" w:sz="4" w:space="0" w:color="55FFCF" w:themeColor="accent1" w:themeTint="66"/>
        <w:insideH w:val="single" w:sz="4" w:space="0" w:color="55FFCF" w:themeColor="accent1" w:themeTint="66"/>
        <w:insideV w:val="single" w:sz="4" w:space="0" w:color="55FFCF" w:themeColor="accent1" w:themeTint="66"/>
      </w:tblBorders>
    </w:tblPr>
    <w:tblStylePr w:type="firstRow">
      <w:rPr>
        <w:b/>
        <w:bCs/>
      </w:rPr>
      <w:tblPr/>
      <w:tcPr>
        <w:tcBorders>
          <w:bottom w:val="single" w:sz="12" w:space="0" w:color="01FFB8" w:themeColor="accent1" w:themeTint="99"/>
        </w:tcBorders>
      </w:tcPr>
    </w:tblStylePr>
    <w:tblStylePr w:type="lastRow">
      <w:rPr>
        <w:b/>
        <w:bCs/>
      </w:rPr>
      <w:tblPr/>
      <w:tcPr>
        <w:tcBorders>
          <w:top w:val="double" w:sz="2" w:space="0" w:color="01FFB8" w:themeColor="accent1" w:themeTint="99"/>
        </w:tcBorders>
      </w:tcPr>
    </w:tblStylePr>
    <w:tblStylePr w:type="firstCol">
      <w:rPr>
        <w:b/>
        <w:bCs/>
      </w:rPr>
    </w:tblStylePr>
    <w:tblStylePr w:type="lastCol">
      <w:rPr>
        <w:b/>
        <w:bCs/>
      </w:rPr>
    </w:tblStylePr>
  </w:style>
  <w:style w:type="table" w:styleId="GridTable1Light-Accent2">
    <w:name w:val="Grid Table 1 Light Accent 2"/>
    <w:basedOn w:val="TableNormal"/>
    <w:uiPriority w:val="46"/>
    <w:semiHidden/>
    <w:rsid w:val="0058629F"/>
    <w:tblPr>
      <w:tblStyleRowBandSize w:val="1"/>
      <w:tblStyleColBandSize w:val="1"/>
      <w:tblBorders>
        <w:top w:val="single" w:sz="4" w:space="0" w:color="F1EDE6" w:themeColor="accent2" w:themeTint="66"/>
        <w:left w:val="single" w:sz="4" w:space="0" w:color="F1EDE6" w:themeColor="accent2" w:themeTint="66"/>
        <w:bottom w:val="single" w:sz="4" w:space="0" w:color="F1EDE6" w:themeColor="accent2" w:themeTint="66"/>
        <w:right w:val="single" w:sz="4" w:space="0" w:color="F1EDE6" w:themeColor="accent2" w:themeTint="66"/>
        <w:insideH w:val="single" w:sz="4" w:space="0" w:color="F1EDE6" w:themeColor="accent2" w:themeTint="66"/>
        <w:insideV w:val="single" w:sz="4" w:space="0" w:color="F1EDE6" w:themeColor="accent2" w:themeTint="66"/>
      </w:tblBorders>
    </w:tblPr>
    <w:tblStylePr w:type="firstRow">
      <w:rPr>
        <w:b/>
        <w:bCs/>
      </w:rPr>
      <w:tblPr/>
      <w:tcPr>
        <w:tcBorders>
          <w:bottom w:val="single" w:sz="12" w:space="0" w:color="EAE5DA" w:themeColor="accent2" w:themeTint="99"/>
        </w:tcBorders>
      </w:tcPr>
    </w:tblStylePr>
    <w:tblStylePr w:type="lastRow">
      <w:rPr>
        <w:b/>
        <w:bCs/>
      </w:rPr>
      <w:tblPr/>
      <w:tcPr>
        <w:tcBorders>
          <w:top w:val="double" w:sz="2" w:space="0" w:color="EAE5DA" w:themeColor="accent2" w:themeTint="99"/>
        </w:tcBorders>
      </w:tcPr>
    </w:tblStylePr>
    <w:tblStylePr w:type="firstCol">
      <w:rPr>
        <w:b/>
        <w:bCs/>
      </w:rPr>
    </w:tblStylePr>
    <w:tblStylePr w:type="lastCol">
      <w:rPr>
        <w:b/>
        <w:bCs/>
      </w:rPr>
    </w:tblStylePr>
  </w:style>
  <w:style w:type="table" w:styleId="GridTable1Light-Accent3">
    <w:name w:val="Grid Table 1 Light Accent 3"/>
    <w:basedOn w:val="TableNormal"/>
    <w:uiPriority w:val="46"/>
    <w:semiHidden/>
    <w:rsid w:val="0058629F"/>
    <w:tblPr>
      <w:tblStyleRowBandSize w:val="1"/>
      <w:tblStyleColBandSize w:val="1"/>
      <w:tblBorders>
        <w:top w:val="single" w:sz="4" w:space="0" w:color="7AFFF8" w:themeColor="accent3" w:themeTint="66"/>
        <w:left w:val="single" w:sz="4" w:space="0" w:color="7AFFF8" w:themeColor="accent3" w:themeTint="66"/>
        <w:bottom w:val="single" w:sz="4" w:space="0" w:color="7AFFF8" w:themeColor="accent3" w:themeTint="66"/>
        <w:right w:val="single" w:sz="4" w:space="0" w:color="7AFFF8" w:themeColor="accent3" w:themeTint="66"/>
        <w:insideH w:val="single" w:sz="4" w:space="0" w:color="7AFFF8" w:themeColor="accent3" w:themeTint="66"/>
        <w:insideV w:val="single" w:sz="4" w:space="0" w:color="7AFFF8" w:themeColor="accent3" w:themeTint="66"/>
      </w:tblBorders>
    </w:tblPr>
    <w:tblStylePr w:type="firstRow">
      <w:rPr>
        <w:b/>
        <w:bCs/>
      </w:rPr>
      <w:tblPr/>
      <w:tcPr>
        <w:tcBorders>
          <w:bottom w:val="single" w:sz="12" w:space="0" w:color="37FFF4" w:themeColor="accent3" w:themeTint="99"/>
        </w:tcBorders>
      </w:tcPr>
    </w:tblStylePr>
    <w:tblStylePr w:type="lastRow">
      <w:rPr>
        <w:b/>
        <w:bCs/>
      </w:rPr>
      <w:tblPr/>
      <w:tcPr>
        <w:tcBorders>
          <w:top w:val="double" w:sz="2" w:space="0" w:color="37FFF4" w:themeColor="accent3" w:themeTint="99"/>
        </w:tcBorders>
      </w:tcPr>
    </w:tblStylePr>
    <w:tblStylePr w:type="firstCol">
      <w:rPr>
        <w:b/>
        <w:bCs/>
      </w:rPr>
    </w:tblStylePr>
    <w:tblStylePr w:type="lastCol">
      <w:rPr>
        <w:b/>
        <w:bCs/>
      </w:rPr>
    </w:tblStylePr>
  </w:style>
  <w:style w:type="table" w:styleId="GridTable1Light-Accent4">
    <w:name w:val="Grid Table 1 Light Accent 4"/>
    <w:basedOn w:val="TableNormal"/>
    <w:uiPriority w:val="46"/>
    <w:semiHidden/>
    <w:rsid w:val="0058629F"/>
    <w:tblPr>
      <w:tblStyleRowBandSize w:val="1"/>
      <w:tblStyleColBandSize w:val="1"/>
      <w:tblBorders>
        <w:top w:val="single" w:sz="4" w:space="0" w:color="917DD8" w:themeColor="accent4" w:themeTint="66"/>
        <w:left w:val="single" w:sz="4" w:space="0" w:color="917DD8" w:themeColor="accent4" w:themeTint="66"/>
        <w:bottom w:val="single" w:sz="4" w:space="0" w:color="917DD8" w:themeColor="accent4" w:themeTint="66"/>
        <w:right w:val="single" w:sz="4" w:space="0" w:color="917DD8" w:themeColor="accent4" w:themeTint="66"/>
        <w:insideH w:val="single" w:sz="4" w:space="0" w:color="917DD8" w:themeColor="accent4" w:themeTint="66"/>
        <w:insideV w:val="single" w:sz="4" w:space="0" w:color="917DD8" w:themeColor="accent4" w:themeTint="66"/>
      </w:tblBorders>
    </w:tblPr>
    <w:tblStylePr w:type="firstRow">
      <w:rPr>
        <w:b/>
        <w:bCs/>
      </w:rPr>
      <w:tblPr/>
      <w:tcPr>
        <w:tcBorders>
          <w:bottom w:val="single" w:sz="12" w:space="0" w:color="5B3DC5" w:themeColor="accent4" w:themeTint="99"/>
        </w:tcBorders>
      </w:tcPr>
    </w:tblStylePr>
    <w:tblStylePr w:type="lastRow">
      <w:rPr>
        <w:b/>
        <w:bCs/>
      </w:rPr>
      <w:tblPr/>
      <w:tcPr>
        <w:tcBorders>
          <w:top w:val="double" w:sz="2" w:space="0" w:color="5B3DC5" w:themeColor="accent4" w:themeTint="99"/>
        </w:tcBorders>
      </w:tcPr>
    </w:tblStylePr>
    <w:tblStylePr w:type="firstCol">
      <w:rPr>
        <w:b/>
        <w:bCs/>
      </w:rPr>
    </w:tblStylePr>
    <w:tblStylePr w:type="lastCol">
      <w:rPr>
        <w:b/>
        <w:bCs/>
      </w:rPr>
    </w:tblStylePr>
  </w:style>
  <w:style w:type="table" w:styleId="GridTable1Light-Accent5">
    <w:name w:val="Grid Table 1 Light Accent 5"/>
    <w:basedOn w:val="TableNormal"/>
    <w:uiPriority w:val="46"/>
    <w:semiHidden/>
    <w:rsid w:val="0058629F"/>
    <w:tblPr>
      <w:tblStyleRowBandSize w:val="1"/>
      <w:tblStyleColBandSize w:val="1"/>
      <w:tblBorders>
        <w:top w:val="single" w:sz="4" w:space="0" w:color="C1D6D0" w:themeColor="accent5" w:themeTint="66"/>
        <w:left w:val="single" w:sz="4" w:space="0" w:color="C1D6D0" w:themeColor="accent5" w:themeTint="66"/>
        <w:bottom w:val="single" w:sz="4" w:space="0" w:color="C1D6D0" w:themeColor="accent5" w:themeTint="66"/>
        <w:right w:val="single" w:sz="4" w:space="0" w:color="C1D6D0" w:themeColor="accent5" w:themeTint="66"/>
        <w:insideH w:val="single" w:sz="4" w:space="0" w:color="C1D6D0" w:themeColor="accent5" w:themeTint="66"/>
        <w:insideV w:val="single" w:sz="4" w:space="0" w:color="C1D6D0" w:themeColor="accent5" w:themeTint="66"/>
      </w:tblBorders>
    </w:tblPr>
    <w:tblStylePr w:type="firstRow">
      <w:rPr>
        <w:b/>
        <w:bCs/>
      </w:rPr>
      <w:tblPr/>
      <w:tcPr>
        <w:tcBorders>
          <w:bottom w:val="single" w:sz="12" w:space="0" w:color="A3C2B9" w:themeColor="accent5" w:themeTint="99"/>
        </w:tcBorders>
      </w:tcPr>
    </w:tblStylePr>
    <w:tblStylePr w:type="lastRow">
      <w:rPr>
        <w:b/>
        <w:bCs/>
      </w:rPr>
      <w:tblPr/>
      <w:tcPr>
        <w:tcBorders>
          <w:top w:val="double" w:sz="2" w:space="0" w:color="A3C2B9" w:themeColor="accent5" w:themeTint="99"/>
        </w:tcBorders>
      </w:tcPr>
    </w:tblStylePr>
    <w:tblStylePr w:type="firstCol">
      <w:rPr>
        <w:b/>
        <w:bCs/>
      </w:rPr>
    </w:tblStylePr>
    <w:tblStylePr w:type="lastCol">
      <w:rPr>
        <w:b/>
        <w:bCs/>
      </w:rPr>
    </w:tblStylePr>
  </w:style>
  <w:style w:type="table" w:styleId="GridTable1Light-Accent6">
    <w:name w:val="Grid Table 1 Light Accent 6"/>
    <w:basedOn w:val="TableNormal"/>
    <w:uiPriority w:val="46"/>
    <w:semiHidden/>
    <w:rsid w:val="0058629F"/>
    <w:tblPr>
      <w:tblStyleRowBandSize w:val="1"/>
      <w:tblStyleColBandSize w:val="1"/>
      <w:tblBorders>
        <w:top w:val="single" w:sz="4" w:space="0" w:color="F7F4F0" w:themeColor="accent6" w:themeTint="66"/>
        <w:left w:val="single" w:sz="4" w:space="0" w:color="F7F4F0" w:themeColor="accent6" w:themeTint="66"/>
        <w:bottom w:val="single" w:sz="4" w:space="0" w:color="F7F4F0" w:themeColor="accent6" w:themeTint="66"/>
        <w:right w:val="single" w:sz="4" w:space="0" w:color="F7F4F0" w:themeColor="accent6" w:themeTint="66"/>
        <w:insideH w:val="single" w:sz="4" w:space="0" w:color="F7F4F0" w:themeColor="accent6" w:themeTint="66"/>
        <w:insideV w:val="single" w:sz="4" w:space="0" w:color="F7F4F0" w:themeColor="accent6" w:themeTint="66"/>
      </w:tblBorders>
    </w:tblPr>
    <w:tblStylePr w:type="firstRow">
      <w:rPr>
        <w:b/>
        <w:bCs/>
      </w:rPr>
      <w:tblPr/>
      <w:tcPr>
        <w:tcBorders>
          <w:bottom w:val="single" w:sz="12" w:space="0" w:color="F3EFE8" w:themeColor="accent6" w:themeTint="99"/>
        </w:tcBorders>
      </w:tcPr>
    </w:tblStylePr>
    <w:tblStylePr w:type="lastRow">
      <w:rPr>
        <w:b/>
        <w:bCs/>
      </w:rPr>
      <w:tblPr/>
      <w:tcPr>
        <w:tcBorders>
          <w:top w:val="double" w:sz="2" w:space="0" w:color="F3EFE8" w:themeColor="accent6" w:themeTint="99"/>
        </w:tcBorders>
      </w:tcPr>
    </w:tblStylePr>
    <w:tblStylePr w:type="firstCol">
      <w:rPr>
        <w:b/>
        <w:bCs/>
      </w:rPr>
    </w:tblStylePr>
    <w:tblStylePr w:type="lastCol">
      <w:rPr>
        <w:b/>
        <w:bCs/>
      </w:rPr>
    </w:tblStylePr>
  </w:style>
  <w:style w:type="table" w:styleId="GridTable2">
    <w:name w:val="Grid Table 2"/>
    <w:basedOn w:val="TableNormal"/>
    <w:uiPriority w:val="47"/>
    <w:semiHidden/>
    <w:rsid w:val="0058629F"/>
    <w:tblPr>
      <w:tblStyleRowBandSize w:val="1"/>
      <w:tblStyleColBandSize w:val="1"/>
      <w:tblBorders>
        <w:top w:val="single" w:sz="2" w:space="0" w:color="7C7979" w:themeColor="text1" w:themeTint="99"/>
        <w:bottom w:val="single" w:sz="2" w:space="0" w:color="7C7979" w:themeColor="text1" w:themeTint="99"/>
        <w:insideH w:val="single" w:sz="2" w:space="0" w:color="7C7979" w:themeColor="text1" w:themeTint="99"/>
        <w:insideV w:val="single" w:sz="2" w:space="0" w:color="7C7979" w:themeColor="text1" w:themeTint="99"/>
      </w:tblBorders>
    </w:tblPr>
    <w:tblStylePr w:type="firstRow">
      <w:rPr>
        <w:b/>
        <w:bCs/>
      </w:rPr>
      <w:tblPr/>
      <w:tcPr>
        <w:tcBorders>
          <w:top w:val="nil"/>
          <w:bottom w:val="single" w:sz="12" w:space="0" w:color="7C7979" w:themeColor="text1" w:themeTint="99"/>
          <w:insideH w:val="nil"/>
          <w:insideV w:val="nil"/>
        </w:tcBorders>
        <w:shd w:val="clear" w:color="auto" w:fill="FFFFFF" w:themeFill="background1"/>
      </w:tcPr>
    </w:tblStylePr>
    <w:tblStylePr w:type="lastRow">
      <w:rPr>
        <w:b/>
        <w:bCs/>
      </w:rPr>
      <w:tblPr/>
      <w:tcPr>
        <w:tcBorders>
          <w:top w:val="double" w:sz="2" w:space="0" w:color="7C7979" w:themeColor="tex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GridTable2-Accent1">
    <w:name w:val="Grid Table 2 Accent 1"/>
    <w:basedOn w:val="TableNormal"/>
    <w:uiPriority w:val="47"/>
    <w:semiHidden/>
    <w:rsid w:val="0058629F"/>
    <w:tblPr>
      <w:tblStyleRowBandSize w:val="1"/>
      <w:tblStyleColBandSize w:val="1"/>
      <w:tblBorders>
        <w:top w:val="single" w:sz="2" w:space="0" w:color="01FFB8" w:themeColor="accent1" w:themeTint="99"/>
        <w:bottom w:val="single" w:sz="2" w:space="0" w:color="01FFB8" w:themeColor="accent1" w:themeTint="99"/>
        <w:insideH w:val="single" w:sz="2" w:space="0" w:color="01FFB8" w:themeColor="accent1" w:themeTint="99"/>
        <w:insideV w:val="single" w:sz="2" w:space="0" w:color="01FFB8" w:themeColor="accent1" w:themeTint="99"/>
      </w:tblBorders>
    </w:tblPr>
    <w:tblStylePr w:type="firstRow">
      <w:rPr>
        <w:b/>
        <w:bCs/>
      </w:rPr>
      <w:tblPr/>
      <w:tcPr>
        <w:tcBorders>
          <w:top w:val="nil"/>
          <w:bottom w:val="single" w:sz="12" w:space="0" w:color="01FFB8" w:themeColor="accent1" w:themeTint="99"/>
          <w:insideH w:val="nil"/>
          <w:insideV w:val="nil"/>
        </w:tcBorders>
        <w:shd w:val="clear" w:color="auto" w:fill="FFFFFF" w:themeFill="background1"/>
      </w:tcPr>
    </w:tblStylePr>
    <w:tblStylePr w:type="lastRow">
      <w:rPr>
        <w:b/>
        <w:bCs/>
      </w:rPr>
      <w:tblPr/>
      <w:tcPr>
        <w:tcBorders>
          <w:top w:val="double" w:sz="2" w:space="0" w:color="01FFB8" w:themeColor="accen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AAFFE7" w:themeFill="accent1" w:themeFillTint="33"/>
      </w:tcPr>
    </w:tblStylePr>
    <w:tblStylePr w:type="band1Horz">
      <w:tblPr/>
      <w:tcPr>
        <w:shd w:val="clear" w:color="auto" w:fill="AAFFE7" w:themeFill="accent1" w:themeFillTint="33"/>
      </w:tcPr>
    </w:tblStylePr>
  </w:style>
  <w:style w:type="table" w:styleId="GridTable2-Accent2">
    <w:name w:val="Grid Table 2 Accent 2"/>
    <w:basedOn w:val="TableNormal"/>
    <w:uiPriority w:val="47"/>
    <w:semiHidden/>
    <w:rsid w:val="0058629F"/>
    <w:tblPr>
      <w:tblStyleRowBandSize w:val="1"/>
      <w:tblStyleColBandSize w:val="1"/>
      <w:tblBorders>
        <w:top w:val="single" w:sz="2" w:space="0" w:color="EAE5DA" w:themeColor="accent2" w:themeTint="99"/>
        <w:bottom w:val="single" w:sz="2" w:space="0" w:color="EAE5DA" w:themeColor="accent2" w:themeTint="99"/>
        <w:insideH w:val="single" w:sz="2" w:space="0" w:color="EAE5DA" w:themeColor="accent2" w:themeTint="99"/>
        <w:insideV w:val="single" w:sz="2" w:space="0" w:color="EAE5DA" w:themeColor="accent2" w:themeTint="99"/>
      </w:tblBorders>
    </w:tblPr>
    <w:tblStylePr w:type="firstRow">
      <w:rPr>
        <w:b/>
        <w:bCs/>
      </w:rPr>
      <w:tblPr/>
      <w:tcPr>
        <w:tcBorders>
          <w:top w:val="nil"/>
          <w:bottom w:val="single" w:sz="12" w:space="0" w:color="EAE5DA" w:themeColor="accent2" w:themeTint="99"/>
          <w:insideH w:val="nil"/>
          <w:insideV w:val="nil"/>
        </w:tcBorders>
        <w:shd w:val="clear" w:color="auto" w:fill="FFFFFF" w:themeFill="background1"/>
      </w:tcPr>
    </w:tblStylePr>
    <w:tblStylePr w:type="lastRow">
      <w:rPr>
        <w:b/>
        <w:bCs/>
      </w:rPr>
      <w:tblPr/>
      <w:tcPr>
        <w:tcBorders>
          <w:top w:val="double" w:sz="2" w:space="0" w:color="EAE5DA" w:themeColor="accent2"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8F6F2" w:themeFill="accent2" w:themeFillTint="33"/>
      </w:tcPr>
    </w:tblStylePr>
    <w:tblStylePr w:type="band1Horz">
      <w:tblPr/>
      <w:tcPr>
        <w:shd w:val="clear" w:color="auto" w:fill="F8F6F2" w:themeFill="accent2" w:themeFillTint="33"/>
      </w:tcPr>
    </w:tblStylePr>
  </w:style>
  <w:style w:type="table" w:styleId="GridTable2-Accent3">
    <w:name w:val="Grid Table 2 Accent 3"/>
    <w:basedOn w:val="TableNormal"/>
    <w:uiPriority w:val="47"/>
    <w:semiHidden/>
    <w:rsid w:val="0058629F"/>
    <w:tblPr>
      <w:tblStyleRowBandSize w:val="1"/>
      <w:tblStyleColBandSize w:val="1"/>
      <w:tblBorders>
        <w:top w:val="single" w:sz="2" w:space="0" w:color="37FFF4" w:themeColor="accent3" w:themeTint="99"/>
        <w:bottom w:val="single" w:sz="2" w:space="0" w:color="37FFF4" w:themeColor="accent3" w:themeTint="99"/>
        <w:insideH w:val="single" w:sz="2" w:space="0" w:color="37FFF4" w:themeColor="accent3" w:themeTint="99"/>
        <w:insideV w:val="single" w:sz="2" w:space="0" w:color="37FFF4" w:themeColor="accent3" w:themeTint="99"/>
      </w:tblBorders>
    </w:tblPr>
    <w:tblStylePr w:type="firstRow">
      <w:rPr>
        <w:b/>
        <w:bCs/>
      </w:rPr>
      <w:tblPr/>
      <w:tcPr>
        <w:tcBorders>
          <w:top w:val="nil"/>
          <w:bottom w:val="single" w:sz="12" w:space="0" w:color="37FFF4" w:themeColor="accent3" w:themeTint="99"/>
          <w:insideH w:val="nil"/>
          <w:insideV w:val="nil"/>
        </w:tcBorders>
        <w:shd w:val="clear" w:color="auto" w:fill="FFFFFF" w:themeFill="background1"/>
      </w:tcPr>
    </w:tblStylePr>
    <w:tblStylePr w:type="lastRow">
      <w:rPr>
        <w:b/>
        <w:bCs/>
      </w:rPr>
      <w:tblPr/>
      <w:tcPr>
        <w:tcBorders>
          <w:top w:val="double" w:sz="2" w:space="0" w:color="37FFF4" w:themeColor="accent3"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GridTable2-Accent4">
    <w:name w:val="Grid Table 2 Accent 4"/>
    <w:basedOn w:val="TableNormal"/>
    <w:uiPriority w:val="47"/>
    <w:semiHidden/>
    <w:rsid w:val="0058629F"/>
    <w:tblPr>
      <w:tblStyleRowBandSize w:val="1"/>
      <w:tblStyleColBandSize w:val="1"/>
      <w:tblBorders>
        <w:top w:val="single" w:sz="2" w:space="0" w:color="5B3DC5" w:themeColor="accent4" w:themeTint="99"/>
        <w:bottom w:val="single" w:sz="2" w:space="0" w:color="5B3DC5" w:themeColor="accent4" w:themeTint="99"/>
        <w:insideH w:val="single" w:sz="2" w:space="0" w:color="5B3DC5" w:themeColor="accent4" w:themeTint="99"/>
        <w:insideV w:val="single" w:sz="2" w:space="0" w:color="5B3DC5" w:themeColor="accent4" w:themeTint="99"/>
      </w:tblBorders>
    </w:tblPr>
    <w:tblStylePr w:type="firstRow">
      <w:rPr>
        <w:b/>
        <w:bCs/>
      </w:rPr>
      <w:tblPr/>
      <w:tcPr>
        <w:tcBorders>
          <w:top w:val="nil"/>
          <w:bottom w:val="single" w:sz="12" w:space="0" w:color="5B3DC5" w:themeColor="accent4" w:themeTint="99"/>
          <w:insideH w:val="nil"/>
          <w:insideV w:val="nil"/>
        </w:tcBorders>
        <w:shd w:val="clear" w:color="auto" w:fill="FFFFFF" w:themeFill="background1"/>
      </w:tcPr>
    </w:tblStylePr>
    <w:tblStylePr w:type="lastRow">
      <w:rPr>
        <w:b/>
        <w:bCs/>
      </w:rPr>
      <w:tblPr/>
      <w:tcPr>
        <w:tcBorders>
          <w:top w:val="double" w:sz="2" w:space="0" w:color="5B3DC5" w:themeColor="accent4"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GridTable2-Accent5">
    <w:name w:val="Grid Table 2 Accent 5"/>
    <w:basedOn w:val="TableNormal"/>
    <w:uiPriority w:val="47"/>
    <w:semiHidden/>
    <w:rsid w:val="0058629F"/>
    <w:tblPr>
      <w:tblStyleRowBandSize w:val="1"/>
      <w:tblStyleColBandSize w:val="1"/>
      <w:tblBorders>
        <w:top w:val="single" w:sz="2" w:space="0" w:color="A3C2B9" w:themeColor="accent5" w:themeTint="99"/>
        <w:bottom w:val="single" w:sz="2" w:space="0" w:color="A3C2B9" w:themeColor="accent5" w:themeTint="99"/>
        <w:insideH w:val="single" w:sz="2" w:space="0" w:color="A3C2B9" w:themeColor="accent5" w:themeTint="99"/>
        <w:insideV w:val="single" w:sz="2" w:space="0" w:color="A3C2B9" w:themeColor="accent5" w:themeTint="99"/>
      </w:tblBorders>
    </w:tblPr>
    <w:tblStylePr w:type="firstRow">
      <w:rPr>
        <w:b/>
        <w:bCs/>
      </w:rPr>
      <w:tblPr/>
      <w:tcPr>
        <w:tcBorders>
          <w:top w:val="nil"/>
          <w:bottom w:val="single" w:sz="12" w:space="0" w:color="A3C2B9" w:themeColor="accent5" w:themeTint="99"/>
          <w:insideH w:val="nil"/>
          <w:insideV w:val="nil"/>
        </w:tcBorders>
        <w:shd w:val="clear" w:color="auto" w:fill="FFFFFF" w:themeFill="background1"/>
      </w:tcPr>
    </w:tblStylePr>
    <w:tblStylePr w:type="lastRow">
      <w:rPr>
        <w:b/>
        <w:bCs/>
      </w:rPr>
      <w:tblPr/>
      <w:tcPr>
        <w:tcBorders>
          <w:top w:val="double" w:sz="2" w:space="0" w:color="A3C2B9" w:themeColor="accent5"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0EAE7" w:themeFill="accent5" w:themeFillTint="33"/>
      </w:tcPr>
    </w:tblStylePr>
    <w:tblStylePr w:type="band1Horz">
      <w:tblPr/>
      <w:tcPr>
        <w:shd w:val="clear" w:color="auto" w:fill="E0EAE7" w:themeFill="accent5" w:themeFillTint="33"/>
      </w:tcPr>
    </w:tblStylePr>
  </w:style>
  <w:style w:type="table" w:styleId="GridTable2-Accent6">
    <w:name w:val="Grid Table 2 Accent 6"/>
    <w:basedOn w:val="TableNormal"/>
    <w:uiPriority w:val="47"/>
    <w:semiHidden/>
    <w:rsid w:val="0058629F"/>
    <w:tblPr>
      <w:tblStyleRowBandSize w:val="1"/>
      <w:tblStyleColBandSize w:val="1"/>
      <w:tblBorders>
        <w:top w:val="single" w:sz="2" w:space="0" w:color="F3EFE8" w:themeColor="accent6" w:themeTint="99"/>
        <w:bottom w:val="single" w:sz="2" w:space="0" w:color="F3EFE8" w:themeColor="accent6" w:themeTint="99"/>
        <w:insideH w:val="single" w:sz="2" w:space="0" w:color="F3EFE8" w:themeColor="accent6" w:themeTint="99"/>
        <w:insideV w:val="single" w:sz="2" w:space="0" w:color="F3EFE8" w:themeColor="accent6" w:themeTint="99"/>
      </w:tblBorders>
    </w:tblPr>
    <w:tblStylePr w:type="firstRow">
      <w:rPr>
        <w:b/>
        <w:bCs/>
      </w:rPr>
      <w:tblPr/>
      <w:tcPr>
        <w:tcBorders>
          <w:top w:val="nil"/>
          <w:bottom w:val="single" w:sz="12" w:space="0" w:color="F3EFE8" w:themeColor="accent6" w:themeTint="99"/>
          <w:insideH w:val="nil"/>
          <w:insideV w:val="nil"/>
        </w:tcBorders>
        <w:shd w:val="clear" w:color="auto" w:fill="FFFFFF" w:themeFill="background1"/>
      </w:tcPr>
    </w:tblStylePr>
    <w:tblStylePr w:type="lastRow">
      <w:rPr>
        <w:b/>
        <w:bCs/>
      </w:rPr>
      <w:tblPr/>
      <w:tcPr>
        <w:tcBorders>
          <w:top w:val="double" w:sz="2" w:space="0" w:color="F3EFE8" w:themeColor="accent6"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BF9F7" w:themeFill="accent6" w:themeFillTint="33"/>
      </w:tcPr>
    </w:tblStylePr>
    <w:tblStylePr w:type="band1Horz">
      <w:tblPr/>
      <w:tcPr>
        <w:shd w:val="clear" w:color="auto" w:fill="FBF9F7" w:themeFill="accent6" w:themeFillTint="33"/>
      </w:tcPr>
    </w:tblStylePr>
  </w:style>
  <w:style w:type="table" w:styleId="GridTable3">
    <w:name w:val="Grid Table 3"/>
    <w:basedOn w:val="TableNormal"/>
    <w:uiPriority w:val="48"/>
    <w:semiHidden/>
    <w:rsid w:val="0058629F"/>
    <w:tblPr>
      <w:tblStyleRowBandSize w:val="1"/>
      <w:tblStyleColBandSize w:val="1"/>
      <w:tblBorders>
        <w:top w:val="single" w:sz="4" w:space="0" w:color="7C7979" w:themeColor="text1" w:themeTint="99"/>
        <w:left w:val="single" w:sz="4" w:space="0" w:color="7C7979" w:themeColor="text1" w:themeTint="99"/>
        <w:bottom w:val="single" w:sz="4" w:space="0" w:color="7C7979" w:themeColor="text1" w:themeTint="99"/>
        <w:right w:val="single" w:sz="4" w:space="0" w:color="7C7979" w:themeColor="text1" w:themeTint="99"/>
        <w:insideH w:val="single" w:sz="4" w:space="0" w:color="7C7979" w:themeColor="text1" w:themeTint="99"/>
        <w:insideV w:val="single" w:sz="4" w:space="0" w:color="7C7979"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3D2D2" w:themeFill="text1" w:themeFillTint="33"/>
      </w:tcPr>
    </w:tblStylePr>
    <w:tblStylePr w:type="band1Horz">
      <w:tblPr/>
      <w:tcPr>
        <w:shd w:val="clear" w:color="auto" w:fill="D3D2D2" w:themeFill="text1" w:themeFillTint="33"/>
      </w:tcPr>
    </w:tblStylePr>
    <w:tblStylePr w:type="neCell">
      <w:tblPr/>
      <w:tcPr>
        <w:tcBorders>
          <w:bottom w:val="single" w:sz="4" w:space="0" w:color="7C7979" w:themeColor="text1" w:themeTint="99"/>
        </w:tcBorders>
      </w:tcPr>
    </w:tblStylePr>
    <w:tblStylePr w:type="nwCell">
      <w:tblPr/>
      <w:tcPr>
        <w:tcBorders>
          <w:bottom w:val="single" w:sz="4" w:space="0" w:color="7C7979" w:themeColor="text1" w:themeTint="99"/>
        </w:tcBorders>
      </w:tcPr>
    </w:tblStylePr>
    <w:tblStylePr w:type="seCell">
      <w:tblPr/>
      <w:tcPr>
        <w:tcBorders>
          <w:top w:val="single" w:sz="4" w:space="0" w:color="7C7979" w:themeColor="text1" w:themeTint="99"/>
        </w:tcBorders>
      </w:tcPr>
    </w:tblStylePr>
    <w:tblStylePr w:type="swCell">
      <w:tblPr/>
      <w:tcPr>
        <w:tcBorders>
          <w:top w:val="single" w:sz="4" w:space="0" w:color="7C7979" w:themeColor="text1" w:themeTint="99"/>
        </w:tcBorders>
      </w:tcPr>
    </w:tblStylePr>
  </w:style>
  <w:style w:type="table" w:styleId="GridTable3-Accent1">
    <w:name w:val="Grid Table 3 Accent 1"/>
    <w:basedOn w:val="TableNormal"/>
    <w:uiPriority w:val="48"/>
    <w:semiHidden/>
    <w:rsid w:val="0058629F"/>
    <w:tblPr>
      <w:tblStyleRowBandSize w:val="1"/>
      <w:tblStyleColBandSize w:val="1"/>
      <w:tblBorders>
        <w:top w:val="single" w:sz="4" w:space="0" w:color="01FFB8" w:themeColor="accent1" w:themeTint="99"/>
        <w:left w:val="single" w:sz="4" w:space="0" w:color="01FFB8" w:themeColor="accent1" w:themeTint="99"/>
        <w:bottom w:val="single" w:sz="4" w:space="0" w:color="01FFB8" w:themeColor="accent1" w:themeTint="99"/>
        <w:right w:val="single" w:sz="4" w:space="0" w:color="01FFB8" w:themeColor="accent1" w:themeTint="99"/>
        <w:insideH w:val="single" w:sz="4" w:space="0" w:color="01FFB8" w:themeColor="accent1" w:themeTint="99"/>
        <w:insideV w:val="single" w:sz="4" w:space="0" w:color="01FFB8"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AAFFE7" w:themeFill="accent1" w:themeFillTint="33"/>
      </w:tcPr>
    </w:tblStylePr>
    <w:tblStylePr w:type="band1Horz">
      <w:tblPr/>
      <w:tcPr>
        <w:shd w:val="clear" w:color="auto" w:fill="AAFFE7" w:themeFill="accent1" w:themeFillTint="33"/>
      </w:tcPr>
    </w:tblStylePr>
    <w:tblStylePr w:type="neCell">
      <w:tblPr/>
      <w:tcPr>
        <w:tcBorders>
          <w:bottom w:val="single" w:sz="4" w:space="0" w:color="01FFB8" w:themeColor="accent1" w:themeTint="99"/>
        </w:tcBorders>
      </w:tcPr>
    </w:tblStylePr>
    <w:tblStylePr w:type="nwCell">
      <w:tblPr/>
      <w:tcPr>
        <w:tcBorders>
          <w:bottom w:val="single" w:sz="4" w:space="0" w:color="01FFB8" w:themeColor="accent1" w:themeTint="99"/>
        </w:tcBorders>
      </w:tcPr>
    </w:tblStylePr>
    <w:tblStylePr w:type="seCell">
      <w:tblPr/>
      <w:tcPr>
        <w:tcBorders>
          <w:top w:val="single" w:sz="4" w:space="0" w:color="01FFB8" w:themeColor="accent1" w:themeTint="99"/>
        </w:tcBorders>
      </w:tcPr>
    </w:tblStylePr>
    <w:tblStylePr w:type="swCell">
      <w:tblPr/>
      <w:tcPr>
        <w:tcBorders>
          <w:top w:val="single" w:sz="4" w:space="0" w:color="01FFB8" w:themeColor="accent1" w:themeTint="99"/>
        </w:tcBorders>
      </w:tcPr>
    </w:tblStylePr>
  </w:style>
  <w:style w:type="table" w:styleId="GridTable3-Accent2">
    <w:name w:val="Grid Table 3 Accent 2"/>
    <w:basedOn w:val="TableNormal"/>
    <w:uiPriority w:val="48"/>
    <w:semiHidden/>
    <w:rsid w:val="0058629F"/>
    <w:tblPr>
      <w:tblStyleRowBandSize w:val="1"/>
      <w:tblStyleColBandSize w:val="1"/>
      <w:tblBorders>
        <w:top w:val="single" w:sz="4" w:space="0" w:color="EAE5DA" w:themeColor="accent2" w:themeTint="99"/>
        <w:left w:val="single" w:sz="4" w:space="0" w:color="EAE5DA" w:themeColor="accent2" w:themeTint="99"/>
        <w:bottom w:val="single" w:sz="4" w:space="0" w:color="EAE5DA" w:themeColor="accent2" w:themeTint="99"/>
        <w:right w:val="single" w:sz="4" w:space="0" w:color="EAE5DA" w:themeColor="accent2" w:themeTint="99"/>
        <w:insideH w:val="single" w:sz="4" w:space="0" w:color="EAE5DA" w:themeColor="accent2" w:themeTint="99"/>
        <w:insideV w:val="single" w:sz="4" w:space="0" w:color="EAE5DA"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8F6F2" w:themeFill="accent2" w:themeFillTint="33"/>
      </w:tcPr>
    </w:tblStylePr>
    <w:tblStylePr w:type="band1Horz">
      <w:tblPr/>
      <w:tcPr>
        <w:shd w:val="clear" w:color="auto" w:fill="F8F6F2" w:themeFill="accent2" w:themeFillTint="33"/>
      </w:tcPr>
    </w:tblStylePr>
    <w:tblStylePr w:type="neCell">
      <w:tblPr/>
      <w:tcPr>
        <w:tcBorders>
          <w:bottom w:val="single" w:sz="4" w:space="0" w:color="EAE5DA" w:themeColor="accent2" w:themeTint="99"/>
        </w:tcBorders>
      </w:tcPr>
    </w:tblStylePr>
    <w:tblStylePr w:type="nwCell">
      <w:tblPr/>
      <w:tcPr>
        <w:tcBorders>
          <w:bottom w:val="single" w:sz="4" w:space="0" w:color="EAE5DA" w:themeColor="accent2" w:themeTint="99"/>
        </w:tcBorders>
      </w:tcPr>
    </w:tblStylePr>
    <w:tblStylePr w:type="seCell">
      <w:tblPr/>
      <w:tcPr>
        <w:tcBorders>
          <w:top w:val="single" w:sz="4" w:space="0" w:color="EAE5DA" w:themeColor="accent2" w:themeTint="99"/>
        </w:tcBorders>
      </w:tcPr>
    </w:tblStylePr>
    <w:tblStylePr w:type="swCell">
      <w:tblPr/>
      <w:tcPr>
        <w:tcBorders>
          <w:top w:val="single" w:sz="4" w:space="0" w:color="EAE5DA" w:themeColor="accent2" w:themeTint="99"/>
        </w:tcBorders>
      </w:tcPr>
    </w:tblStylePr>
  </w:style>
  <w:style w:type="table" w:styleId="GridTable3-Accent3">
    <w:name w:val="Grid Table 3 Accent 3"/>
    <w:basedOn w:val="TableNormal"/>
    <w:uiPriority w:val="48"/>
    <w:semiHidden/>
    <w:rsid w:val="0058629F"/>
    <w:tblPr>
      <w:tblStyleRowBandSize w:val="1"/>
      <w:tblStyleColBandSize w:val="1"/>
      <w:tblBorders>
        <w:top w:val="single" w:sz="4" w:space="0" w:color="37FFF4" w:themeColor="accent3" w:themeTint="99"/>
        <w:left w:val="single" w:sz="4" w:space="0" w:color="37FFF4" w:themeColor="accent3" w:themeTint="99"/>
        <w:bottom w:val="single" w:sz="4" w:space="0" w:color="37FFF4" w:themeColor="accent3" w:themeTint="99"/>
        <w:right w:val="single" w:sz="4" w:space="0" w:color="37FFF4" w:themeColor="accent3" w:themeTint="99"/>
        <w:insideH w:val="single" w:sz="4" w:space="0" w:color="37FFF4" w:themeColor="accent3" w:themeTint="99"/>
        <w:insideV w:val="single" w:sz="4" w:space="0" w:color="37FFF4"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BCFFFB" w:themeFill="accent3" w:themeFillTint="33"/>
      </w:tcPr>
    </w:tblStylePr>
    <w:tblStylePr w:type="band1Horz">
      <w:tblPr/>
      <w:tcPr>
        <w:shd w:val="clear" w:color="auto" w:fill="BCFFFB" w:themeFill="accent3" w:themeFillTint="33"/>
      </w:tcPr>
    </w:tblStylePr>
    <w:tblStylePr w:type="neCell">
      <w:tblPr/>
      <w:tcPr>
        <w:tcBorders>
          <w:bottom w:val="single" w:sz="4" w:space="0" w:color="37FFF4" w:themeColor="accent3" w:themeTint="99"/>
        </w:tcBorders>
      </w:tcPr>
    </w:tblStylePr>
    <w:tblStylePr w:type="nwCell">
      <w:tblPr/>
      <w:tcPr>
        <w:tcBorders>
          <w:bottom w:val="single" w:sz="4" w:space="0" w:color="37FFF4" w:themeColor="accent3" w:themeTint="99"/>
        </w:tcBorders>
      </w:tcPr>
    </w:tblStylePr>
    <w:tblStylePr w:type="seCell">
      <w:tblPr/>
      <w:tcPr>
        <w:tcBorders>
          <w:top w:val="single" w:sz="4" w:space="0" w:color="37FFF4" w:themeColor="accent3" w:themeTint="99"/>
        </w:tcBorders>
      </w:tcPr>
    </w:tblStylePr>
    <w:tblStylePr w:type="swCell">
      <w:tblPr/>
      <w:tcPr>
        <w:tcBorders>
          <w:top w:val="single" w:sz="4" w:space="0" w:color="37FFF4" w:themeColor="accent3" w:themeTint="99"/>
        </w:tcBorders>
      </w:tcPr>
    </w:tblStylePr>
  </w:style>
  <w:style w:type="table" w:styleId="GridTable3-Accent4">
    <w:name w:val="Grid Table 3 Accent 4"/>
    <w:basedOn w:val="TableNormal"/>
    <w:uiPriority w:val="48"/>
    <w:semiHidden/>
    <w:rsid w:val="0058629F"/>
    <w:tblPr>
      <w:tblStyleRowBandSize w:val="1"/>
      <w:tblStyleColBandSize w:val="1"/>
      <w:tblBorders>
        <w:top w:val="single" w:sz="4" w:space="0" w:color="5B3DC5" w:themeColor="accent4" w:themeTint="99"/>
        <w:left w:val="single" w:sz="4" w:space="0" w:color="5B3DC5" w:themeColor="accent4" w:themeTint="99"/>
        <w:bottom w:val="single" w:sz="4" w:space="0" w:color="5B3DC5" w:themeColor="accent4" w:themeTint="99"/>
        <w:right w:val="single" w:sz="4" w:space="0" w:color="5B3DC5" w:themeColor="accent4" w:themeTint="99"/>
        <w:insideH w:val="single" w:sz="4" w:space="0" w:color="5B3DC5" w:themeColor="accent4" w:themeTint="99"/>
        <w:insideV w:val="single" w:sz="4" w:space="0" w:color="5B3DC5"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8BEEC" w:themeFill="accent4" w:themeFillTint="33"/>
      </w:tcPr>
    </w:tblStylePr>
    <w:tblStylePr w:type="band1Horz">
      <w:tblPr/>
      <w:tcPr>
        <w:shd w:val="clear" w:color="auto" w:fill="C8BEEC" w:themeFill="accent4" w:themeFillTint="33"/>
      </w:tcPr>
    </w:tblStylePr>
    <w:tblStylePr w:type="neCell">
      <w:tblPr/>
      <w:tcPr>
        <w:tcBorders>
          <w:bottom w:val="single" w:sz="4" w:space="0" w:color="5B3DC5" w:themeColor="accent4" w:themeTint="99"/>
        </w:tcBorders>
      </w:tcPr>
    </w:tblStylePr>
    <w:tblStylePr w:type="nwCell">
      <w:tblPr/>
      <w:tcPr>
        <w:tcBorders>
          <w:bottom w:val="single" w:sz="4" w:space="0" w:color="5B3DC5" w:themeColor="accent4" w:themeTint="99"/>
        </w:tcBorders>
      </w:tcPr>
    </w:tblStylePr>
    <w:tblStylePr w:type="seCell">
      <w:tblPr/>
      <w:tcPr>
        <w:tcBorders>
          <w:top w:val="single" w:sz="4" w:space="0" w:color="5B3DC5" w:themeColor="accent4" w:themeTint="99"/>
        </w:tcBorders>
      </w:tcPr>
    </w:tblStylePr>
    <w:tblStylePr w:type="swCell">
      <w:tblPr/>
      <w:tcPr>
        <w:tcBorders>
          <w:top w:val="single" w:sz="4" w:space="0" w:color="5B3DC5" w:themeColor="accent4" w:themeTint="99"/>
        </w:tcBorders>
      </w:tcPr>
    </w:tblStylePr>
  </w:style>
  <w:style w:type="table" w:styleId="GridTable3-Accent5">
    <w:name w:val="Grid Table 3 Accent 5"/>
    <w:basedOn w:val="TableNormal"/>
    <w:uiPriority w:val="48"/>
    <w:semiHidden/>
    <w:rsid w:val="0058629F"/>
    <w:tblPr>
      <w:tblStyleRowBandSize w:val="1"/>
      <w:tblStyleColBandSize w:val="1"/>
      <w:tblBorders>
        <w:top w:val="single" w:sz="4" w:space="0" w:color="A3C2B9" w:themeColor="accent5" w:themeTint="99"/>
        <w:left w:val="single" w:sz="4" w:space="0" w:color="A3C2B9" w:themeColor="accent5" w:themeTint="99"/>
        <w:bottom w:val="single" w:sz="4" w:space="0" w:color="A3C2B9" w:themeColor="accent5" w:themeTint="99"/>
        <w:right w:val="single" w:sz="4" w:space="0" w:color="A3C2B9" w:themeColor="accent5" w:themeTint="99"/>
        <w:insideH w:val="single" w:sz="4" w:space="0" w:color="A3C2B9" w:themeColor="accent5" w:themeTint="99"/>
        <w:insideV w:val="single" w:sz="4" w:space="0" w:color="A3C2B9"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0EAE7" w:themeFill="accent5" w:themeFillTint="33"/>
      </w:tcPr>
    </w:tblStylePr>
    <w:tblStylePr w:type="band1Horz">
      <w:tblPr/>
      <w:tcPr>
        <w:shd w:val="clear" w:color="auto" w:fill="E0EAE7" w:themeFill="accent5" w:themeFillTint="33"/>
      </w:tcPr>
    </w:tblStylePr>
    <w:tblStylePr w:type="neCell">
      <w:tblPr/>
      <w:tcPr>
        <w:tcBorders>
          <w:bottom w:val="single" w:sz="4" w:space="0" w:color="A3C2B9" w:themeColor="accent5" w:themeTint="99"/>
        </w:tcBorders>
      </w:tcPr>
    </w:tblStylePr>
    <w:tblStylePr w:type="nwCell">
      <w:tblPr/>
      <w:tcPr>
        <w:tcBorders>
          <w:bottom w:val="single" w:sz="4" w:space="0" w:color="A3C2B9" w:themeColor="accent5" w:themeTint="99"/>
        </w:tcBorders>
      </w:tcPr>
    </w:tblStylePr>
    <w:tblStylePr w:type="seCell">
      <w:tblPr/>
      <w:tcPr>
        <w:tcBorders>
          <w:top w:val="single" w:sz="4" w:space="0" w:color="A3C2B9" w:themeColor="accent5" w:themeTint="99"/>
        </w:tcBorders>
      </w:tcPr>
    </w:tblStylePr>
    <w:tblStylePr w:type="swCell">
      <w:tblPr/>
      <w:tcPr>
        <w:tcBorders>
          <w:top w:val="single" w:sz="4" w:space="0" w:color="A3C2B9" w:themeColor="accent5" w:themeTint="99"/>
        </w:tcBorders>
      </w:tcPr>
    </w:tblStylePr>
  </w:style>
  <w:style w:type="table" w:styleId="GridTable3-Accent6">
    <w:name w:val="Grid Table 3 Accent 6"/>
    <w:basedOn w:val="TableNormal"/>
    <w:uiPriority w:val="48"/>
    <w:semiHidden/>
    <w:rsid w:val="0058629F"/>
    <w:tblPr>
      <w:tblStyleRowBandSize w:val="1"/>
      <w:tblStyleColBandSize w:val="1"/>
      <w:tblBorders>
        <w:top w:val="single" w:sz="4" w:space="0" w:color="F3EFE8" w:themeColor="accent6" w:themeTint="99"/>
        <w:left w:val="single" w:sz="4" w:space="0" w:color="F3EFE8" w:themeColor="accent6" w:themeTint="99"/>
        <w:bottom w:val="single" w:sz="4" w:space="0" w:color="F3EFE8" w:themeColor="accent6" w:themeTint="99"/>
        <w:right w:val="single" w:sz="4" w:space="0" w:color="F3EFE8" w:themeColor="accent6" w:themeTint="99"/>
        <w:insideH w:val="single" w:sz="4" w:space="0" w:color="F3EFE8" w:themeColor="accent6" w:themeTint="99"/>
        <w:insideV w:val="single" w:sz="4" w:space="0" w:color="F3EFE8"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BF9F7" w:themeFill="accent6" w:themeFillTint="33"/>
      </w:tcPr>
    </w:tblStylePr>
    <w:tblStylePr w:type="band1Horz">
      <w:tblPr/>
      <w:tcPr>
        <w:shd w:val="clear" w:color="auto" w:fill="FBF9F7" w:themeFill="accent6" w:themeFillTint="33"/>
      </w:tcPr>
    </w:tblStylePr>
    <w:tblStylePr w:type="neCell">
      <w:tblPr/>
      <w:tcPr>
        <w:tcBorders>
          <w:bottom w:val="single" w:sz="4" w:space="0" w:color="F3EFE8" w:themeColor="accent6" w:themeTint="99"/>
        </w:tcBorders>
      </w:tcPr>
    </w:tblStylePr>
    <w:tblStylePr w:type="nwCell">
      <w:tblPr/>
      <w:tcPr>
        <w:tcBorders>
          <w:bottom w:val="single" w:sz="4" w:space="0" w:color="F3EFE8" w:themeColor="accent6" w:themeTint="99"/>
        </w:tcBorders>
      </w:tcPr>
    </w:tblStylePr>
    <w:tblStylePr w:type="seCell">
      <w:tblPr/>
      <w:tcPr>
        <w:tcBorders>
          <w:top w:val="single" w:sz="4" w:space="0" w:color="F3EFE8" w:themeColor="accent6" w:themeTint="99"/>
        </w:tcBorders>
      </w:tcPr>
    </w:tblStylePr>
    <w:tblStylePr w:type="swCell">
      <w:tblPr/>
      <w:tcPr>
        <w:tcBorders>
          <w:top w:val="single" w:sz="4" w:space="0" w:color="F3EFE8" w:themeColor="accent6" w:themeTint="99"/>
        </w:tcBorders>
      </w:tcPr>
    </w:tblStylePr>
  </w:style>
  <w:style w:type="table" w:styleId="GridTable4">
    <w:name w:val="Grid Table 4"/>
    <w:basedOn w:val="TableNormal"/>
    <w:uiPriority w:val="49"/>
    <w:semiHidden/>
    <w:rsid w:val="0058629F"/>
    <w:tblPr>
      <w:tblStyleRowBandSize w:val="1"/>
      <w:tblStyleColBandSize w:val="1"/>
      <w:tblBorders>
        <w:top w:val="single" w:sz="4" w:space="0" w:color="7C7979" w:themeColor="text1" w:themeTint="99"/>
        <w:left w:val="single" w:sz="4" w:space="0" w:color="7C7979" w:themeColor="text1" w:themeTint="99"/>
        <w:bottom w:val="single" w:sz="4" w:space="0" w:color="7C7979" w:themeColor="text1" w:themeTint="99"/>
        <w:right w:val="single" w:sz="4" w:space="0" w:color="7C7979" w:themeColor="text1" w:themeTint="99"/>
        <w:insideH w:val="single" w:sz="4" w:space="0" w:color="7C7979" w:themeColor="text1" w:themeTint="99"/>
        <w:insideV w:val="single" w:sz="4" w:space="0" w:color="7C7979" w:themeColor="text1" w:themeTint="99"/>
      </w:tblBorders>
    </w:tblPr>
    <w:tblStylePr w:type="firstRow">
      <w:rPr>
        <w:b/>
        <w:bCs/>
        <w:color w:val="FFFFFF" w:themeColor="background1"/>
      </w:rPr>
      <w:tblPr/>
      <w:tcPr>
        <w:tcBorders>
          <w:top w:val="single" w:sz="4" w:space="0" w:color="232222" w:themeColor="text1"/>
          <w:left w:val="single" w:sz="4" w:space="0" w:color="232222" w:themeColor="text1"/>
          <w:bottom w:val="single" w:sz="4" w:space="0" w:color="232222" w:themeColor="text1"/>
          <w:right w:val="single" w:sz="4" w:space="0" w:color="232222" w:themeColor="text1"/>
          <w:insideH w:val="nil"/>
          <w:insideV w:val="nil"/>
        </w:tcBorders>
        <w:shd w:val="clear" w:color="auto" w:fill="232222" w:themeFill="text1"/>
      </w:tcPr>
    </w:tblStylePr>
    <w:tblStylePr w:type="lastRow">
      <w:rPr>
        <w:b/>
        <w:bCs/>
      </w:rPr>
      <w:tblPr/>
      <w:tcPr>
        <w:tcBorders>
          <w:top w:val="double" w:sz="4" w:space="0" w:color="232222" w:themeColor="text1"/>
        </w:tcBorders>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GridTable4-Accent1">
    <w:name w:val="Grid Table 4 Accent 1"/>
    <w:basedOn w:val="TableNormal"/>
    <w:uiPriority w:val="49"/>
    <w:semiHidden/>
    <w:rsid w:val="0058629F"/>
    <w:tblPr>
      <w:tblStyleRowBandSize w:val="1"/>
      <w:tblStyleColBandSize w:val="1"/>
      <w:tblBorders>
        <w:top w:val="single" w:sz="4" w:space="0" w:color="01FFB8" w:themeColor="accent1" w:themeTint="99"/>
        <w:left w:val="single" w:sz="4" w:space="0" w:color="01FFB8" w:themeColor="accent1" w:themeTint="99"/>
        <w:bottom w:val="single" w:sz="4" w:space="0" w:color="01FFB8" w:themeColor="accent1" w:themeTint="99"/>
        <w:right w:val="single" w:sz="4" w:space="0" w:color="01FFB8" w:themeColor="accent1" w:themeTint="99"/>
        <w:insideH w:val="single" w:sz="4" w:space="0" w:color="01FFB8" w:themeColor="accent1" w:themeTint="99"/>
        <w:insideV w:val="single" w:sz="4" w:space="0" w:color="01FFB8" w:themeColor="accent1" w:themeTint="99"/>
      </w:tblBorders>
    </w:tblPr>
    <w:tblStylePr w:type="firstRow">
      <w:rPr>
        <w:b/>
        <w:bCs/>
        <w:color w:val="FFFFFF" w:themeColor="background1"/>
      </w:rPr>
      <w:tblPr/>
      <w:tcPr>
        <w:tcBorders>
          <w:top w:val="single" w:sz="4" w:space="0" w:color="00573F" w:themeColor="accent1"/>
          <w:left w:val="single" w:sz="4" w:space="0" w:color="00573F" w:themeColor="accent1"/>
          <w:bottom w:val="single" w:sz="4" w:space="0" w:color="00573F" w:themeColor="accent1"/>
          <w:right w:val="single" w:sz="4" w:space="0" w:color="00573F" w:themeColor="accent1"/>
          <w:insideH w:val="nil"/>
          <w:insideV w:val="nil"/>
        </w:tcBorders>
        <w:shd w:val="clear" w:color="auto" w:fill="00573F" w:themeFill="accent1"/>
      </w:tcPr>
    </w:tblStylePr>
    <w:tblStylePr w:type="lastRow">
      <w:rPr>
        <w:b/>
        <w:bCs/>
      </w:rPr>
      <w:tblPr/>
      <w:tcPr>
        <w:tcBorders>
          <w:top w:val="double" w:sz="4" w:space="0" w:color="00573F" w:themeColor="accent1"/>
        </w:tcBorders>
      </w:tcPr>
    </w:tblStylePr>
    <w:tblStylePr w:type="firstCol">
      <w:rPr>
        <w:b/>
        <w:bCs/>
      </w:rPr>
    </w:tblStylePr>
    <w:tblStylePr w:type="lastCol">
      <w:rPr>
        <w:b/>
        <w:bCs/>
      </w:rPr>
    </w:tblStylePr>
    <w:tblStylePr w:type="band1Vert">
      <w:tblPr/>
      <w:tcPr>
        <w:shd w:val="clear" w:color="auto" w:fill="AAFFE7" w:themeFill="accent1" w:themeFillTint="33"/>
      </w:tcPr>
    </w:tblStylePr>
    <w:tblStylePr w:type="band1Horz">
      <w:tblPr/>
      <w:tcPr>
        <w:shd w:val="clear" w:color="auto" w:fill="AAFFE7" w:themeFill="accent1" w:themeFillTint="33"/>
      </w:tcPr>
    </w:tblStylePr>
  </w:style>
  <w:style w:type="table" w:styleId="GridTable4-Accent2">
    <w:name w:val="Grid Table 4 Accent 2"/>
    <w:basedOn w:val="TableNormal"/>
    <w:uiPriority w:val="49"/>
    <w:semiHidden/>
    <w:rsid w:val="0058629F"/>
    <w:tblPr>
      <w:tblStyleRowBandSize w:val="1"/>
      <w:tblStyleColBandSize w:val="1"/>
      <w:tblBorders>
        <w:top w:val="single" w:sz="4" w:space="0" w:color="EAE5DA" w:themeColor="accent2" w:themeTint="99"/>
        <w:left w:val="single" w:sz="4" w:space="0" w:color="EAE5DA" w:themeColor="accent2" w:themeTint="99"/>
        <w:bottom w:val="single" w:sz="4" w:space="0" w:color="EAE5DA" w:themeColor="accent2" w:themeTint="99"/>
        <w:right w:val="single" w:sz="4" w:space="0" w:color="EAE5DA" w:themeColor="accent2" w:themeTint="99"/>
        <w:insideH w:val="single" w:sz="4" w:space="0" w:color="EAE5DA" w:themeColor="accent2" w:themeTint="99"/>
        <w:insideV w:val="single" w:sz="4" w:space="0" w:color="EAE5DA" w:themeColor="accent2" w:themeTint="99"/>
      </w:tblBorders>
    </w:tblPr>
    <w:tblStylePr w:type="firstRow">
      <w:rPr>
        <w:b/>
        <w:bCs/>
        <w:color w:val="FFFFFF" w:themeColor="background1"/>
      </w:rPr>
      <w:tblPr/>
      <w:tcPr>
        <w:tcBorders>
          <w:top w:val="single" w:sz="4" w:space="0" w:color="DDD4C2" w:themeColor="accent2"/>
          <w:left w:val="single" w:sz="4" w:space="0" w:color="DDD4C2" w:themeColor="accent2"/>
          <w:bottom w:val="single" w:sz="4" w:space="0" w:color="DDD4C2" w:themeColor="accent2"/>
          <w:right w:val="single" w:sz="4" w:space="0" w:color="DDD4C2" w:themeColor="accent2"/>
          <w:insideH w:val="nil"/>
          <w:insideV w:val="nil"/>
        </w:tcBorders>
        <w:shd w:val="clear" w:color="auto" w:fill="DDD4C2" w:themeFill="accent2"/>
      </w:tcPr>
    </w:tblStylePr>
    <w:tblStylePr w:type="lastRow">
      <w:rPr>
        <w:b/>
        <w:bCs/>
      </w:rPr>
      <w:tblPr/>
      <w:tcPr>
        <w:tcBorders>
          <w:top w:val="double" w:sz="4" w:space="0" w:color="DDD4C2" w:themeColor="accent2"/>
        </w:tcBorders>
      </w:tcPr>
    </w:tblStylePr>
    <w:tblStylePr w:type="firstCol">
      <w:rPr>
        <w:b/>
        <w:bCs/>
      </w:rPr>
    </w:tblStylePr>
    <w:tblStylePr w:type="lastCol">
      <w:rPr>
        <w:b/>
        <w:bCs/>
      </w:rPr>
    </w:tblStylePr>
    <w:tblStylePr w:type="band1Vert">
      <w:tblPr/>
      <w:tcPr>
        <w:shd w:val="clear" w:color="auto" w:fill="F8F6F2" w:themeFill="accent2" w:themeFillTint="33"/>
      </w:tcPr>
    </w:tblStylePr>
    <w:tblStylePr w:type="band1Horz">
      <w:tblPr/>
      <w:tcPr>
        <w:shd w:val="clear" w:color="auto" w:fill="F8F6F2" w:themeFill="accent2" w:themeFillTint="33"/>
      </w:tcPr>
    </w:tblStylePr>
  </w:style>
  <w:style w:type="table" w:styleId="GridTable4-Accent3">
    <w:name w:val="Grid Table 4 Accent 3"/>
    <w:basedOn w:val="TableNormal"/>
    <w:uiPriority w:val="49"/>
    <w:semiHidden/>
    <w:rsid w:val="0058629F"/>
    <w:tblPr>
      <w:tblStyleRowBandSize w:val="1"/>
      <w:tblStyleColBandSize w:val="1"/>
      <w:tblBorders>
        <w:top w:val="single" w:sz="4" w:space="0" w:color="37FFF4" w:themeColor="accent3" w:themeTint="99"/>
        <w:left w:val="single" w:sz="4" w:space="0" w:color="37FFF4" w:themeColor="accent3" w:themeTint="99"/>
        <w:bottom w:val="single" w:sz="4" w:space="0" w:color="37FFF4" w:themeColor="accent3" w:themeTint="99"/>
        <w:right w:val="single" w:sz="4" w:space="0" w:color="37FFF4" w:themeColor="accent3" w:themeTint="99"/>
        <w:insideH w:val="single" w:sz="4" w:space="0" w:color="37FFF4" w:themeColor="accent3" w:themeTint="99"/>
        <w:insideV w:val="single" w:sz="4" w:space="0" w:color="37FFF4" w:themeColor="accent3" w:themeTint="99"/>
      </w:tblBorders>
    </w:tblPr>
    <w:tblStylePr w:type="firstRow">
      <w:rPr>
        <w:b/>
        <w:bCs/>
        <w:color w:val="FFFFFF" w:themeColor="background1"/>
      </w:rPr>
      <w:tblPr/>
      <w:tcPr>
        <w:tcBorders>
          <w:top w:val="single" w:sz="4" w:space="0" w:color="00B2A9" w:themeColor="accent3"/>
          <w:left w:val="single" w:sz="4" w:space="0" w:color="00B2A9" w:themeColor="accent3"/>
          <w:bottom w:val="single" w:sz="4" w:space="0" w:color="00B2A9" w:themeColor="accent3"/>
          <w:right w:val="single" w:sz="4" w:space="0" w:color="00B2A9" w:themeColor="accent3"/>
          <w:insideH w:val="nil"/>
          <w:insideV w:val="nil"/>
        </w:tcBorders>
        <w:shd w:val="clear" w:color="auto" w:fill="00B2A9" w:themeFill="accent3"/>
      </w:tcPr>
    </w:tblStylePr>
    <w:tblStylePr w:type="lastRow">
      <w:rPr>
        <w:b/>
        <w:bCs/>
      </w:rPr>
      <w:tblPr/>
      <w:tcPr>
        <w:tcBorders>
          <w:top w:val="double" w:sz="4" w:space="0" w:color="00B2A9" w:themeColor="accent3"/>
        </w:tcBorders>
      </w:tc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GridTable4-Accent4">
    <w:name w:val="Grid Table 4 Accent 4"/>
    <w:basedOn w:val="TableNormal"/>
    <w:uiPriority w:val="49"/>
    <w:semiHidden/>
    <w:rsid w:val="0058629F"/>
    <w:tblPr>
      <w:tblStyleRowBandSize w:val="1"/>
      <w:tblStyleColBandSize w:val="1"/>
      <w:tblBorders>
        <w:top w:val="single" w:sz="4" w:space="0" w:color="5B3DC5" w:themeColor="accent4" w:themeTint="99"/>
        <w:left w:val="single" w:sz="4" w:space="0" w:color="5B3DC5" w:themeColor="accent4" w:themeTint="99"/>
        <w:bottom w:val="single" w:sz="4" w:space="0" w:color="5B3DC5" w:themeColor="accent4" w:themeTint="99"/>
        <w:right w:val="single" w:sz="4" w:space="0" w:color="5B3DC5" w:themeColor="accent4" w:themeTint="99"/>
        <w:insideH w:val="single" w:sz="4" w:space="0" w:color="5B3DC5" w:themeColor="accent4" w:themeTint="99"/>
        <w:insideV w:val="single" w:sz="4" w:space="0" w:color="5B3DC5" w:themeColor="accent4" w:themeTint="99"/>
      </w:tblBorders>
    </w:tblPr>
    <w:tblStylePr w:type="firstRow">
      <w:rPr>
        <w:b/>
        <w:bCs/>
        <w:color w:val="FFFFFF" w:themeColor="background1"/>
      </w:rPr>
      <w:tblPr/>
      <w:tcPr>
        <w:tcBorders>
          <w:top w:val="single" w:sz="4" w:space="0" w:color="201547" w:themeColor="accent4"/>
          <w:left w:val="single" w:sz="4" w:space="0" w:color="201547" w:themeColor="accent4"/>
          <w:bottom w:val="single" w:sz="4" w:space="0" w:color="201547" w:themeColor="accent4"/>
          <w:right w:val="single" w:sz="4" w:space="0" w:color="201547" w:themeColor="accent4"/>
          <w:insideH w:val="nil"/>
          <w:insideV w:val="nil"/>
        </w:tcBorders>
        <w:shd w:val="clear" w:color="auto" w:fill="201547" w:themeFill="accent4"/>
      </w:tcPr>
    </w:tblStylePr>
    <w:tblStylePr w:type="lastRow">
      <w:rPr>
        <w:b/>
        <w:bCs/>
      </w:rPr>
      <w:tblPr/>
      <w:tcPr>
        <w:tcBorders>
          <w:top w:val="double" w:sz="4" w:space="0" w:color="201547" w:themeColor="accent4"/>
        </w:tcBorders>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GridTable4-Accent5">
    <w:name w:val="Grid Table 4 Accent 5"/>
    <w:basedOn w:val="TableNormal"/>
    <w:uiPriority w:val="49"/>
    <w:semiHidden/>
    <w:rsid w:val="0058629F"/>
    <w:tblPr>
      <w:tblStyleRowBandSize w:val="1"/>
      <w:tblStyleColBandSize w:val="1"/>
      <w:tblBorders>
        <w:top w:val="single" w:sz="4" w:space="0" w:color="A3C2B9" w:themeColor="accent5" w:themeTint="99"/>
        <w:left w:val="single" w:sz="4" w:space="0" w:color="A3C2B9" w:themeColor="accent5" w:themeTint="99"/>
        <w:bottom w:val="single" w:sz="4" w:space="0" w:color="A3C2B9" w:themeColor="accent5" w:themeTint="99"/>
        <w:right w:val="single" w:sz="4" w:space="0" w:color="A3C2B9" w:themeColor="accent5" w:themeTint="99"/>
        <w:insideH w:val="single" w:sz="4" w:space="0" w:color="A3C2B9" w:themeColor="accent5" w:themeTint="99"/>
        <w:insideV w:val="single" w:sz="4" w:space="0" w:color="A3C2B9" w:themeColor="accent5" w:themeTint="99"/>
      </w:tblBorders>
    </w:tblPr>
    <w:tblStylePr w:type="firstRow">
      <w:rPr>
        <w:b/>
        <w:bCs/>
        <w:color w:val="FFFFFF" w:themeColor="background1"/>
      </w:rPr>
      <w:tblPr/>
      <w:tcPr>
        <w:tcBorders>
          <w:top w:val="single" w:sz="4" w:space="0" w:color="669A8C" w:themeColor="accent5"/>
          <w:left w:val="single" w:sz="4" w:space="0" w:color="669A8C" w:themeColor="accent5"/>
          <w:bottom w:val="single" w:sz="4" w:space="0" w:color="669A8C" w:themeColor="accent5"/>
          <w:right w:val="single" w:sz="4" w:space="0" w:color="669A8C" w:themeColor="accent5"/>
          <w:insideH w:val="nil"/>
          <w:insideV w:val="nil"/>
        </w:tcBorders>
        <w:shd w:val="clear" w:color="auto" w:fill="669A8C" w:themeFill="accent5"/>
      </w:tcPr>
    </w:tblStylePr>
    <w:tblStylePr w:type="lastRow">
      <w:rPr>
        <w:b/>
        <w:bCs/>
      </w:rPr>
      <w:tblPr/>
      <w:tcPr>
        <w:tcBorders>
          <w:top w:val="double" w:sz="4" w:space="0" w:color="669A8C" w:themeColor="accent5"/>
        </w:tcBorders>
      </w:tcPr>
    </w:tblStylePr>
    <w:tblStylePr w:type="firstCol">
      <w:rPr>
        <w:b/>
        <w:bCs/>
      </w:rPr>
    </w:tblStylePr>
    <w:tblStylePr w:type="lastCol">
      <w:rPr>
        <w:b/>
        <w:bCs/>
      </w:rPr>
    </w:tblStylePr>
    <w:tblStylePr w:type="band1Vert">
      <w:tblPr/>
      <w:tcPr>
        <w:shd w:val="clear" w:color="auto" w:fill="E0EAE7" w:themeFill="accent5" w:themeFillTint="33"/>
      </w:tcPr>
    </w:tblStylePr>
    <w:tblStylePr w:type="band1Horz">
      <w:tblPr/>
      <w:tcPr>
        <w:shd w:val="clear" w:color="auto" w:fill="E0EAE7" w:themeFill="accent5" w:themeFillTint="33"/>
      </w:tcPr>
    </w:tblStylePr>
  </w:style>
  <w:style w:type="table" w:styleId="GridTable4-Accent6">
    <w:name w:val="Grid Table 4 Accent 6"/>
    <w:basedOn w:val="TableNormal"/>
    <w:uiPriority w:val="49"/>
    <w:semiHidden/>
    <w:rsid w:val="0058629F"/>
    <w:tblPr>
      <w:tblStyleRowBandSize w:val="1"/>
      <w:tblStyleColBandSize w:val="1"/>
      <w:tblBorders>
        <w:top w:val="single" w:sz="4" w:space="0" w:color="F3EFE8" w:themeColor="accent6" w:themeTint="99"/>
        <w:left w:val="single" w:sz="4" w:space="0" w:color="F3EFE8" w:themeColor="accent6" w:themeTint="99"/>
        <w:bottom w:val="single" w:sz="4" w:space="0" w:color="F3EFE8" w:themeColor="accent6" w:themeTint="99"/>
        <w:right w:val="single" w:sz="4" w:space="0" w:color="F3EFE8" w:themeColor="accent6" w:themeTint="99"/>
        <w:insideH w:val="single" w:sz="4" w:space="0" w:color="F3EFE8" w:themeColor="accent6" w:themeTint="99"/>
        <w:insideV w:val="single" w:sz="4" w:space="0" w:color="F3EFE8" w:themeColor="accent6" w:themeTint="99"/>
      </w:tblBorders>
    </w:tblPr>
    <w:tblStylePr w:type="firstRow">
      <w:rPr>
        <w:b/>
        <w:bCs/>
        <w:color w:val="FFFFFF" w:themeColor="background1"/>
      </w:rPr>
      <w:tblPr/>
      <w:tcPr>
        <w:tcBorders>
          <w:top w:val="single" w:sz="4" w:space="0" w:color="EBE5DA" w:themeColor="accent6"/>
          <w:left w:val="single" w:sz="4" w:space="0" w:color="EBE5DA" w:themeColor="accent6"/>
          <w:bottom w:val="single" w:sz="4" w:space="0" w:color="EBE5DA" w:themeColor="accent6"/>
          <w:right w:val="single" w:sz="4" w:space="0" w:color="EBE5DA" w:themeColor="accent6"/>
          <w:insideH w:val="nil"/>
          <w:insideV w:val="nil"/>
        </w:tcBorders>
        <w:shd w:val="clear" w:color="auto" w:fill="EBE5DA" w:themeFill="accent6"/>
      </w:tcPr>
    </w:tblStylePr>
    <w:tblStylePr w:type="lastRow">
      <w:rPr>
        <w:b/>
        <w:bCs/>
      </w:rPr>
      <w:tblPr/>
      <w:tcPr>
        <w:tcBorders>
          <w:top w:val="double" w:sz="4" w:space="0" w:color="EBE5DA" w:themeColor="accent6"/>
        </w:tcBorders>
      </w:tcPr>
    </w:tblStylePr>
    <w:tblStylePr w:type="firstCol">
      <w:rPr>
        <w:b/>
        <w:bCs/>
      </w:rPr>
    </w:tblStylePr>
    <w:tblStylePr w:type="lastCol">
      <w:rPr>
        <w:b/>
        <w:bCs/>
      </w:rPr>
    </w:tblStylePr>
    <w:tblStylePr w:type="band1Vert">
      <w:tblPr/>
      <w:tcPr>
        <w:shd w:val="clear" w:color="auto" w:fill="FBF9F7" w:themeFill="accent6" w:themeFillTint="33"/>
      </w:tcPr>
    </w:tblStylePr>
    <w:tblStylePr w:type="band1Horz">
      <w:tblPr/>
      <w:tcPr>
        <w:shd w:val="clear" w:color="auto" w:fill="FBF9F7" w:themeFill="accent6" w:themeFillTint="33"/>
      </w:tcPr>
    </w:tblStylePr>
  </w:style>
  <w:style w:type="table" w:styleId="GridTable5Dark">
    <w:name w:val="Grid Table 5 Dark"/>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3D2D2" w:themeFill="tex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232222" w:themeFill="tex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232222" w:themeFill="tex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232222" w:themeFill="tex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232222" w:themeFill="text1"/>
      </w:tcPr>
    </w:tblStylePr>
    <w:tblStylePr w:type="band1Vert">
      <w:tblPr/>
      <w:tcPr>
        <w:shd w:val="clear" w:color="auto" w:fill="A8A5A5" w:themeFill="text1" w:themeFillTint="66"/>
      </w:tcPr>
    </w:tblStylePr>
    <w:tblStylePr w:type="band1Horz">
      <w:tblPr/>
      <w:tcPr>
        <w:shd w:val="clear" w:color="auto" w:fill="A8A5A5" w:themeFill="text1" w:themeFillTint="66"/>
      </w:tcPr>
    </w:tblStylePr>
  </w:style>
  <w:style w:type="table" w:styleId="GridTable5Dark-Accent1">
    <w:name w:val="Grid Table 5 Dark Accent 1"/>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AAFFE7"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00573F"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00573F"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00573F"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00573F" w:themeFill="accent1"/>
      </w:tcPr>
    </w:tblStylePr>
    <w:tblStylePr w:type="band1Vert">
      <w:tblPr/>
      <w:tcPr>
        <w:shd w:val="clear" w:color="auto" w:fill="55FFCF" w:themeFill="accent1" w:themeFillTint="66"/>
      </w:tcPr>
    </w:tblStylePr>
    <w:tblStylePr w:type="band1Horz">
      <w:tblPr/>
      <w:tcPr>
        <w:shd w:val="clear" w:color="auto" w:fill="55FFCF" w:themeFill="accent1" w:themeFillTint="66"/>
      </w:tcPr>
    </w:tblStylePr>
  </w:style>
  <w:style w:type="table" w:styleId="GridTable5Dark-Accent2">
    <w:name w:val="Grid Table 5 Dark Accent 2"/>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8F6F2" w:themeFill="accent2"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DDD4C2" w:themeFill="accent2"/>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DDD4C2" w:themeFill="accent2"/>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DDD4C2" w:themeFill="accent2"/>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DDD4C2" w:themeFill="accent2"/>
      </w:tcPr>
    </w:tblStylePr>
    <w:tblStylePr w:type="band1Vert">
      <w:tblPr/>
      <w:tcPr>
        <w:shd w:val="clear" w:color="auto" w:fill="F1EDE6" w:themeFill="accent2" w:themeFillTint="66"/>
      </w:tcPr>
    </w:tblStylePr>
    <w:tblStylePr w:type="band1Horz">
      <w:tblPr/>
      <w:tcPr>
        <w:shd w:val="clear" w:color="auto" w:fill="F1EDE6" w:themeFill="accent2" w:themeFillTint="66"/>
      </w:tcPr>
    </w:tblStylePr>
  </w:style>
  <w:style w:type="table" w:styleId="GridTable5Dark-Accent3">
    <w:name w:val="Grid Table 5 Dark Accent 3"/>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BCFFFB" w:themeFill="accent3"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00B2A9" w:themeFill="accent3"/>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00B2A9" w:themeFill="accent3"/>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00B2A9" w:themeFill="accent3"/>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00B2A9" w:themeFill="accent3"/>
      </w:tcPr>
    </w:tblStylePr>
    <w:tblStylePr w:type="band1Vert">
      <w:tblPr/>
      <w:tcPr>
        <w:shd w:val="clear" w:color="auto" w:fill="7AFFF8" w:themeFill="accent3" w:themeFillTint="66"/>
      </w:tcPr>
    </w:tblStylePr>
    <w:tblStylePr w:type="band1Horz">
      <w:tblPr/>
      <w:tcPr>
        <w:shd w:val="clear" w:color="auto" w:fill="7AFFF8" w:themeFill="accent3" w:themeFillTint="66"/>
      </w:tcPr>
    </w:tblStylePr>
  </w:style>
  <w:style w:type="table" w:styleId="GridTable5Dark-Accent4">
    <w:name w:val="Grid Table 5 Dark Accent 4"/>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C8BEEC" w:themeFill="accent4"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201547" w:themeFill="accent4"/>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201547" w:themeFill="accent4"/>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201547" w:themeFill="accent4"/>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201547" w:themeFill="accent4"/>
      </w:tcPr>
    </w:tblStylePr>
    <w:tblStylePr w:type="band1Vert">
      <w:tblPr/>
      <w:tcPr>
        <w:shd w:val="clear" w:color="auto" w:fill="917DD8" w:themeFill="accent4" w:themeFillTint="66"/>
      </w:tcPr>
    </w:tblStylePr>
    <w:tblStylePr w:type="band1Horz">
      <w:tblPr/>
      <w:tcPr>
        <w:shd w:val="clear" w:color="auto" w:fill="917DD8" w:themeFill="accent4" w:themeFillTint="66"/>
      </w:tcPr>
    </w:tblStylePr>
  </w:style>
  <w:style w:type="table" w:styleId="GridTable5Dark-Accent5">
    <w:name w:val="Grid Table 5 Dark Accent 5"/>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0EAE7"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669A8C"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669A8C"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669A8C"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669A8C" w:themeFill="accent5"/>
      </w:tcPr>
    </w:tblStylePr>
    <w:tblStylePr w:type="band1Vert">
      <w:tblPr/>
      <w:tcPr>
        <w:shd w:val="clear" w:color="auto" w:fill="C1D6D0" w:themeFill="accent5" w:themeFillTint="66"/>
      </w:tcPr>
    </w:tblStylePr>
    <w:tblStylePr w:type="band1Horz">
      <w:tblPr/>
      <w:tcPr>
        <w:shd w:val="clear" w:color="auto" w:fill="C1D6D0" w:themeFill="accent5" w:themeFillTint="66"/>
      </w:tcPr>
    </w:tblStylePr>
  </w:style>
  <w:style w:type="table" w:styleId="GridTable5Dark-Accent6">
    <w:name w:val="Grid Table 5 Dark Accent 6"/>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BF9F7" w:themeFill="accent6"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EBE5DA" w:themeFill="accent6"/>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EBE5DA" w:themeFill="accent6"/>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EBE5DA" w:themeFill="accent6"/>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EBE5DA" w:themeFill="accent6"/>
      </w:tcPr>
    </w:tblStylePr>
    <w:tblStylePr w:type="band1Vert">
      <w:tblPr/>
      <w:tcPr>
        <w:shd w:val="clear" w:color="auto" w:fill="F7F4F0" w:themeFill="accent6" w:themeFillTint="66"/>
      </w:tcPr>
    </w:tblStylePr>
    <w:tblStylePr w:type="band1Horz">
      <w:tblPr/>
      <w:tcPr>
        <w:shd w:val="clear" w:color="auto" w:fill="F7F4F0" w:themeFill="accent6" w:themeFillTint="66"/>
      </w:tcPr>
    </w:tblStylePr>
  </w:style>
  <w:style w:type="table" w:styleId="GridTable6Colorful">
    <w:name w:val="Grid Table 6 Colorful"/>
    <w:basedOn w:val="TableNormal"/>
    <w:uiPriority w:val="51"/>
    <w:semiHidden/>
    <w:rsid w:val="0058629F"/>
    <w:tblPr>
      <w:tblStyleRowBandSize w:val="1"/>
      <w:tblStyleColBandSize w:val="1"/>
      <w:tblBorders>
        <w:top w:val="single" w:sz="4" w:space="0" w:color="7C7979" w:themeColor="text1" w:themeTint="99"/>
        <w:left w:val="single" w:sz="4" w:space="0" w:color="7C7979" w:themeColor="text1" w:themeTint="99"/>
        <w:bottom w:val="single" w:sz="4" w:space="0" w:color="7C7979" w:themeColor="text1" w:themeTint="99"/>
        <w:right w:val="single" w:sz="4" w:space="0" w:color="7C7979" w:themeColor="text1" w:themeTint="99"/>
        <w:insideH w:val="single" w:sz="4" w:space="0" w:color="7C7979" w:themeColor="text1" w:themeTint="99"/>
        <w:insideV w:val="single" w:sz="4" w:space="0" w:color="7C7979" w:themeColor="text1" w:themeTint="99"/>
      </w:tblBorders>
    </w:tblPr>
    <w:tblStylePr w:type="firstRow">
      <w:rPr>
        <w:b/>
        <w:bCs/>
      </w:rPr>
      <w:tblPr/>
      <w:tcPr>
        <w:tcBorders>
          <w:bottom w:val="single" w:sz="12" w:space="0" w:color="7C7979" w:themeColor="text1" w:themeTint="99"/>
        </w:tcBorders>
      </w:tcPr>
    </w:tblStylePr>
    <w:tblStylePr w:type="lastRow">
      <w:rPr>
        <w:b/>
        <w:bCs/>
      </w:rPr>
      <w:tblPr/>
      <w:tcPr>
        <w:tcBorders>
          <w:top w:val="double" w:sz="4" w:space="0" w:color="7C7979" w:themeColor="text1" w:themeTint="99"/>
        </w:tcBorders>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GridTable6Colorful-Accent1">
    <w:name w:val="Grid Table 6 Colorful Accent 1"/>
    <w:basedOn w:val="TableNormal"/>
    <w:uiPriority w:val="51"/>
    <w:semiHidden/>
    <w:rsid w:val="0058629F"/>
    <w:rPr>
      <w:color w:val="00412E" w:themeColor="accent1" w:themeShade="BF"/>
    </w:rPr>
    <w:tblPr>
      <w:tblStyleRowBandSize w:val="1"/>
      <w:tblStyleColBandSize w:val="1"/>
      <w:tblBorders>
        <w:top w:val="single" w:sz="4" w:space="0" w:color="01FFB8" w:themeColor="accent1" w:themeTint="99"/>
        <w:left w:val="single" w:sz="4" w:space="0" w:color="01FFB8" w:themeColor="accent1" w:themeTint="99"/>
        <w:bottom w:val="single" w:sz="4" w:space="0" w:color="01FFB8" w:themeColor="accent1" w:themeTint="99"/>
        <w:right w:val="single" w:sz="4" w:space="0" w:color="01FFB8" w:themeColor="accent1" w:themeTint="99"/>
        <w:insideH w:val="single" w:sz="4" w:space="0" w:color="01FFB8" w:themeColor="accent1" w:themeTint="99"/>
        <w:insideV w:val="single" w:sz="4" w:space="0" w:color="01FFB8" w:themeColor="accent1" w:themeTint="99"/>
      </w:tblBorders>
    </w:tblPr>
    <w:tblStylePr w:type="firstRow">
      <w:rPr>
        <w:b/>
        <w:bCs/>
      </w:rPr>
      <w:tblPr/>
      <w:tcPr>
        <w:tcBorders>
          <w:bottom w:val="single" w:sz="12" w:space="0" w:color="01FFB8" w:themeColor="accent1" w:themeTint="99"/>
        </w:tcBorders>
      </w:tcPr>
    </w:tblStylePr>
    <w:tblStylePr w:type="lastRow">
      <w:rPr>
        <w:b/>
        <w:bCs/>
      </w:rPr>
      <w:tblPr/>
      <w:tcPr>
        <w:tcBorders>
          <w:top w:val="double" w:sz="4" w:space="0" w:color="01FFB8" w:themeColor="accent1" w:themeTint="99"/>
        </w:tcBorders>
      </w:tcPr>
    </w:tblStylePr>
    <w:tblStylePr w:type="firstCol">
      <w:rPr>
        <w:b/>
        <w:bCs/>
      </w:rPr>
    </w:tblStylePr>
    <w:tblStylePr w:type="lastCol">
      <w:rPr>
        <w:b/>
        <w:bCs/>
      </w:rPr>
    </w:tblStylePr>
    <w:tblStylePr w:type="band1Vert">
      <w:tblPr/>
      <w:tcPr>
        <w:shd w:val="clear" w:color="auto" w:fill="AAFFE7" w:themeFill="accent1" w:themeFillTint="33"/>
      </w:tcPr>
    </w:tblStylePr>
    <w:tblStylePr w:type="band1Horz">
      <w:tblPr/>
      <w:tcPr>
        <w:shd w:val="clear" w:color="auto" w:fill="AAFFE7" w:themeFill="accent1" w:themeFillTint="33"/>
      </w:tcPr>
    </w:tblStylePr>
  </w:style>
  <w:style w:type="table" w:styleId="GridTable6Colorful-Accent2">
    <w:name w:val="Grid Table 6 Colorful Accent 2"/>
    <w:basedOn w:val="TableNormal"/>
    <w:uiPriority w:val="51"/>
    <w:semiHidden/>
    <w:rsid w:val="0058629F"/>
    <w:rPr>
      <w:color w:val="B7A47F" w:themeColor="accent2" w:themeShade="BF"/>
    </w:rPr>
    <w:tblPr>
      <w:tblStyleRowBandSize w:val="1"/>
      <w:tblStyleColBandSize w:val="1"/>
      <w:tblBorders>
        <w:top w:val="single" w:sz="4" w:space="0" w:color="EAE5DA" w:themeColor="accent2" w:themeTint="99"/>
        <w:left w:val="single" w:sz="4" w:space="0" w:color="EAE5DA" w:themeColor="accent2" w:themeTint="99"/>
        <w:bottom w:val="single" w:sz="4" w:space="0" w:color="EAE5DA" w:themeColor="accent2" w:themeTint="99"/>
        <w:right w:val="single" w:sz="4" w:space="0" w:color="EAE5DA" w:themeColor="accent2" w:themeTint="99"/>
        <w:insideH w:val="single" w:sz="4" w:space="0" w:color="EAE5DA" w:themeColor="accent2" w:themeTint="99"/>
        <w:insideV w:val="single" w:sz="4" w:space="0" w:color="EAE5DA" w:themeColor="accent2" w:themeTint="99"/>
      </w:tblBorders>
    </w:tblPr>
    <w:tblStylePr w:type="firstRow">
      <w:rPr>
        <w:b/>
        <w:bCs/>
      </w:rPr>
      <w:tblPr/>
      <w:tcPr>
        <w:tcBorders>
          <w:bottom w:val="single" w:sz="12" w:space="0" w:color="EAE5DA" w:themeColor="accent2" w:themeTint="99"/>
        </w:tcBorders>
      </w:tcPr>
    </w:tblStylePr>
    <w:tblStylePr w:type="lastRow">
      <w:rPr>
        <w:b/>
        <w:bCs/>
      </w:rPr>
      <w:tblPr/>
      <w:tcPr>
        <w:tcBorders>
          <w:top w:val="double" w:sz="4" w:space="0" w:color="EAE5DA" w:themeColor="accent2" w:themeTint="99"/>
        </w:tcBorders>
      </w:tcPr>
    </w:tblStylePr>
    <w:tblStylePr w:type="firstCol">
      <w:rPr>
        <w:b/>
        <w:bCs/>
      </w:rPr>
    </w:tblStylePr>
    <w:tblStylePr w:type="lastCol">
      <w:rPr>
        <w:b/>
        <w:bCs/>
      </w:rPr>
    </w:tblStylePr>
    <w:tblStylePr w:type="band1Vert">
      <w:tblPr/>
      <w:tcPr>
        <w:shd w:val="clear" w:color="auto" w:fill="F8F6F2" w:themeFill="accent2" w:themeFillTint="33"/>
      </w:tcPr>
    </w:tblStylePr>
    <w:tblStylePr w:type="band1Horz">
      <w:tblPr/>
      <w:tcPr>
        <w:shd w:val="clear" w:color="auto" w:fill="F8F6F2" w:themeFill="accent2" w:themeFillTint="33"/>
      </w:tcPr>
    </w:tblStylePr>
  </w:style>
  <w:style w:type="table" w:styleId="GridTable6Colorful-Accent3">
    <w:name w:val="Grid Table 6 Colorful Accent 3"/>
    <w:basedOn w:val="TableNormal"/>
    <w:uiPriority w:val="51"/>
    <w:semiHidden/>
    <w:rsid w:val="0058629F"/>
    <w:rPr>
      <w:color w:val="00857E" w:themeColor="accent3" w:themeShade="BF"/>
    </w:rPr>
    <w:tblPr>
      <w:tblStyleRowBandSize w:val="1"/>
      <w:tblStyleColBandSize w:val="1"/>
      <w:tblBorders>
        <w:top w:val="single" w:sz="4" w:space="0" w:color="37FFF4" w:themeColor="accent3" w:themeTint="99"/>
        <w:left w:val="single" w:sz="4" w:space="0" w:color="37FFF4" w:themeColor="accent3" w:themeTint="99"/>
        <w:bottom w:val="single" w:sz="4" w:space="0" w:color="37FFF4" w:themeColor="accent3" w:themeTint="99"/>
        <w:right w:val="single" w:sz="4" w:space="0" w:color="37FFF4" w:themeColor="accent3" w:themeTint="99"/>
        <w:insideH w:val="single" w:sz="4" w:space="0" w:color="37FFF4" w:themeColor="accent3" w:themeTint="99"/>
        <w:insideV w:val="single" w:sz="4" w:space="0" w:color="37FFF4" w:themeColor="accent3" w:themeTint="99"/>
      </w:tblBorders>
    </w:tblPr>
    <w:tblStylePr w:type="firstRow">
      <w:rPr>
        <w:b/>
        <w:bCs/>
      </w:rPr>
      <w:tblPr/>
      <w:tcPr>
        <w:tcBorders>
          <w:bottom w:val="single" w:sz="12" w:space="0" w:color="37FFF4" w:themeColor="accent3" w:themeTint="99"/>
        </w:tcBorders>
      </w:tcPr>
    </w:tblStylePr>
    <w:tblStylePr w:type="lastRow">
      <w:rPr>
        <w:b/>
        <w:bCs/>
      </w:rPr>
      <w:tblPr/>
      <w:tcPr>
        <w:tcBorders>
          <w:top w:val="double" w:sz="4" w:space="0" w:color="37FFF4" w:themeColor="accent3" w:themeTint="99"/>
        </w:tcBorders>
      </w:tc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GridTable6Colorful-Accent4">
    <w:name w:val="Grid Table 6 Colorful Accent 4"/>
    <w:basedOn w:val="TableNormal"/>
    <w:uiPriority w:val="51"/>
    <w:semiHidden/>
    <w:rsid w:val="0058629F"/>
    <w:rPr>
      <w:color w:val="170F34" w:themeColor="accent4" w:themeShade="BF"/>
    </w:rPr>
    <w:tblPr>
      <w:tblStyleRowBandSize w:val="1"/>
      <w:tblStyleColBandSize w:val="1"/>
      <w:tblBorders>
        <w:top w:val="single" w:sz="4" w:space="0" w:color="5B3DC5" w:themeColor="accent4" w:themeTint="99"/>
        <w:left w:val="single" w:sz="4" w:space="0" w:color="5B3DC5" w:themeColor="accent4" w:themeTint="99"/>
        <w:bottom w:val="single" w:sz="4" w:space="0" w:color="5B3DC5" w:themeColor="accent4" w:themeTint="99"/>
        <w:right w:val="single" w:sz="4" w:space="0" w:color="5B3DC5" w:themeColor="accent4" w:themeTint="99"/>
        <w:insideH w:val="single" w:sz="4" w:space="0" w:color="5B3DC5" w:themeColor="accent4" w:themeTint="99"/>
        <w:insideV w:val="single" w:sz="4" w:space="0" w:color="5B3DC5" w:themeColor="accent4" w:themeTint="99"/>
      </w:tblBorders>
    </w:tblPr>
    <w:tblStylePr w:type="firstRow">
      <w:rPr>
        <w:b/>
        <w:bCs/>
      </w:rPr>
      <w:tblPr/>
      <w:tcPr>
        <w:tcBorders>
          <w:bottom w:val="single" w:sz="12" w:space="0" w:color="5B3DC5" w:themeColor="accent4" w:themeTint="99"/>
        </w:tcBorders>
      </w:tcPr>
    </w:tblStylePr>
    <w:tblStylePr w:type="lastRow">
      <w:rPr>
        <w:b/>
        <w:bCs/>
      </w:rPr>
      <w:tblPr/>
      <w:tcPr>
        <w:tcBorders>
          <w:top w:val="double" w:sz="4" w:space="0" w:color="5B3DC5" w:themeColor="accent4" w:themeTint="99"/>
        </w:tcBorders>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GridTable6Colorful-Accent5">
    <w:name w:val="Grid Table 6 Colorful Accent 5"/>
    <w:basedOn w:val="TableNormal"/>
    <w:uiPriority w:val="51"/>
    <w:semiHidden/>
    <w:rsid w:val="0058629F"/>
    <w:rPr>
      <w:color w:val="4C7368" w:themeColor="accent5" w:themeShade="BF"/>
    </w:rPr>
    <w:tblPr>
      <w:tblStyleRowBandSize w:val="1"/>
      <w:tblStyleColBandSize w:val="1"/>
      <w:tblBorders>
        <w:top w:val="single" w:sz="4" w:space="0" w:color="A3C2B9" w:themeColor="accent5" w:themeTint="99"/>
        <w:left w:val="single" w:sz="4" w:space="0" w:color="A3C2B9" w:themeColor="accent5" w:themeTint="99"/>
        <w:bottom w:val="single" w:sz="4" w:space="0" w:color="A3C2B9" w:themeColor="accent5" w:themeTint="99"/>
        <w:right w:val="single" w:sz="4" w:space="0" w:color="A3C2B9" w:themeColor="accent5" w:themeTint="99"/>
        <w:insideH w:val="single" w:sz="4" w:space="0" w:color="A3C2B9" w:themeColor="accent5" w:themeTint="99"/>
        <w:insideV w:val="single" w:sz="4" w:space="0" w:color="A3C2B9" w:themeColor="accent5" w:themeTint="99"/>
      </w:tblBorders>
    </w:tblPr>
    <w:tblStylePr w:type="firstRow">
      <w:rPr>
        <w:b/>
        <w:bCs/>
      </w:rPr>
      <w:tblPr/>
      <w:tcPr>
        <w:tcBorders>
          <w:bottom w:val="single" w:sz="12" w:space="0" w:color="A3C2B9" w:themeColor="accent5" w:themeTint="99"/>
        </w:tcBorders>
      </w:tcPr>
    </w:tblStylePr>
    <w:tblStylePr w:type="lastRow">
      <w:rPr>
        <w:b/>
        <w:bCs/>
      </w:rPr>
      <w:tblPr/>
      <w:tcPr>
        <w:tcBorders>
          <w:top w:val="double" w:sz="4" w:space="0" w:color="A3C2B9" w:themeColor="accent5" w:themeTint="99"/>
        </w:tcBorders>
      </w:tcPr>
    </w:tblStylePr>
    <w:tblStylePr w:type="firstCol">
      <w:rPr>
        <w:b/>
        <w:bCs/>
      </w:rPr>
    </w:tblStylePr>
    <w:tblStylePr w:type="lastCol">
      <w:rPr>
        <w:b/>
        <w:bCs/>
      </w:rPr>
    </w:tblStylePr>
    <w:tblStylePr w:type="band1Vert">
      <w:tblPr/>
      <w:tcPr>
        <w:shd w:val="clear" w:color="auto" w:fill="E0EAE7" w:themeFill="accent5" w:themeFillTint="33"/>
      </w:tcPr>
    </w:tblStylePr>
    <w:tblStylePr w:type="band1Horz">
      <w:tblPr/>
      <w:tcPr>
        <w:shd w:val="clear" w:color="auto" w:fill="E0EAE7" w:themeFill="accent5" w:themeFillTint="33"/>
      </w:tcPr>
    </w:tblStylePr>
  </w:style>
  <w:style w:type="table" w:styleId="GridTable6Colorful-Accent6">
    <w:name w:val="Grid Table 6 Colorful Accent 6"/>
    <w:basedOn w:val="TableNormal"/>
    <w:uiPriority w:val="51"/>
    <w:semiHidden/>
    <w:rsid w:val="0058629F"/>
    <w:rPr>
      <w:color w:val="C3B190" w:themeColor="accent6" w:themeShade="BF"/>
    </w:rPr>
    <w:tblPr>
      <w:tblStyleRowBandSize w:val="1"/>
      <w:tblStyleColBandSize w:val="1"/>
      <w:tblBorders>
        <w:top w:val="single" w:sz="4" w:space="0" w:color="F3EFE8" w:themeColor="accent6" w:themeTint="99"/>
        <w:left w:val="single" w:sz="4" w:space="0" w:color="F3EFE8" w:themeColor="accent6" w:themeTint="99"/>
        <w:bottom w:val="single" w:sz="4" w:space="0" w:color="F3EFE8" w:themeColor="accent6" w:themeTint="99"/>
        <w:right w:val="single" w:sz="4" w:space="0" w:color="F3EFE8" w:themeColor="accent6" w:themeTint="99"/>
        <w:insideH w:val="single" w:sz="4" w:space="0" w:color="F3EFE8" w:themeColor="accent6" w:themeTint="99"/>
        <w:insideV w:val="single" w:sz="4" w:space="0" w:color="F3EFE8" w:themeColor="accent6" w:themeTint="99"/>
      </w:tblBorders>
    </w:tblPr>
    <w:tblStylePr w:type="firstRow">
      <w:rPr>
        <w:b/>
        <w:bCs/>
      </w:rPr>
      <w:tblPr/>
      <w:tcPr>
        <w:tcBorders>
          <w:bottom w:val="single" w:sz="12" w:space="0" w:color="F3EFE8" w:themeColor="accent6" w:themeTint="99"/>
        </w:tcBorders>
      </w:tcPr>
    </w:tblStylePr>
    <w:tblStylePr w:type="lastRow">
      <w:rPr>
        <w:b/>
        <w:bCs/>
      </w:rPr>
      <w:tblPr/>
      <w:tcPr>
        <w:tcBorders>
          <w:top w:val="double" w:sz="4" w:space="0" w:color="F3EFE8" w:themeColor="accent6" w:themeTint="99"/>
        </w:tcBorders>
      </w:tcPr>
    </w:tblStylePr>
    <w:tblStylePr w:type="firstCol">
      <w:rPr>
        <w:b/>
        <w:bCs/>
      </w:rPr>
    </w:tblStylePr>
    <w:tblStylePr w:type="lastCol">
      <w:rPr>
        <w:b/>
        <w:bCs/>
      </w:rPr>
    </w:tblStylePr>
    <w:tblStylePr w:type="band1Vert">
      <w:tblPr/>
      <w:tcPr>
        <w:shd w:val="clear" w:color="auto" w:fill="FBF9F7" w:themeFill="accent6" w:themeFillTint="33"/>
      </w:tcPr>
    </w:tblStylePr>
    <w:tblStylePr w:type="band1Horz">
      <w:tblPr/>
      <w:tcPr>
        <w:shd w:val="clear" w:color="auto" w:fill="FBF9F7" w:themeFill="accent6" w:themeFillTint="33"/>
      </w:tcPr>
    </w:tblStylePr>
  </w:style>
  <w:style w:type="table" w:styleId="GridTable7Colorful">
    <w:name w:val="Grid Table 7 Colorful"/>
    <w:basedOn w:val="TableNormal"/>
    <w:uiPriority w:val="52"/>
    <w:semiHidden/>
    <w:rsid w:val="0058629F"/>
    <w:tblPr>
      <w:tblStyleRowBandSize w:val="1"/>
      <w:tblStyleColBandSize w:val="1"/>
      <w:tblBorders>
        <w:top w:val="single" w:sz="4" w:space="0" w:color="7C7979" w:themeColor="text1" w:themeTint="99"/>
        <w:left w:val="single" w:sz="4" w:space="0" w:color="7C7979" w:themeColor="text1" w:themeTint="99"/>
        <w:bottom w:val="single" w:sz="4" w:space="0" w:color="7C7979" w:themeColor="text1" w:themeTint="99"/>
        <w:right w:val="single" w:sz="4" w:space="0" w:color="7C7979" w:themeColor="text1" w:themeTint="99"/>
        <w:insideH w:val="single" w:sz="4" w:space="0" w:color="7C7979" w:themeColor="text1" w:themeTint="99"/>
        <w:insideV w:val="single" w:sz="4" w:space="0" w:color="7C7979"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3D2D2" w:themeFill="text1" w:themeFillTint="33"/>
      </w:tcPr>
    </w:tblStylePr>
    <w:tblStylePr w:type="band1Horz">
      <w:tblPr/>
      <w:tcPr>
        <w:shd w:val="clear" w:color="auto" w:fill="D3D2D2" w:themeFill="text1" w:themeFillTint="33"/>
      </w:tcPr>
    </w:tblStylePr>
    <w:tblStylePr w:type="neCell">
      <w:tblPr/>
      <w:tcPr>
        <w:tcBorders>
          <w:bottom w:val="single" w:sz="4" w:space="0" w:color="7C7979" w:themeColor="text1" w:themeTint="99"/>
        </w:tcBorders>
      </w:tcPr>
    </w:tblStylePr>
    <w:tblStylePr w:type="nwCell">
      <w:tblPr/>
      <w:tcPr>
        <w:tcBorders>
          <w:bottom w:val="single" w:sz="4" w:space="0" w:color="7C7979" w:themeColor="text1" w:themeTint="99"/>
        </w:tcBorders>
      </w:tcPr>
    </w:tblStylePr>
    <w:tblStylePr w:type="seCell">
      <w:tblPr/>
      <w:tcPr>
        <w:tcBorders>
          <w:top w:val="single" w:sz="4" w:space="0" w:color="7C7979" w:themeColor="text1" w:themeTint="99"/>
        </w:tcBorders>
      </w:tcPr>
    </w:tblStylePr>
    <w:tblStylePr w:type="swCell">
      <w:tblPr/>
      <w:tcPr>
        <w:tcBorders>
          <w:top w:val="single" w:sz="4" w:space="0" w:color="7C7979" w:themeColor="text1" w:themeTint="99"/>
        </w:tcBorders>
      </w:tcPr>
    </w:tblStylePr>
  </w:style>
  <w:style w:type="table" w:styleId="GridTable7Colorful-Accent1">
    <w:name w:val="Grid Table 7 Colorful Accent 1"/>
    <w:basedOn w:val="TableNormal"/>
    <w:uiPriority w:val="52"/>
    <w:semiHidden/>
    <w:rsid w:val="0058629F"/>
    <w:rPr>
      <w:color w:val="00412E" w:themeColor="accent1" w:themeShade="BF"/>
    </w:rPr>
    <w:tblPr>
      <w:tblStyleRowBandSize w:val="1"/>
      <w:tblStyleColBandSize w:val="1"/>
      <w:tblBorders>
        <w:top w:val="single" w:sz="4" w:space="0" w:color="01FFB8" w:themeColor="accent1" w:themeTint="99"/>
        <w:left w:val="single" w:sz="4" w:space="0" w:color="01FFB8" w:themeColor="accent1" w:themeTint="99"/>
        <w:bottom w:val="single" w:sz="4" w:space="0" w:color="01FFB8" w:themeColor="accent1" w:themeTint="99"/>
        <w:right w:val="single" w:sz="4" w:space="0" w:color="01FFB8" w:themeColor="accent1" w:themeTint="99"/>
        <w:insideH w:val="single" w:sz="4" w:space="0" w:color="01FFB8" w:themeColor="accent1" w:themeTint="99"/>
        <w:insideV w:val="single" w:sz="4" w:space="0" w:color="01FFB8"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AAFFE7" w:themeFill="accent1" w:themeFillTint="33"/>
      </w:tcPr>
    </w:tblStylePr>
    <w:tblStylePr w:type="band1Horz">
      <w:tblPr/>
      <w:tcPr>
        <w:shd w:val="clear" w:color="auto" w:fill="AAFFE7" w:themeFill="accent1" w:themeFillTint="33"/>
      </w:tcPr>
    </w:tblStylePr>
    <w:tblStylePr w:type="neCell">
      <w:tblPr/>
      <w:tcPr>
        <w:tcBorders>
          <w:bottom w:val="single" w:sz="4" w:space="0" w:color="01FFB8" w:themeColor="accent1" w:themeTint="99"/>
        </w:tcBorders>
      </w:tcPr>
    </w:tblStylePr>
    <w:tblStylePr w:type="nwCell">
      <w:tblPr/>
      <w:tcPr>
        <w:tcBorders>
          <w:bottom w:val="single" w:sz="4" w:space="0" w:color="01FFB8" w:themeColor="accent1" w:themeTint="99"/>
        </w:tcBorders>
      </w:tcPr>
    </w:tblStylePr>
    <w:tblStylePr w:type="seCell">
      <w:tblPr/>
      <w:tcPr>
        <w:tcBorders>
          <w:top w:val="single" w:sz="4" w:space="0" w:color="01FFB8" w:themeColor="accent1" w:themeTint="99"/>
        </w:tcBorders>
      </w:tcPr>
    </w:tblStylePr>
    <w:tblStylePr w:type="swCell">
      <w:tblPr/>
      <w:tcPr>
        <w:tcBorders>
          <w:top w:val="single" w:sz="4" w:space="0" w:color="01FFB8" w:themeColor="accent1" w:themeTint="99"/>
        </w:tcBorders>
      </w:tcPr>
    </w:tblStylePr>
  </w:style>
  <w:style w:type="table" w:styleId="GridTable7Colorful-Accent2">
    <w:name w:val="Grid Table 7 Colorful Accent 2"/>
    <w:basedOn w:val="TableNormal"/>
    <w:uiPriority w:val="52"/>
    <w:semiHidden/>
    <w:rsid w:val="0058629F"/>
    <w:rPr>
      <w:color w:val="B7A47F" w:themeColor="accent2" w:themeShade="BF"/>
    </w:rPr>
    <w:tblPr>
      <w:tblStyleRowBandSize w:val="1"/>
      <w:tblStyleColBandSize w:val="1"/>
      <w:tblBorders>
        <w:top w:val="single" w:sz="4" w:space="0" w:color="EAE5DA" w:themeColor="accent2" w:themeTint="99"/>
        <w:left w:val="single" w:sz="4" w:space="0" w:color="EAE5DA" w:themeColor="accent2" w:themeTint="99"/>
        <w:bottom w:val="single" w:sz="4" w:space="0" w:color="EAE5DA" w:themeColor="accent2" w:themeTint="99"/>
        <w:right w:val="single" w:sz="4" w:space="0" w:color="EAE5DA" w:themeColor="accent2" w:themeTint="99"/>
        <w:insideH w:val="single" w:sz="4" w:space="0" w:color="EAE5DA" w:themeColor="accent2" w:themeTint="99"/>
        <w:insideV w:val="single" w:sz="4" w:space="0" w:color="EAE5DA"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8F6F2" w:themeFill="accent2" w:themeFillTint="33"/>
      </w:tcPr>
    </w:tblStylePr>
    <w:tblStylePr w:type="band1Horz">
      <w:tblPr/>
      <w:tcPr>
        <w:shd w:val="clear" w:color="auto" w:fill="F8F6F2" w:themeFill="accent2" w:themeFillTint="33"/>
      </w:tcPr>
    </w:tblStylePr>
    <w:tblStylePr w:type="neCell">
      <w:tblPr/>
      <w:tcPr>
        <w:tcBorders>
          <w:bottom w:val="single" w:sz="4" w:space="0" w:color="EAE5DA" w:themeColor="accent2" w:themeTint="99"/>
        </w:tcBorders>
      </w:tcPr>
    </w:tblStylePr>
    <w:tblStylePr w:type="nwCell">
      <w:tblPr/>
      <w:tcPr>
        <w:tcBorders>
          <w:bottom w:val="single" w:sz="4" w:space="0" w:color="EAE5DA" w:themeColor="accent2" w:themeTint="99"/>
        </w:tcBorders>
      </w:tcPr>
    </w:tblStylePr>
    <w:tblStylePr w:type="seCell">
      <w:tblPr/>
      <w:tcPr>
        <w:tcBorders>
          <w:top w:val="single" w:sz="4" w:space="0" w:color="EAE5DA" w:themeColor="accent2" w:themeTint="99"/>
        </w:tcBorders>
      </w:tcPr>
    </w:tblStylePr>
    <w:tblStylePr w:type="swCell">
      <w:tblPr/>
      <w:tcPr>
        <w:tcBorders>
          <w:top w:val="single" w:sz="4" w:space="0" w:color="EAE5DA" w:themeColor="accent2" w:themeTint="99"/>
        </w:tcBorders>
      </w:tcPr>
    </w:tblStylePr>
  </w:style>
  <w:style w:type="table" w:styleId="GridTable7Colorful-Accent3">
    <w:name w:val="Grid Table 7 Colorful Accent 3"/>
    <w:basedOn w:val="TableNormal"/>
    <w:uiPriority w:val="52"/>
    <w:semiHidden/>
    <w:rsid w:val="0058629F"/>
    <w:rPr>
      <w:color w:val="00857E" w:themeColor="accent3" w:themeShade="BF"/>
    </w:rPr>
    <w:tblPr>
      <w:tblStyleRowBandSize w:val="1"/>
      <w:tblStyleColBandSize w:val="1"/>
      <w:tblBorders>
        <w:top w:val="single" w:sz="4" w:space="0" w:color="37FFF4" w:themeColor="accent3" w:themeTint="99"/>
        <w:left w:val="single" w:sz="4" w:space="0" w:color="37FFF4" w:themeColor="accent3" w:themeTint="99"/>
        <w:bottom w:val="single" w:sz="4" w:space="0" w:color="37FFF4" w:themeColor="accent3" w:themeTint="99"/>
        <w:right w:val="single" w:sz="4" w:space="0" w:color="37FFF4" w:themeColor="accent3" w:themeTint="99"/>
        <w:insideH w:val="single" w:sz="4" w:space="0" w:color="37FFF4" w:themeColor="accent3" w:themeTint="99"/>
        <w:insideV w:val="single" w:sz="4" w:space="0" w:color="37FFF4"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BCFFFB" w:themeFill="accent3" w:themeFillTint="33"/>
      </w:tcPr>
    </w:tblStylePr>
    <w:tblStylePr w:type="band1Horz">
      <w:tblPr/>
      <w:tcPr>
        <w:shd w:val="clear" w:color="auto" w:fill="BCFFFB" w:themeFill="accent3" w:themeFillTint="33"/>
      </w:tcPr>
    </w:tblStylePr>
    <w:tblStylePr w:type="neCell">
      <w:tblPr/>
      <w:tcPr>
        <w:tcBorders>
          <w:bottom w:val="single" w:sz="4" w:space="0" w:color="37FFF4" w:themeColor="accent3" w:themeTint="99"/>
        </w:tcBorders>
      </w:tcPr>
    </w:tblStylePr>
    <w:tblStylePr w:type="nwCell">
      <w:tblPr/>
      <w:tcPr>
        <w:tcBorders>
          <w:bottom w:val="single" w:sz="4" w:space="0" w:color="37FFF4" w:themeColor="accent3" w:themeTint="99"/>
        </w:tcBorders>
      </w:tcPr>
    </w:tblStylePr>
    <w:tblStylePr w:type="seCell">
      <w:tblPr/>
      <w:tcPr>
        <w:tcBorders>
          <w:top w:val="single" w:sz="4" w:space="0" w:color="37FFF4" w:themeColor="accent3" w:themeTint="99"/>
        </w:tcBorders>
      </w:tcPr>
    </w:tblStylePr>
    <w:tblStylePr w:type="swCell">
      <w:tblPr/>
      <w:tcPr>
        <w:tcBorders>
          <w:top w:val="single" w:sz="4" w:space="0" w:color="37FFF4" w:themeColor="accent3" w:themeTint="99"/>
        </w:tcBorders>
      </w:tcPr>
    </w:tblStylePr>
  </w:style>
  <w:style w:type="table" w:styleId="GridTable7Colorful-Accent4">
    <w:name w:val="Grid Table 7 Colorful Accent 4"/>
    <w:basedOn w:val="TableNormal"/>
    <w:uiPriority w:val="52"/>
    <w:semiHidden/>
    <w:rsid w:val="0058629F"/>
    <w:rPr>
      <w:color w:val="170F34" w:themeColor="accent4" w:themeShade="BF"/>
    </w:rPr>
    <w:tblPr>
      <w:tblStyleRowBandSize w:val="1"/>
      <w:tblStyleColBandSize w:val="1"/>
      <w:tblBorders>
        <w:top w:val="single" w:sz="4" w:space="0" w:color="5B3DC5" w:themeColor="accent4" w:themeTint="99"/>
        <w:left w:val="single" w:sz="4" w:space="0" w:color="5B3DC5" w:themeColor="accent4" w:themeTint="99"/>
        <w:bottom w:val="single" w:sz="4" w:space="0" w:color="5B3DC5" w:themeColor="accent4" w:themeTint="99"/>
        <w:right w:val="single" w:sz="4" w:space="0" w:color="5B3DC5" w:themeColor="accent4" w:themeTint="99"/>
        <w:insideH w:val="single" w:sz="4" w:space="0" w:color="5B3DC5" w:themeColor="accent4" w:themeTint="99"/>
        <w:insideV w:val="single" w:sz="4" w:space="0" w:color="5B3DC5"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8BEEC" w:themeFill="accent4" w:themeFillTint="33"/>
      </w:tcPr>
    </w:tblStylePr>
    <w:tblStylePr w:type="band1Horz">
      <w:tblPr/>
      <w:tcPr>
        <w:shd w:val="clear" w:color="auto" w:fill="C8BEEC" w:themeFill="accent4" w:themeFillTint="33"/>
      </w:tcPr>
    </w:tblStylePr>
    <w:tblStylePr w:type="neCell">
      <w:tblPr/>
      <w:tcPr>
        <w:tcBorders>
          <w:bottom w:val="single" w:sz="4" w:space="0" w:color="5B3DC5" w:themeColor="accent4" w:themeTint="99"/>
        </w:tcBorders>
      </w:tcPr>
    </w:tblStylePr>
    <w:tblStylePr w:type="nwCell">
      <w:tblPr/>
      <w:tcPr>
        <w:tcBorders>
          <w:bottom w:val="single" w:sz="4" w:space="0" w:color="5B3DC5" w:themeColor="accent4" w:themeTint="99"/>
        </w:tcBorders>
      </w:tcPr>
    </w:tblStylePr>
    <w:tblStylePr w:type="seCell">
      <w:tblPr/>
      <w:tcPr>
        <w:tcBorders>
          <w:top w:val="single" w:sz="4" w:space="0" w:color="5B3DC5" w:themeColor="accent4" w:themeTint="99"/>
        </w:tcBorders>
      </w:tcPr>
    </w:tblStylePr>
    <w:tblStylePr w:type="swCell">
      <w:tblPr/>
      <w:tcPr>
        <w:tcBorders>
          <w:top w:val="single" w:sz="4" w:space="0" w:color="5B3DC5" w:themeColor="accent4" w:themeTint="99"/>
        </w:tcBorders>
      </w:tcPr>
    </w:tblStylePr>
  </w:style>
  <w:style w:type="table" w:styleId="GridTable7Colorful-Accent5">
    <w:name w:val="Grid Table 7 Colorful Accent 5"/>
    <w:basedOn w:val="TableNormal"/>
    <w:uiPriority w:val="52"/>
    <w:semiHidden/>
    <w:rsid w:val="0058629F"/>
    <w:rPr>
      <w:color w:val="4C7368" w:themeColor="accent5" w:themeShade="BF"/>
    </w:rPr>
    <w:tblPr>
      <w:tblStyleRowBandSize w:val="1"/>
      <w:tblStyleColBandSize w:val="1"/>
      <w:tblBorders>
        <w:top w:val="single" w:sz="4" w:space="0" w:color="A3C2B9" w:themeColor="accent5" w:themeTint="99"/>
        <w:left w:val="single" w:sz="4" w:space="0" w:color="A3C2B9" w:themeColor="accent5" w:themeTint="99"/>
        <w:bottom w:val="single" w:sz="4" w:space="0" w:color="A3C2B9" w:themeColor="accent5" w:themeTint="99"/>
        <w:right w:val="single" w:sz="4" w:space="0" w:color="A3C2B9" w:themeColor="accent5" w:themeTint="99"/>
        <w:insideH w:val="single" w:sz="4" w:space="0" w:color="A3C2B9" w:themeColor="accent5" w:themeTint="99"/>
        <w:insideV w:val="single" w:sz="4" w:space="0" w:color="A3C2B9"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0EAE7" w:themeFill="accent5" w:themeFillTint="33"/>
      </w:tcPr>
    </w:tblStylePr>
    <w:tblStylePr w:type="band1Horz">
      <w:tblPr/>
      <w:tcPr>
        <w:shd w:val="clear" w:color="auto" w:fill="E0EAE7" w:themeFill="accent5" w:themeFillTint="33"/>
      </w:tcPr>
    </w:tblStylePr>
    <w:tblStylePr w:type="neCell">
      <w:tblPr/>
      <w:tcPr>
        <w:tcBorders>
          <w:bottom w:val="single" w:sz="4" w:space="0" w:color="A3C2B9" w:themeColor="accent5" w:themeTint="99"/>
        </w:tcBorders>
      </w:tcPr>
    </w:tblStylePr>
    <w:tblStylePr w:type="nwCell">
      <w:tblPr/>
      <w:tcPr>
        <w:tcBorders>
          <w:bottom w:val="single" w:sz="4" w:space="0" w:color="A3C2B9" w:themeColor="accent5" w:themeTint="99"/>
        </w:tcBorders>
      </w:tcPr>
    </w:tblStylePr>
    <w:tblStylePr w:type="seCell">
      <w:tblPr/>
      <w:tcPr>
        <w:tcBorders>
          <w:top w:val="single" w:sz="4" w:space="0" w:color="A3C2B9" w:themeColor="accent5" w:themeTint="99"/>
        </w:tcBorders>
      </w:tcPr>
    </w:tblStylePr>
    <w:tblStylePr w:type="swCell">
      <w:tblPr/>
      <w:tcPr>
        <w:tcBorders>
          <w:top w:val="single" w:sz="4" w:space="0" w:color="A3C2B9" w:themeColor="accent5" w:themeTint="99"/>
        </w:tcBorders>
      </w:tcPr>
    </w:tblStylePr>
  </w:style>
  <w:style w:type="table" w:styleId="GridTable7Colorful-Accent6">
    <w:name w:val="Grid Table 7 Colorful Accent 6"/>
    <w:basedOn w:val="TableNormal"/>
    <w:uiPriority w:val="52"/>
    <w:semiHidden/>
    <w:rsid w:val="0058629F"/>
    <w:rPr>
      <w:color w:val="C3B190" w:themeColor="accent6" w:themeShade="BF"/>
    </w:rPr>
    <w:tblPr>
      <w:tblStyleRowBandSize w:val="1"/>
      <w:tblStyleColBandSize w:val="1"/>
      <w:tblBorders>
        <w:top w:val="single" w:sz="4" w:space="0" w:color="F3EFE8" w:themeColor="accent6" w:themeTint="99"/>
        <w:left w:val="single" w:sz="4" w:space="0" w:color="F3EFE8" w:themeColor="accent6" w:themeTint="99"/>
        <w:bottom w:val="single" w:sz="4" w:space="0" w:color="F3EFE8" w:themeColor="accent6" w:themeTint="99"/>
        <w:right w:val="single" w:sz="4" w:space="0" w:color="F3EFE8" w:themeColor="accent6" w:themeTint="99"/>
        <w:insideH w:val="single" w:sz="4" w:space="0" w:color="F3EFE8" w:themeColor="accent6" w:themeTint="99"/>
        <w:insideV w:val="single" w:sz="4" w:space="0" w:color="F3EFE8"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BF9F7" w:themeFill="accent6" w:themeFillTint="33"/>
      </w:tcPr>
    </w:tblStylePr>
    <w:tblStylePr w:type="band1Horz">
      <w:tblPr/>
      <w:tcPr>
        <w:shd w:val="clear" w:color="auto" w:fill="FBF9F7" w:themeFill="accent6" w:themeFillTint="33"/>
      </w:tcPr>
    </w:tblStylePr>
    <w:tblStylePr w:type="neCell">
      <w:tblPr/>
      <w:tcPr>
        <w:tcBorders>
          <w:bottom w:val="single" w:sz="4" w:space="0" w:color="F3EFE8" w:themeColor="accent6" w:themeTint="99"/>
        </w:tcBorders>
      </w:tcPr>
    </w:tblStylePr>
    <w:tblStylePr w:type="nwCell">
      <w:tblPr/>
      <w:tcPr>
        <w:tcBorders>
          <w:bottom w:val="single" w:sz="4" w:space="0" w:color="F3EFE8" w:themeColor="accent6" w:themeTint="99"/>
        </w:tcBorders>
      </w:tcPr>
    </w:tblStylePr>
    <w:tblStylePr w:type="seCell">
      <w:tblPr/>
      <w:tcPr>
        <w:tcBorders>
          <w:top w:val="single" w:sz="4" w:space="0" w:color="F3EFE8" w:themeColor="accent6" w:themeTint="99"/>
        </w:tcBorders>
      </w:tcPr>
    </w:tblStylePr>
    <w:tblStylePr w:type="swCell">
      <w:tblPr/>
      <w:tcPr>
        <w:tcBorders>
          <w:top w:val="single" w:sz="4" w:space="0" w:color="F3EFE8" w:themeColor="accent6" w:themeTint="99"/>
        </w:tcBorders>
      </w:tcPr>
    </w:tblStylePr>
  </w:style>
  <w:style w:type="table" w:styleId="LightGrid">
    <w:name w:val="Light Grid"/>
    <w:basedOn w:val="TableNormal"/>
    <w:uiPriority w:val="62"/>
    <w:semiHidden/>
    <w:rsid w:val="0058629F"/>
    <w:tblPr>
      <w:tblStyleRowBandSize w:val="1"/>
      <w:tblStyleColBandSize w:val="1"/>
      <w:tblBorders>
        <w:top w:val="single" w:sz="8" w:space="0" w:color="232222" w:themeColor="text1"/>
        <w:left w:val="single" w:sz="8" w:space="0" w:color="232222" w:themeColor="text1"/>
        <w:bottom w:val="single" w:sz="8" w:space="0" w:color="232222" w:themeColor="text1"/>
        <w:right w:val="single" w:sz="8" w:space="0" w:color="232222" w:themeColor="text1"/>
        <w:insideH w:val="single" w:sz="8" w:space="0" w:color="232222" w:themeColor="text1"/>
        <w:insideV w:val="single" w:sz="8" w:space="0" w:color="232222" w:themeColor="tex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232222" w:themeColor="text1"/>
          <w:left w:val="single" w:sz="8" w:space="0" w:color="232222" w:themeColor="text1"/>
          <w:bottom w:val="single" w:sz="18" w:space="0" w:color="232222" w:themeColor="text1"/>
          <w:right w:val="single" w:sz="8" w:space="0" w:color="232222" w:themeColor="text1"/>
          <w:insideH w:val="nil"/>
          <w:insideV w:val="single" w:sz="8" w:space="0" w:color="232222" w:themeColor="tex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232222" w:themeColor="text1"/>
          <w:left w:val="single" w:sz="8" w:space="0" w:color="232222" w:themeColor="text1"/>
          <w:bottom w:val="single" w:sz="8" w:space="0" w:color="232222" w:themeColor="text1"/>
          <w:right w:val="single" w:sz="8" w:space="0" w:color="232222" w:themeColor="text1"/>
          <w:insideH w:val="nil"/>
          <w:insideV w:val="single" w:sz="8" w:space="0" w:color="232222" w:themeColor="tex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232222" w:themeColor="text1"/>
          <w:left w:val="single" w:sz="8" w:space="0" w:color="232222" w:themeColor="text1"/>
          <w:bottom w:val="single" w:sz="8" w:space="0" w:color="232222" w:themeColor="text1"/>
          <w:right w:val="single" w:sz="8" w:space="0" w:color="232222" w:themeColor="text1"/>
        </w:tcBorders>
      </w:tcPr>
    </w:tblStylePr>
    <w:tblStylePr w:type="band1Vert">
      <w:tblPr/>
      <w:tcPr>
        <w:tcBorders>
          <w:top w:val="single" w:sz="8" w:space="0" w:color="232222" w:themeColor="text1"/>
          <w:left w:val="single" w:sz="8" w:space="0" w:color="232222" w:themeColor="text1"/>
          <w:bottom w:val="single" w:sz="8" w:space="0" w:color="232222" w:themeColor="text1"/>
          <w:right w:val="single" w:sz="8" w:space="0" w:color="232222" w:themeColor="text1"/>
        </w:tcBorders>
        <w:shd w:val="clear" w:color="auto" w:fill="C9C7C7" w:themeFill="text1" w:themeFillTint="3F"/>
      </w:tcPr>
    </w:tblStylePr>
    <w:tblStylePr w:type="band1Horz">
      <w:tblPr/>
      <w:tcPr>
        <w:tcBorders>
          <w:top w:val="single" w:sz="8" w:space="0" w:color="232222" w:themeColor="text1"/>
          <w:left w:val="single" w:sz="8" w:space="0" w:color="232222" w:themeColor="text1"/>
          <w:bottom w:val="single" w:sz="8" w:space="0" w:color="232222" w:themeColor="text1"/>
          <w:right w:val="single" w:sz="8" w:space="0" w:color="232222" w:themeColor="text1"/>
          <w:insideV w:val="single" w:sz="8" w:space="0" w:color="232222" w:themeColor="text1"/>
        </w:tcBorders>
        <w:shd w:val="clear" w:color="auto" w:fill="C9C7C7" w:themeFill="text1" w:themeFillTint="3F"/>
      </w:tcPr>
    </w:tblStylePr>
    <w:tblStylePr w:type="band2Horz">
      <w:tblPr/>
      <w:tcPr>
        <w:tcBorders>
          <w:top w:val="single" w:sz="8" w:space="0" w:color="232222" w:themeColor="text1"/>
          <w:left w:val="single" w:sz="8" w:space="0" w:color="232222" w:themeColor="text1"/>
          <w:bottom w:val="single" w:sz="8" w:space="0" w:color="232222" w:themeColor="text1"/>
          <w:right w:val="single" w:sz="8" w:space="0" w:color="232222" w:themeColor="text1"/>
          <w:insideV w:val="single" w:sz="8" w:space="0" w:color="232222" w:themeColor="text1"/>
        </w:tcBorders>
      </w:tcPr>
    </w:tblStylePr>
  </w:style>
  <w:style w:type="table" w:styleId="LightGrid-Accent1">
    <w:name w:val="Light Grid Accent 1"/>
    <w:basedOn w:val="TableNormal"/>
    <w:uiPriority w:val="62"/>
    <w:semiHidden/>
    <w:rsid w:val="0058629F"/>
    <w:tblPr>
      <w:tblStyleRowBandSize w:val="1"/>
      <w:tblStyleColBandSize w:val="1"/>
      <w:tblBorders>
        <w:top w:val="single" w:sz="8" w:space="0" w:color="00573F" w:themeColor="accent1"/>
        <w:left w:val="single" w:sz="8" w:space="0" w:color="00573F" w:themeColor="accent1"/>
        <w:bottom w:val="single" w:sz="8" w:space="0" w:color="00573F" w:themeColor="accent1"/>
        <w:right w:val="single" w:sz="8" w:space="0" w:color="00573F" w:themeColor="accent1"/>
        <w:insideH w:val="single" w:sz="8" w:space="0" w:color="00573F" w:themeColor="accent1"/>
        <w:insideV w:val="single" w:sz="8" w:space="0" w:color="00573F" w:themeColor="accen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00573F" w:themeColor="accent1"/>
          <w:left w:val="single" w:sz="8" w:space="0" w:color="00573F" w:themeColor="accent1"/>
          <w:bottom w:val="single" w:sz="18" w:space="0" w:color="00573F" w:themeColor="accent1"/>
          <w:right w:val="single" w:sz="8" w:space="0" w:color="00573F" w:themeColor="accent1"/>
          <w:insideH w:val="nil"/>
          <w:insideV w:val="single" w:sz="8" w:space="0" w:color="00573F" w:themeColor="accen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00573F" w:themeColor="accent1"/>
          <w:left w:val="single" w:sz="8" w:space="0" w:color="00573F" w:themeColor="accent1"/>
          <w:bottom w:val="single" w:sz="8" w:space="0" w:color="00573F" w:themeColor="accent1"/>
          <w:right w:val="single" w:sz="8" w:space="0" w:color="00573F" w:themeColor="accent1"/>
          <w:insideH w:val="nil"/>
          <w:insideV w:val="single" w:sz="8" w:space="0" w:color="00573F" w:themeColor="accen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00573F" w:themeColor="accent1"/>
          <w:left w:val="single" w:sz="8" w:space="0" w:color="00573F" w:themeColor="accent1"/>
          <w:bottom w:val="single" w:sz="8" w:space="0" w:color="00573F" w:themeColor="accent1"/>
          <w:right w:val="single" w:sz="8" w:space="0" w:color="00573F" w:themeColor="accent1"/>
        </w:tcBorders>
      </w:tcPr>
    </w:tblStylePr>
    <w:tblStylePr w:type="band1Vert">
      <w:tblPr/>
      <w:tcPr>
        <w:tcBorders>
          <w:top w:val="single" w:sz="8" w:space="0" w:color="00573F" w:themeColor="accent1"/>
          <w:left w:val="single" w:sz="8" w:space="0" w:color="00573F" w:themeColor="accent1"/>
          <w:bottom w:val="single" w:sz="8" w:space="0" w:color="00573F" w:themeColor="accent1"/>
          <w:right w:val="single" w:sz="8" w:space="0" w:color="00573F" w:themeColor="accent1"/>
        </w:tcBorders>
        <w:shd w:val="clear" w:color="auto" w:fill="96FFE1" w:themeFill="accent1" w:themeFillTint="3F"/>
      </w:tcPr>
    </w:tblStylePr>
    <w:tblStylePr w:type="band1Horz">
      <w:tblPr/>
      <w:tcPr>
        <w:tcBorders>
          <w:top w:val="single" w:sz="8" w:space="0" w:color="00573F" w:themeColor="accent1"/>
          <w:left w:val="single" w:sz="8" w:space="0" w:color="00573F" w:themeColor="accent1"/>
          <w:bottom w:val="single" w:sz="8" w:space="0" w:color="00573F" w:themeColor="accent1"/>
          <w:right w:val="single" w:sz="8" w:space="0" w:color="00573F" w:themeColor="accent1"/>
          <w:insideV w:val="single" w:sz="8" w:space="0" w:color="00573F" w:themeColor="accent1"/>
        </w:tcBorders>
        <w:shd w:val="clear" w:color="auto" w:fill="96FFE1" w:themeFill="accent1" w:themeFillTint="3F"/>
      </w:tcPr>
    </w:tblStylePr>
    <w:tblStylePr w:type="band2Horz">
      <w:tblPr/>
      <w:tcPr>
        <w:tcBorders>
          <w:top w:val="single" w:sz="8" w:space="0" w:color="00573F" w:themeColor="accent1"/>
          <w:left w:val="single" w:sz="8" w:space="0" w:color="00573F" w:themeColor="accent1"/>
          <w:bottom w:val="single" w:sz="8" w:space="0" w:color="00573F" w:themeColor="accent1"/>
          <w:right w:val="single" w:sz="8" w:space="0" w:color="00573F" w:themeColor="accent1"/>
          <w:insideV w:val="single" w:sz="8" w:space="0" w:color="00573F" w:themeColor="accent1"/>
        </w:tcBorders>
      </w:tcPr>
    </w:tblStylePr>
  </w:style>
  <w:style w:type="table" w:styleId="LightGrid-Accent2">
    <w:name w:val="Light Grid Accent 2"/>
    <w:basedOn w:val="TableNormal"/>
    <w:uiPriority w:val="62"/>
    <w:semiHidden/>
    <w:rsid w:val="0058629F"/>
    <w:tblPr>
      <w:tblStyleRowBandSize w:val="1"/>
      <w:tblStyleColBandSize w:val="1"/>
      <w:tblBorders>
        <w:top w:val="single" w:sz="8" w:space="0" w:color="DDD4C2" w:themeColor="accent2"/>
        <w:left w:val="single" w:sz="8" w:space="0" w:color="DDD4C2" w:themeColor="accent2"/>
        <w:bottom w:val="single" w:sz="8" w:space="0" w:color="DDD4C2" w:themeColor="accent2"/>
        <w:right w:val="single" w:sz="8" w:space="0" w:color="DDD4C2" w:themeColor="accent2"/>
        <w:insideH w:val="single" w:sz="8" w:space="0" w:color="DDD4C2" w:themeColor="accent2"/>
        <w:insideV w:val="single" w:sz="8" w:space="0" w:color="DDD4C2" w:themeColor="accent2"/>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DDD4C2" w:themeColor="accent2"/>
          <w:left w:val="single" w:sz="8" w:space="0" w:color="DDD4C2" w:themeColor="accent2"/>
          <w:bottom w:val="single" w:sz="18" w:space="0" w:color="DDD4C2" w:themeColor="accent2"/>
          <w:right w:val="single" w:sz="8" w:space="0" w:color="DDD4C2" w:themeColor="accent2"/>
          <w:insideH w:val="nil"/>
          <w:insideV w:val="single" w:sz="8" w:space="0" w:color="DDD4C2" w:themeColor="accent2"/>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DDD4C2" w:themeColor="accent2"/>
          <w:left w:val="single" w:sz="8" w:space="0" w:color="DDD4C2" w:themeColor="accent2"/>
          <w:bottom w:val="single" w:sz="8" w:space="0" w:color="DDD4C2" w:themeColor="accent2"/>
          <w:right w:val="single" w:sz="8" w:space="0" w:color="DDD4C2" w:themeColor="accent2"/>
          <w:insideH w:val="nil"/>
          <w:insideV w:val="single" w:sz="8" w:space="0" w:color="DDD4C2" w:themeColor="accent2"/>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DDD4C2" w:themeColor="accent2"/>
          <w:left w:val="single" w:sz="8" w:space="0" w:color="DDD4C2" w:themeColor="accent2"/>
          <w:bottom w:val="single" w:sz="8" w:space="0" w:color="DDD4C2" w:themeColor="accent2"/>
          <w:right w:val="single" w:sz="8" w:space="0" w:color="DDD4C2" w:themeColor="accent2"/>
        </w:tcBorders>
      </w:tcPr>
    </w:tblStylePr>
    <w:tblStylePr w:type="band1Vert">
      <w:tblPr/>
      <w:tcPr>
        <w:tcBorders>
          <w:top w:val="single" w:sz="8" w:space="0" w:color="DDD4C2" w:themeColor="accent2"/>
          <w:left w:val="single" w:sz="8" w:space="0" w:color="DDD4C2" w:themeColor="accent2"/>
          <w:bottom w:val="single" w:sz="8" w:space="0" w:color="DDD4C2" w:themeColor="accent2"/>
          <w:right w:val="single" w:sz="8" w:space="0" w:color="DDD4C2" w:themeColor="accent2"/>
        </w:tcBorders>
        <w:shd w:val="clear" w:color="auto" w:fill="F6F4EF" w:themeFill="accent2" w:themeFillTint="3F"/>
      </w:tcPr>
    </w:tblStylePr>
    <w:tblStylePr w:type="band1Horz">
      <w:tblPr/>
      <w:tcPr>
        <w:tcBorders>
          <w:top w:val="single" w:sz="8" w:space="0" w:color="DDD4C2" w:themeColor="accent2"/>
          <w:left w:val="single" w:sz="8" w:space="0" w:color="DDD4C2" w:themeColor="accent2"/>
          <w:bottom w:val="single" w:sz="8" w:space="0" w:color="DDD4C2" w:themeColor="accent2"/>
          <w:right w:val="single" w:sz="8" w:space="0" w:color="DDD4C2" w:themeColor="accent2"/>
          <w:insideV w:val="single" w:sz="8" w:space="0" w:color="DDD4C2" w:themeColor="accent2"/>
        </w:tcBorders>
        <w:shd w:val="clear" w:color="auto" w:fill="F6F4EF" w:themeFill="accent2" w:themeFillTint="3F"/>
      </w:tcPr>
    </w:tblStylePr>
    <w:tblStylePr w:type="band2Horz">
      <w:tblPr/>
      <w:tcPr>
        <w:tcBorders>
          <w:top w:val="single" w:sz="8" w:space="0" w:color="DDD4C2" w:themeColor="accent2"/>
          <w:left w:val="single" w:sz="8" w:space="0" w:color="DDD4C2" w:themeColor="accent2"/>
          <w:bottom w:val="single" w:sz="8" w:space="0" w:color="DDD4C2" w:themeColor="accent2"/>
          <w:right w:val="single" w:sz="8" w:space="0" w:color="DDD4C2" w:themeColor="accent2"/>
          <w:insideV w:val="single" w:sz="8" w:space="0" w:color="DDD4C2" w:themeColor="accent2"/>
        </w:tcBorders>
      </w:tcPr>
    </w:tblStylePr>
  </w:style>
  <w:style w:type="table" w:styleId="LightGrid-Accent3">
    <w:name w:val="Light Grid Accent 3"/>
    <w:basedOn w:val="TableNormal"/>
    <w:uiPriority w:val="62"/>
    <w:semiHidden/>
    <w:rsid w:val="0058629F"/>
    <w:tblPr>
      <w:tblStyleRowBandSize w:val="1"/>
      <w:tblStyleColBandSize w:val="1"/>
      <w:tblBorders>
        <w:top w:val="single" w:sz="8" w:space="0" w:color="00B2A9" w:themeColor="accent3"/>
        <w:left w:val="single" w:sz="8" w:space="0" w:color="00B2A9" w:themeColor="accent3"/>
        <w:bottom w:val="single" w:sz="8" w:space="0" w:color="00B2A9" w:themeColor="accent3"/>
        <w:right w:val="single" w:sz="8" w:space="0" w:color="00B2A9" w:themeColor="accent3"/>
        <w:insideH w:val="single" w:sz="8" w:space="0" w:color="00B2A9" w:themeColor="accent3"/>
        <w:insideV w:val="single" w:sz="8" w:space="0" w:color="00B2A9" w:themeColor="accent3"/>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00B2A9" w:themeColor="accent3"/>
          <w:left w:val="single" w:sz="8" w:space="0" w:color="00B2A9" w:themeColor="accent3"/>
          <w:bottom w:val="single" w:sz="18" w:space="0" w:color="00B2A9" w:themeColor="accent3"/>
          <w:right w:val="single" w:sz="8" w:space="0" w:color="00B2A9" w:themeColor="accent3"/>
          <w:insideH w:val="nil"/>
          <w:insideV w:val="single" w:sz="8" w:space="0" w:color="00B2A9" w:themeColor="accent3"/>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00B2A9" w:themeColor="accent3"/>
          <w:left w:val="single" w:sz="8" w:space="0" w:color="00B2A9" w:themeColor="accent3"/>
          <w:bottom w:val="single" w:sz="8" w:space="0" w:color="00B2A9" w:themeColor="accent3"/>
          <w:right w:val="single" w:sz="8" w:space="0" w:color="00B2A9" w:themeColor="accent3"/>
          <w:insideH w:val="nil"/>
          <w:insideV w:val="single" w:sz="8" w:space="0" w:color="00B2A9" w:themeColor="accent3"/>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00B2A9" w:themeColor="accent3"/>
          <w:left w:val="single" w:sz="8" w:space="0" w:color="00B2A9" w:themeColor="accent3"/>
          <w:bottom w:val="single" w:sz="8" w:space="0" w:color="00B2A9" w:themeColor="accent3"/>
          <w:right w:val="single" w:sz="8" w:space="0" w:color="00B2A9" w:themeColor="accent3"/>
        </w:tcBorders>
      </w:tcPr>
    </w:tblStylePr>
    <w:tblStylePr w:type="band1Vert">
      <w:tblPr/>
      <w:tcPr>
        <w:tcBorders>
          <w:top w:val="single" w:sz="8" w:space="0" w:color="00B2A9" w:themeColor="accent3"/>
          <w:left w:val="single" w:sz="8" w:space="0" w:color="00B2A9" w:themeColor="accent3"/>
          <w:bottom w:val="single" w:sz="8" w:space="0" w:color="00B2A9" w:themeColor="accent3"/>
          <w:right w:val="single" w:sz="8" w:space="0" w:color="00B2A9" w:themeColor="accent3"/>
        </w:tcBorders>
        <w:shd w:val="clear" w:color="auto" w:fill="ACFFFA" w:themeFill="accent3" w:themeFillTint="3F"/>
      </w:tcPr>
    </w:tblStylePr>
    <w:tblStylePr w:type="band1Horz">
      <w:tblPr/>
      <w:tcPr>
        <w:tcBorders>
          <w:top w:val="single" w:sz="8" w:space="0" w:color="00B2A9" w:themeColor="accent3"/>
          <w:left w:val="single" w:sz="8" w:space="0" w:color="00B2A9" w:themeColor="accent3"/>
          <w:bottom w:val="single" w:sz="8" w:space="0" w:color="00B2A9" w:themeColor="accent3"/>
          <w:right w:val="single" w:sz="8" w:space="0" w:color="00B2A9" w:themeColor="accent3"/>
          <w:insideV w:val="single" w:sz="8" w:space="0" w:color="00B2A9" w:themeColor="accent3"/>
        </w:tcBorders>
        <w:shd w:val="clear" w:color="auto" w:fill="ACFFFA" w:themeFill="accent3" w:themeFillTint="3F"/>
      </w:tcPr>
    </w:tblStylePr>
    <w:tblStylePr w:type="band2Horz">
      <w:tblPr/>
      <w:tcPr>
        <w:tcBorders>
          <w:top w:val="single" w:sz="8" w:space="0" w:color="00B2A9" w:themeColor="accent3"/>
          <w:left w:val="single" w:sz="8" w:space="0" w:color="00B2A9" w:themeColor="accent3"/>
          <w:bottom w:val="single" w:sz="8" w:space="0" w:color="00B2A9" w:themeColor="accent3"/>
          <w:right w:val="single" w:sz="8" w:space="0" w:color="00B2A9" w:themeColor="accent3"/>
          <w:insideV w:val="single" w:sz="8" w:space="0" w:color="00B2A9" w:themeColor="accent3"/>
        </w:tcBorders>
      </w:tcPr>
    </w:tblStylePr>
  </w:style>
  <w:style w:type="table" w:styleId="LightGrid-Accent4">
    <w:name w:val="Light Grid Accent 4"/>
    <w:basedOn w:val="TableNormal"/>
    <w:uiPriority w:val="62"/>
    <w:semiHidden/>
    <w:rsid w:val="0058629F"/>
    <w:tblPr>
      <w:tblStyleRowBandSize w:val="1"/>
      <w:tblStyleColBandSize w:val="1"/>
      <w:tblBorders>
        <w:top w:val="single" w:sz="8" w:space="0" w:color="201547" w:themeColor="accent4"/>
        <w:left w:val="single" w:sz="8" w:space="0" w:color="201547" w:themeColor="accent4"/>
        <w:bottom w:val="single" w:sz="8" w:space="0" w:color="201547" w:themeColor="accent4"/>
        <w:right w:val="single" w:sz="8" w:space="0" w:color="201547" w:themeColor="accent4"/>
        <w:insideH w:val="single" w:sz="8" w:space="0" w:color="201547" w:themeColor="accent4"/>
        <w:insideV w:val="single" w:sz="8" w:space="0" w:color="201547" w:themeColor="accent4"/>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201547" w:themeColor="accent4"/>
          <w:left w:val="single" w:sz="8" w:space="0" w:color="201547" w:themeColor="accent4"/>
          <w:bottom w:val="single" w:sz="18" w:space="0" w:color="201547" w:themeColor="accent4"/>
          <w:right w:val="single" w:sz="8" w:space="0" w:color="201547" w:themeColor="accent4"/>
          <w:insideH w:val="nil"/>
          <w:insideV w:val="single" w:sz="8" w:space="0" w:color="201547" w:themeColor="accent4"/>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201547" w:themeColor="accent4"/>
          <w:left w:val="single" w:sz="8" w:space="0" w:color="201547" w:themeColor="accent4"/>
          <w:bottom w:val="single" w:sz="8" w:space="0" w:color="201547" w:themeColor="accent4"/>
          <w:right w:val="single" w:sz="8" w:space="0" w:color="201547" w:themeColor="accent4"/>
          <w:insideH w:val="nil"/>
          <w:insideV w:val="single" w:sz="8" w:space="0" w:color="201547" w:themeColor="accent4"/>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201547" w:themeColor="accent4"/>
          <w:left w:val="single" w:sz="8" w:space="0" w:color="201547" w:themeColor="accent4"/>
          <w:bottom w:val="single" w:sz="8" w:space="0" w:color="201547" w:themeColor="accent4"/>
          <w:right w:val="single" w:sz="8" w:space="0" w:color="201547" w:themeColor="accent4"/>
        </w:tcBorders>
      </w:tcPr>
    </w:tblStylePr>
    <w:tblStylePr w:type="band1Vert">
      <w:tblPr/>
      <w:tcPr>
        <w:tcBorders>
          <w:top w:val="single" w:sz="8" w:space="0" w:color="201547" w:themeColor="accent4"/>
          <w:left w:val="single" w:sz="8" w:space="0" w:color="201547" w:themeColor="accent4"/>
          <w:bottom w:val="single" w:sz="8" w:space="0" w:color="201547" w:themeColor="accent4"/>
          <w:right w:val="single" w:sz="8" w:space="0" w:color="201547" w:themeColor="accent4"/>
        </w:tcBorders>
        <w:shd w:val="clear" w:color="auto" w:fill="BBAFE7" w:themeFill="accent4" w:themeFillTint="3F"/>
      </w:tcPr>
    </w:tblStylePr>
    <w:tblStylePr w:type="band1Horz">
      <w:tblPr/>
      <w:tcPr>
        <w:tcBorders>
          <w:top w:val="single" w:sz="8" w:space="0" w:color="201547" w:themeColor="accent4"/>
          <w:left w:val="single" w:sz="8" w:space="0" w:color="201547" w:themeColor="accent4"/>
          <w:bottom w:val="single" w:sz="8" w:space="0" w:color="201547" w:themeColor="accent4"/>
          <w:right w:val="single" w:sz="8" w:space="0" w:color="201547" w:themeColor="accent4"/>
          <w:insideV w:val="single" w:sz="8" w:space="0" w:color="201547" w:themeColor="accent4"/>
        </w:tcBorders>
        <w:shd w:val="clear" w:color="auto" w:fill="BBAFE7" w:themeFill="accent4" w:themeFillTint="3F"/>
      </w:tcPr>
    </w:tblStylePr>
    <w:tblStylePr w:type="band2Horz">
      <w:tblPr/>
      <w:tcPr>
        <w:tcBorders>
          <w:top w:val="single" w:sz="8" w:space="0" w:color="201547" w:themeColor="accent4"/>
          <w:left w:val="single" w:sz="8" w:space="0" w:color="201547" w:themeColor="accent4"/>
          <w:bottom w:val="single" w:sz="8" w:space="0" w:color="201547" w:themeColor="accent4"/>
          <w:right w:val="single" w:sz="8" w:space="0" w:color="201547" w:themeColor="accent4"/>
          <w:insideV w:val="single" w:sz="8" w:space="0" w:color="201547" w:themeColor="accent4"/>
        </w:tcBorders>
      </w:tcPr>
    </w:tblStylePr>
  </w:style>
  <w:style w:type="table" w:styleId="LightGrid-Accent5">
    <w:name w:val="Light Grid Accent 5"/>
    <w:basedOn w:val="TableNormal"/>
    <w:uiPriority w:val="62"/>
    <w:semiHidden/>
    <w:rsid w:val="0058629F"/>
    <w:tblPr>
      <w:tblStyleRowBandSize w:val="1"/>
      <w:tblStyleColBandSize w:val="1"/>
      <w:tblBorders>
        <w:top w:val="single" w:sz="8" w:space="0" w:color="669A8C" w:themeColor="accent5"/>
        <w:left w:val="single" w:sz="8" w:space="0" w:color="669A8C" w:themeColor="accent5"/>
        <w:bottom w:val="single" w:sz="8" w:space="0" w:color="669A8C" w:themeColor="accent5"/>
        <w:right w:val="single" w:sz="8" w:space="0" w:color="669A8C" w:themeColor="accent5"/>
        <w:insideH w:val="single" w:sz="8" w:space="0" w:color="669A8C" w:themeColor="accent5"/>
        <w:insideV w:val="single" w:sz="8" w:space="0" w:color="669A8C" w:themeColor="accent5"/>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669A8C" w:themeColor="accent5"/>
          <w:left w:val="single" w:sz="8" w:space="0" w:color="669A8C" w:themeColor="accent5"/>
          <w:bottom w:val="single" w:sz="18" w:space="0" w:color="669A8C" w:themeColor="accent5"/>
          <w:right w:val="single" w:sz="8" w:space="0" w:color="669A8C" w:themeColor="accent5"/>
          <w:insideH w:val="nil"/>
          <w:insideV w:val="single" w:sz="8" w:space="0" w:color="669A8C" w:themeColor="accent5"/>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669A8C" w:themeColor="accent5"/>
          <w:left w:val="single" w:sz="8" w:space="0" w:color="669A8C" w:themeColor="accent5"/>
          <w:bottom w:val="single" w:sz="8" w:space="0" w:color="669A8C" w:themeColor="accent5"/>
          <w:right w:val="single" w:sz="8" w:space="0" w:color="669A8C" w:themeColor="accent5"/>
          <w:insideH w:val="nil"/>
          <w:insideV w:val="single" w:sz="8" w:space="0" w:color="669A8C" w:themeColor="accent5"/>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669A8C" w:themeColor="accent5"/>
          <w:left w:val="single" w:sz="8" w:space="0" w:color="669A8C" w:themeColor="accent5"/>
          <w:bottom w:val="single" w:sz="8" w:space="0" w:color="669A8C" w:themeColor="accent5"/>
          <w:right w:val="single" w:sz="8" w:space="0" w:color="669A8C" w:themeColor="accent5"/>
        </w:tcBorders>
      </w:tcPr>
    </w:tblStylePr>
    <w:tblStylePr w:type="band1Vert">
      <w:tblPr/>
      <w:tcPr>
        <w:tcBorders>
          <w:top w:val="single" w:sz="8" w:space="0" w:color="669A8C" w:themeColor="accent5"/>
          <w:left w:val="single" w:sz="8" w:space="0" w:color="669A8C" w:themeColor="accent5"/>
          <w:bottom w:val="single" w:sz="8" w:space="0" w:color="669A8C" w:themeColor="accent5"/>
          <w:right w:val="single" w:sz="8" w:space="0" w:color="669A8C" w:themeColor="accent5"/>
        </w:tcBorders>
        <w:shd w:val="clear" w:color="auto" w:fill="D9E6E2" w:themeFill="accent5" w:themeFillTint="3F"/>
      </w:tcPr>
    </w:tblStylePr>
    <w:tblStylePr w:type="band1Horz">
      <w:tblPr/>
      <w:tcPr>
        <w:tcBorders>
          <w:top w:val="single" w:sz="8" w:space="0" w:color="669A8C" w:themeColor="accent5"/>
          <w:left w:val="single" w:sz="8" w:space="0" w:color="669A8C" w:themeColor="accent5"/>
          <w:bottom w:val="single" w:sz="8" w:space="0" w:color="669A8C" w:themeColor="accent5"/>
          <w:right w:val="single" w:sz="8" w:space="0" w:color="669A8C" w:themeColor="accent5"/>
          <w:insideV w:val="single" w:sz="8" w:space="0" w:color="669A8C" w:themeColor="accent5"/>
        </w:tcBorders>
        <w:shd w:val="clear" w:color="auto" w:fill="D9E6E2" w:themeFill="accent5" w:themeFillTint="3F"/>
      </w:tcPr>
    </w:tblStylePr>
    <w:tblStylePr w:type="band2Horz">
      <w:tblPr/>
      <w:tcPr>
        <w:tcBorders>
          <w:top w:val="single" w:sz="8" w:space="0" w:color="669A8C" w:themeColor="accent5"/>
          <w:left w:val="single" w:sz="8" w:space="0" w:color="669A8C" w:themeColor="accent5"/>
          <w:bottom w:val="single" w:sz="8" w:space="0" w:color="669A8C" w:themeColor="accent5"/>
          <w:right w:val="single" w:sz="8" w:space="0" w:color="669A8C" w:themeColor="accent5"/>
          <w:insideV w:val="single" w:sz="8" w:space="0" w:color="669A8C" w:themeColor="accent5"/>
        </w:tcBorders>
      </w:tcPr>
    </w:tblStylePr>
  </w:style>
  <w:style w:type="table" w:styleId="LightGrid-Accent6">
    <w:name w:val="Light Grid Accent 6"/>
    <w:basedOn w:val="TableNormal"/>
    <w:uiPriority w:val="62"/>
    <w:semiHidden/>
    <w:rsid w:val="0058629F"/>
    <w:tblPr>
      <w:tblStyleRowBandSize w:val="1"/>
      <w:tblStyleColBandSize w:val="1"/>
      <w:tblBorders>
        <w:top w:val="single" w:sz="8" w:space="0" w:color="EBE5DA" w:themeColor="accent6"/>
        <w:left w:val="single" w:sz="8" w:space="0" w:color="EBE5DA" w:themeColor="accent6"/>
        <w:bottom w:val="single" w:sz="8" w:space="0" w:color="EBE5DA" w:themeColor="accent6"/>
        <w:right w:val="single" w:sz="8" w:space="0" w:color="EBE5DA" w:themeColor="accent6"/>
        <w:insideH w:val="single" w:sz="8" w:space="0" w:color="EBE5DA" w:themeColor="accent6"/>
        <w:insideV w:val="single" w:sz="8" w:space="0" w:color="EBE5DA" w:themeColor="accent6"/>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EBE5DA" w:themeColor="accent6"/>
          <w:left w:val="single" w:sz="8" w:space="0" w:color="EBE5DA" w:themeColor="accent6"/>
          <w:bottom w:val="single" w:sz="18" w:space="0" w:color="EBE5DA" w:themeColor="accent6"/>
          <w:right w:val="single" w:sz="8" w:space="0" w:color="EBE5DA" w:themeColor="accent6"/>
          <w:insideH w:val="nil"/>
          <w:insideV w:val="single" w:sz="8" w:space="0" w:color="EBE5DA" w:themeColor="accent6"/>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EBE5DA" w:themeColor="accent6"/>
          <w:left w:val="single" w:sz="8" w:space="0" w:color="EBE5DA" w:themeColor="accent6"/>
          <w:bottom w:val="single" w:sz="8" w:space="0" w:color="EBE5DA" w:themeColor="accent6"/>
          <w:right w:val="single" w:sz="8" w:space="0" w:color="EBE5DA" w:themeColor="accent6"/>
          <w:insideH w:val="nil"/>
          <w:insideV w:val="single" w:sz="8" w:space="0" w:color="EBE5DA" w:themeColor="accent6"/>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EBE5DA" w:themeColor="accent6"/>
          <w:left w:val="single" w:sz="8" w:space="0" w:color="EBE5DA" w:themeColor="accent6"/>
          <w:bottom w:val="single" w:sz="8" w:space="0" w:color="EBE5DA" w:themeColor="accent6"/>
          <w:right w:val="single" w:sz="8" w:space="0" w:color="EBE5DA" w:themeColor="accent6"/>
        </w:tcBorders>
      </w:tcPr>
    </w:tblStylePr>
    <w:tblStylePr w:type="band1Vert">
      <w:tblPr/>
      <w:tcPr>
        <w:tcBorders>
          <w:top w:val="single" w:sz="8" w:space="0" w:color="EBE5DA" w:themeColor="accent6"/>
          <w:left w:val="single" w:sz="8" w:space="0" w:color="EBE5DA" w:themeColor="accent6"/>
          <w:bottom w:val="single" w:sz="8" w:space="0" w:color="EBE5DA" w:themeColor="accent6"/>
          <w:right w:val="single" w:sz="8" w:space="0" w:color="EBE5DA" w:themeColor="accent6"/>
        </w:tcBorders>
        <w:shd w:val="clear" w:color="auto" w:fill="FAF8F5" w:themeFill="accent6" w:themeFillTint="3F"/>
      </w:tcPr>
    </w:tblStylePr>
    <w:tblStylePr w:type="band1Horz">
      <w:tblPr/>
      <w:tcPr>
        <w:tcBorders>
          <w:top w:val="single" w:sz="8" w:space="0" w:color="EBE5DA" w:themeColor="accent6"/>
          <w:left w:val="single" w:sz="8" w:space="0" w:color="EBE5DA" w:themeColor="accent6"/>
          <w:bottom w:val="single" w:sz="8" w:space="0" w:color="EBE5DA" w:themeColor="accent6"/>
          <w:right w:val="single" w:sz="8" w:space="0" w:color="EBE5DA" w:themeColor="accent6"/>
          <w:insideV w:val="single" w:sz="8" w:space="0" w:color="EBE5DA" w:themeColor="accent6"/>
        </w:tcBorders>
        <w:shd w:val="clear" w:color="auto" w:fill="FAF8F5" w:themeFill="accent6" w:themeFillTint="3F"/>
      </w:tcPr>
    </w:tblStylePr>
    <w:tblStylePr w:type="band2Horz">
      <w:tblPr/>
      <w:tcPr>
        <w:tcBorders>
          <w:top w:val="single" w:sz="8" w:space="0" w:color="EBE5DA" w:themeColor="accent6"/>
          <w:left w:val="single" w:sz="8" w:space="0" w:color="EBE5DA" w:themeColor="accent6"/>
          <w:bottom w:val="single" w:sz="8" w:space="0" w:color="EBE5DA" w:themeColor="accent6"/>
          <w:right w:val="single" w:sz="8" w:space="0" w:color="EBE5DA" w:themeColor="accent6"/>
          <w:insideV w:val="single" w:sz="8" w:space="0" w:color="EBE5DA" w:themeColor="accent6"/>
        </w:tcBorders>
      </w:tcPr>
    </w:tblStylePr>
  </w:style>
  <w:style w:type="table" w:styleId="LightList">
    <w:name w:val="Light List"/>
    <w:basedOn w:val="TableNormal"/>
    <w:uiPriority w:val="61"/>
    <w:semiHidden/>
    <w:rsid w:val="0058629F"/>
    <w:tblPr>
      <w:tblStyleRowBandSize w:val="1"/>
      <w:tblStyleColBandSize w:val="1"/>
      <w:tblBorders>
        <w:top w:val="single" w:sz="8" w:space="0" w:color="232222" w:themeColor="text1"/>
        <w:left w:val="single" w:sz="8" w:space="0" w:color="232222" w:themeColor="text1"/>
        <w:bottom w:val="single" w:sz="8" w:space="0" w:color="232222" w:themeColor="text1"/>
        <w:right w:val="single" w:sz="8" w:space="0" w:color="232222" w:themeColor="text1"/>
      </w:tblBorders>
    </w:tblPr>
    <w:tblStylePr w:type="firstRow">
      <w:pPr>
        <w:spacing w:before="0" w:after="0" w:line="240" w:lineRule="auto"/>
      </w:pPr>
      <w:rPr>
        <w:b/>
        <w:bCs/>
        <w:color w:val="FFFFFF" w:themeColor="background1"/>
      </w:rPr>
      <w:tblPr/>
      <w:tcPr>
        <w:shd w:val="clear" w:color="auto" w:fill="232222" w:themeFill="text1"/>
      </w:tcPr>
    </w:tblStylePr>
    <w:tblStylePr w:type="lastRow">
      <w:pPr>
        <w:spacing w:before="0" w:after="0" w:line="240" w:lineRule="auto"/>
      </w:pPr>
      <w:rPr>
        <w:b/>
        <w:bCs/>
      </w:rPr>
      <w:tblPr/>
      <w:tcPr>
        <w:tcBorders>
          <w:top w:val="double" w:sz="6" w:space="0" w:color="232222" w:themeColor="text1"/>
          <w:left w:val="single" w:sz="8" w:space="0" w:color="232222" w:themeColor="text1"/>
          <w:bottom w:val="single" w:sz="8" w:space="0" w:color="232222" w:themeColor="text1"/>
          <w:right w:val="single" w:sz="8" w:space="0" w:color="232222" w:themeColor="text1"/>
        </w:tcBorders>
      </w:tcPr>
    </w:tblStylePr>
    <w:tblStylePr w:type="firstCol">
      <w:rPr>
        <w:b/>
        <w:bCs/>
      </w:rPr>
    </w:tblStylePr>
    <w:tblStylePr w:type="lastCol">
      <w:rPr>
        <w:b/>
        <w:bCs/>
      </w:rPr>
    </w:tblStylePr>
    <w:tblStylePr w:type="band1Vert">
      <w:tblPr/>
      <w:tcPr>
        <w:tcBorders>
          <w:top w:val="single" w:sz="8" w:space="0" w:color="232222" w:themeColor="text1"/>
          <w:left w:val="single" w:sz="8" w:space="0" w:color="232222" w:themeColor="text1"/>
          <w:bottom w:val="single" w:sz="8" w:space="0" w:color="232222" w:themeColor="text1"/>
          <w:right w:val="single" w:sz="8" w:space="0" w:color="232222" w:themeColor="text1"/>
        </w:tcBorders>
      </w:tcPr>
    </w:tblStylePr>
    <w:tblStylePr w:type="band1Horz">
      <w:tblPr/>
      <w:tcPr>
        <w:tcBorders>
          <w:top w:val="single" w:sz="8" w:space="0" w:color="232222" w:themeColor="text1"/>
          <w:left w:val="single" w:sz="8" w:space="0" w:color="232222" w:themeColor="text1"/>
          <w:bottom w:val="single" w:sz="8" w:space="0" w:color="232222" w:themeColor="text1"/>
          <w:right w:val="single" w:sz="8" w:space="0" w:color="232222" w:themeColor="text1"/>
        </w:tcBorders>
      </w:tcPr>
    </w:tblStylePr>
  </w:style>
  <w:style w:type="table" w:styleId="LightList-Accent1">
    <w:name w:val="Light List Accent 1"/>
    <w:basedOn w:val="TableNormal"/>
    <w:uiPriority w:val="61"/>
    <w:semiHidden/>
    <w:rsid w:val="0058629F"/>
    <w:tblPr>
      <w:tblStyleRowBandSize w:val="1"/>
      <w:tblStyleColBandSize w:val="1"/>
      <w:tblBorders>
        <w:top w:val="single" w:sz="8" w:space="0" w:color="00573F" w:themeColor="accent1"/>
        <w:left w:val="single" w:sz="8" w:space="0" w:color="00573F" w:themeColor="accent1"/>
        <w:bottom w:val="single" w:sz="8" w:space="0" w:color="00573F" w:themeColor="accent1"/>
        <w:right w:val="single" w:sz="8" w:space="0" w:color="00573F" w:themeColor="accent1"/>
      </w:tblBorders>
    </w:tblPr>
    <w:tblStylePr w:type="firstRow">
      <w:pPr>
        <w:spacing w:before="0" w:after="0" w:line="240" w:lineRule="auto"/>
      </w:pPr>
      <w:rPr>
        <w:b/>
        <w:bCs/>
        <w:color w:val="FFFFFF" w:themeColor="background1"/>
      </w:rPr>
      <w:tblPr/>
      <w:tcPr>
        <w:shd w:val="clear" w:color="auto" w:fill="00573F" w:themeFill="accent1"/>
      </w:tcPr>
    </w:tblStylePr>
    <w:tblStylePr w:type="lastRow">
      <w:pPr>
        <w:spacing w:before="0" w:after="0" w:line="240" w:lineRule="auto"/>
      </w:pPr>
      <w:rPr>
        <w:b/>
        <w:bCs/>
      </w:rPr>
      <w:tblPr/>
      <w:tcPr>
        <w:tcBorders>
          <w:top w:val="double" w:sz="6" w:space="0" w:color="00573F" w:themeColor="accent1"/>
          <w:left w:val="single" w:sz="8" w:space="0" w:color="00573F" w:themeColor="accent1"/>
          <w:bottom w:val="single" w:sz="8" w:space="0" w:color="00573F" w:themeColor="accent1"/>
          <w:right w:val="single" w:sz="8" w:space="0" w:color="00573F" w:themeColor="accent1"/>
        </w:tcBorders>
      </w:tcPr>
    </w:tblStylePr>
    <w:tblStylePr w:type="firstCol">
      <w:rPr>
        <w:b/>
        <w:bCs/>
      </w:rPr>
    </w:tblStylePr>
    <w:tblStylePr w:type="lastCol">
      <w:rPr>
        <w:b/>
        <w:bCs/>
      </w:rPr>
    </w:tblStylePr>
    <w:tblStylePr w:type="band1Vert">
      <w:tblPr/>
      <w:tcPr>
        <w:tcBorders>
          <w:top w:val="single" w:sz="8" w:space="0" w:color="00573F" w:themeColor="accent1"/>
          <w:left w:val="single" w:sz="8" w:space="0" w:color="00573F" w:themeColor="accent1"/>
          <w:bottom w:val="single" w:sz="8" w:space="0" w:color="00573F" w:themeColor="accent1"/>
          <w:right w:val="single" w:sz="8" w:space="0" w:color="00573F" w:themeColor="accent1"/>
        </w:tcBorders>
      </w:tcPr>
    </w:tblStylePr>
    <w:tblStylePr w:type="band1Horz">
      <w:tblPr/>
      <w:tcPr>
        <w:tcBorders>
          <w:top w:val="single" w:sz="8" w:space="0" w:color="00573F" w:themeColor="accent1"/>
          <w:left w:val="single" w:sz="8" w:space="0" w:color="00573F" w:themeColor="accent1"/>
          <w:bottom w:val="single" w:sz="8" w:space="0" w:color="00573F" w:themeColor="accent1"/>
          <w:right w:val="single" w:sz="8" w:space="0" w:color="00573F" w:themeColor="accent1"/>
        </w:tcBorders>
      </w:tcPr>
    </w:tblStylePr>
  </w:style>
  <w:style w:type="table" w:styleId="LightList-Accent2">
    <w:name w:val="Light List Accent 2"/>
    <w:basedOn w:val="TableNormal"/>
    <w:uiPriority w:val="61"/>
    <w:semiHidden/>
    <w:rsid w:val="0058629F"/>
    <w:tblPr>
      <w:tblStyleRowBandSize w:val="1"/>
      <w:tblStyleColBandSize w:val="1"/>
      <w:tblBorders>
        <w:top w:val="single" w:sz="8" w:space="0" w:color="DDD4C2" w:themeColor="accent2"/>
        <w:left w:val="single" w:sz="8" w:space="0" w:color="DDD4C2" w:themeColor="accent2"/>
        <w:bottom w:val="single" w:sz="8" w:space="0" w:color="DDD4C2" w:themeColor="accent2"/>
        <w:right w:val="single" w:sz="8" w:space="0" w:color="DDD4C2" w:themeColor="accent2"/>
      </w:tblBorders>
    </w:tblPr>
    <w:tblStylePr w:type="firstRow">
      <w:pPr>
        <w:spacing w:before="0" w:after="0" w:line="240" w:lineRule="auto"/>
      </w:pPr>
      <w:rPr>
        <w:b/>
        <w:bCs/>
        <w:color w:val="FFFFFF" w:themeColor="background1"/>
      </w:rPr>
      <w:tblPr/>
      <w:tcPr>
        <w:shd w:val="clear" w:color="auto" w:fill="DDD4C2" w:themeFill="accent2"/>
      </w:tcPr>
    </w:tblStylePr>
    <w:tblStylePr w:type="lastRow">
      <w:pPr>
        <w:spacing w:before="0" w:after="0" w:line="240" w:lineRule="auto"/>
      </w:pPr>
      <w:rPr>
        <w:b/>
        <w:bCs/>
      </w:rPr>
      <w:tblPr/>
      <w:tcPr>
        <w:tcBorders>
          <w:top w:val="double" w:sz="6" w:space="0" w:color="DDD4C2" w:themeColor="accent2"/>
          <w:left w:val="single" w:sz="8" w:space="0" w:color="DDD4C2" w:themeColor="accent2"/>
          <w:bottom w:val="single" w:sz="8" w:space="0" w:color="DDD4C2" w:themeColor="accent2"/>
          <w:right w:val="single" w:sz="8" w:space="0" w:color="DDD4C2" w:themeColor="accent2"/>
        </w:tcBorders>
      </w:tcPr>
    </w:tblStylePr>
    <w:tblStylePr w:type="firstCol">
      <w:rPr>
        <w:b/>
        <w:bCs/>
      </w:rPr>
    </w:tblStylePr>
    <w:tblStylePr w:type="lastCol">
      <w:rPr>
        <w:b/>
        <w:bCs/>
      </w:rPr>
    </w:tblStylePr>
    <w:tblStylePr w:type="band1Vert">
      <w:tblPr/>
      <w:tcPr>
        <w:tcBorders>
          <w:top w:val="single" w:sz="8" w:space="0" w:color="DDD4C2" w:themeColor="accent2"/>
          <w:left w:val="single" w:sz="8" w:space="0" w:color="DDD4C2" w:themeColor="accent2"/>
          <w:bottom w:val="single" w:sz="8" w:space="0" w:color="DDD4C2" w:themeColor="accent2"/>
          <w:right w:val="single" w:sz="8" w:space="0" w:color="DDD4C2" w:themeColor="accent2"/>
        </w:tcBorders>
      </w:tcPr>
    </w:tblStylePr>
    <w:tblStylePr w:type="band1Horz">
      <w:tblPr/>
      <w:tcPr>
        <w:tcBorders>
          <w:top w:val="single" w:sz="8" w:space="0" w:color="DDD4C2" w:themeColor="accent2"/>
          <w:left w:val="single" w:sz="8" w:space="0" w:color="DDD4C2" w:themeColor="accent2"/>
          <w:bottom w:val="single" w:sz="8" w:space="0" w:color="DDD4C2" w:themeColor="accent2"/>
          <w:right w:val="single" w:sz="8" w:space="0" w:color="DDD4C2" w:themeColor="accent2"/>
        </w:tcBorders>
      </w:tcPr>
    </w:tblStylePr>
  </w:style>
  <w:style w:type="table" w:styleId="LightList-Accent3">
    <w:name w:val="Light List Accent 3"/>
    <w:basedOn w:val="TableNormal"/>
    <w:uiPriority w:val="61"/>
    <w:semiHidden/>
    <w:rsid w:val="0058629F"/>
    <w:tblPr>
      <w:tblStyleRowBandSize w:val="1"/>
      <w:tblStyleColBandSize w:val="1"/>
      <w:tblBorders>
        <w:top w:val="single" w:sz="8" w:space="0" w:color="00B2A9" w:themeColor="accent3"/>
        <w:left w:val="single" w:sz="8" w:space="0" w:color="00B2A9" w:themeColor="accent3"/>
        <w:bottom w:val="single" w:sz="8" w:space="0" w:color="00B2A9" w:themeColor="accent3"/>
        <w:right w:val="single" w:sz="8" w:space="0" w:color="00B2A9" w:themeColor="accent3"/>
      </w:tblBorders>
    </w:tblPr>
    <w:tblStylePr w:type="firstRow">
      <w:pPr>
        <w:spacing w:before="0" w:after="0" w:line="240" w:lineRule="auto"/>
      </w:pPr>
      <w:rPr>
        <w:b/>
        <w:bCs/>
        <w:color w:val="FFFFFF" w:themeColor="background1"/>
      </w:rPr>
      <w:tblPr/>
      <w:tcPr>
        <w:shd w:val="clear" w:color="auto" w:fill="00B2A9" w:themeFill="accent3"/>
      </w:tcPr>
    </w:tblStylePr>
    <w:tblStylePr w:type="lastRow">
      <w:pPr>
        <w:spacing w:before="0" w:after="0" w:line="240" w:lineRule="auto"/>
      </w:pPr>
      <w:rPr>
        <w:b/>
        <w:bCs/>
      </w:rPr>
      <w:tblPr/>
      <w:tcPr>
        <w:tcBorders>
          <w:top w:val="double" w:sz="6" w:space="0" w:color="00B2A9" w:themeColor="accent3"/>
          <w:left w:val="single" w:sz="8" w:space="0" w:color="00B2A9" w:themeColor="accent3"/>
          <w:bottom w:val="single" w:sz="8" w:space="0" w:color="00B2A9" w:themeColor="accent3"/>
          <w:right w:val="single" w:sz="8" w:space="0" w:color="00B2A9" w:themeColor="accent3"/>
        </w:tcBorders>
      </w:tcPr>
    </w:tblStylePr>
    <w:tblStylePr w:type="firstCol">
      <w:rPr>
        <w:b/>
        <w:bCs/>
      </w:rPr>
    </w:tblStylePr>
    <w:tblStylePr w:type="lastCol">
      <w:rPr>
        <w:b/>
        <w:bCs/>
      </w:rPr>
    </w:tblStylePr>
    <w:tblStylePr w:type="band1Vert">
      <w:tblPr/>
      <w:tcPr>
        <w:tcBorders>
          <w:top w:val="single" w:sz="8" w:space="0" w:color="00B2A9" w:themeColor="accent3"/>
          <w:left w:val="single" w:sz="8" w:space="0" w:color="00B2A9" w:themeColor="accent3"/>
          <w:bottom w:val="single" w:sz="8" w:space="0" w:color="00B2A9" w:themeColor="accent3"/>
          <w:right w:val="single" w:sz="8" w:space="0" w:color="00B2A9" w:themeColor="accent3"/>
        </w:tcBorders>
      </w:tcPr>
    </w:tblStylePr>
    <w:tblStylePr w:type="band1Horz">
      <w:tblPr/>
      <w:tcPr>
        <w:tcBorders>
          <w:top w:val="single" w:sz="8" w:space="0" w:color="00B2A9" w:themeColor="accent3"/>
          <w:left w:val="single" w:sz="8" w:space="0" w:color="00B2A9" w:themeColor="accent3"/>
          <w:bottom w:val="single" w:sz="8" w:space="0" w:color="00B2A9" w:themeColor="accent3"/>
          <w:right w:val="single" w:sz="8" w:space="0" w:color="00B2A9" w:themeColor="accent3"/>
        </w:tcBorders>
      </w:tcPr>
    </w:tblStylePr>
  </w:style>
  <w:style w:type="table" w:styleId="LightList-Accent4">
    <w:name w:val="Light List Accent 4"/>
    <w:basedOn w:val="TableNormal"/>
    <w:uiPriority w:val="61"/>
    <w:semiHidden/>
    <w:rsid w:val="0058629F"/>
    <w:tblPr>
      <w:tblStyleRowBandSize w:val="1"/>
      <w:tblStyleColBandSize w:val="1"/>
      <w:tblBorders>
        <w:top w:val="single" w:sz="8" w:space="0" w:color="201547" w:themeColor="accent4"/>
        <w:left w:val="single" w:sz="8" w:space="0" w:color="201547" w:themeColor="accent4"/>
        <w:bottom w:val="single" w:sz="8" w:space="0" w:color="201547" w:themeColor="accent4"/>
        <w:right w:val="single" w:sz="8" w:space="0" w:color="201547" w:themeColor="accent4"/>
      </w:tblBorders>
    </w:tblPr>
    <w:tblStylePr w:type="firstRow">
      <w:pPr>
        <w:spacing w:before="0" w:after="0" w:line="240" w:lineRule="auto"/>
      </w:pPr>
      <w:rPr>
        <w:b/>
        <w:bCs/>
        <w:color w:val="FFFFFF" w:themeColor="background1"/>
      </w:rPr>
      <w:tblPr/>
      <w:tcPr>
        <w:shd w:val="clear" w:color="auto" w:fill="201547" w:themeFill="accent4"/>
      </w:tcPr>
    </w:tblStylePr>
    <w:tblStylePr w:type="lastRow">
      <w:pPr>
        <w:spacing w:before="0" w:after="0" w:line="240" w:lineRule="auto"/>
      </w:pPr>
      <w:rPr>
        <w:b/>
        <w:bCs/>
      </w:rPr>
      <w:tblPr/>
      <w:tcPr>
        <w:tcBorders>
          <w:top w:val="double" w:sz="6" w:space="0" w:color="201547" w:themeColor="accent4"/>
          <w:left w:val="single" w:sz="8" w:space="0" w:color="201547" w:themeColor="accent4"/>
          <w:bottom w:val="single" w:sz="8" w:space="0" w:color="201547" w:themeColor="accent4"/>
          <w:right w:val="single" w:sz="8" w:space="0" w:color="201547" w:themeColor="accent4"/>
        </w:tcBorders>
      </w:tcPr>
    </w:tblStylePr>
    <w:tblStylePr w:type="firstCol">
      <w:rPr>
        <w:b/>
        <w:bCs/>
      </w:rPr>
    </w:tblStylePr>
    <w:tblStylePr w:type="lastCol">
      <w:rPr>
        <w:b/>
        <w:bCs/>
      </w:rPr>
    </w:tblStylePr>
    <w:tblStylePr w:type="band1Vert">
      <w:tblPr/>
      <w:tcPr>
        <w:tcBorders>
          <w:top w:val="single" w:sz="8" w:space="0" w:color="201547" w:themeColor="accent4"/>
          <w:left w:val="single" w:sz="8" w:space="0" w:color="201547" w:themeColor="accent4"/>
          <w:bottom w:val="single" w:sz="8" w:space="0" w:color="201547" w:themeColor="accent4"/>
          <w:right w:val="single" w:sz="8" w:space="0" w:color="201547" w:themeColor="accent4"/>
        </w:tcBorders>
      </w:tcPr>
    </w:tblStylePr>
    <w:tblStylePr w:type="band1Horz">
      <w:tblPr/>
      <w:tcPr>
        <w:tcBorders>
          <w:top w:val="single" w:sz="8" w:space="0" w:color="201547" w:themeColor="accent4"/>
          <w:left w:val="single" w:sz="8" w:space="0" w:color="201547" w:themeColor="accent4"/>
          <w:bottom w:val="single" w:sz="8" w:space="0" w:color="201547" w:themeColor="accent4"/>
          <w:right w:val="single" w:sz="8" w:space="0" w:color="201547" w:themeColor="accent4"/>
        </w:tcBorders>
      </w:tcPr>
    </w:tblStylePr>
  </w:style>
  <w:style w:type="table" w:styleId="LightList-Accent5">
    <w:name w:val="Light List Accent 5"/>
    <w:basedOn w:val="TableNormal"/>
    <w:uiPriority w:val="61"/>
    <w:semiHidden/>
    <w:rsid w:val="0058629F"/>
    <w:tblPr>
      <w:tblStyleRowBandSize w:val="1"/>
      <w:tblStyleColBandSize w:val="1"/>
      <w:tblBorders>
        <w:top w:val="single" w:sz="8" w:space="0" w:color="669A8C" w:themeColor="accent5"/>
        <w:left w:val="single" w:sz="8" w:space="0" w:color="669A8C" w:themeColor="accent5"/>
        <w:bottom w:val="single" w:sz="8" w:space="0" w:color="669A8C" w:themeColor="accent5"/>
        <w:right w:val="single" w:sz="8" w:space="0" w:color="669A8C" w:themeColor="accent5"/>
      </w:tblBorders>
    </w:tblPr>
    <w:tblStylePr w:type="firstRow">
      <w:pPr>
        <w:spacing w:before="0" w:after="0" w:line="240" w:lineRule="auto"/>
      </w:pPr>
      <w:rPr>
        <w:b/>
        <w:bCs/>
        <w:color w:val="FFFFFF" w:themeColor="background1"/>
      </w:rPr>
      <w:tblPr/>
      <w:tcPr>
        <w:shd w:val="clear" w:color="auto" w:fill="669A8C" w:themeFill="accent5"/>
      </w:tcPr>
    </w:tblStylePr>
    <w:tblStylePr w:type="lastRow">
      <w:pPr>
        <w:spacing w:before="0" w:after="0" w:line="240" w:lineRule="auto"/>
      </w:pPr>
      <w:rPr>
        <w:b/>
        <w:bCs/>
      </w:rPr>
      <w:tblPr/>
      <w:tcPr>
        <w:tcBorders>
          <w:top w:val="double" w:sz="6" w:space="0" w:color="669A8C" w:themeColor="accent5"/>
          <w:left w:val="single" w:sz="8" w:space="0" w:color="669A8C" w:themeColor="accent5"/>
          <w:bottom w:val="single" w:sz="8" w:space="0" w:color="669A8C" w:themeColor="accent5"/>
          <w:right w:val="single" w:sz="8" w:space="0" w:color="669A8C" w:themeColor="accent5"/>
        </w:tcBorders>
      </w:tcPr>
    </w:tblStylePr>
    <w:tblStylePr w:type="firstCol">
      <w:rPr>
        <w:b/>
        <w:bCs/>
      </w:rPr>
    </w:tblStylePr>
    <w:tblStylePr w:type="lastCol">
      <w:rPr>
        <w:b/>
        <w:bCs/>
      </w:rPr>
    </w:tblStylePr>
    <w:tblStylePr w:type="band1Vert">
      <w:tblPr/>
      <w:tcPr>
        <w:tcBorders>
          <w:top w:val="single" w:sz="8" w:space="0" w:color="669A8C" w:themeColor="accent5"/>
          <w:left w:val="single" w:sz="8" w:space="0" w:color="669A8C" w:themeColor="accent5"/>
          <w:bottom w:val="single" w:sz="8" w:space="0" w:color="669A8C" w:themeColor="accent5"/>
          <w:right w:val="single" w:sz="8" w:space="0" w:color="669A8C" w:themeColor="accent5"/>
        </w:tcBorders>
      </w:tcPr>
    </w:tblStylePr>
    <w:tblStylePr w:type="band1Horz">
      <w:tblPr/>
      <w:tcPr>
        <w:tcBorders>
          <w:top w:val="single" w:sz="8" w:space="0" w:color="669A8C" w:themeColor="accent5"/>
          <w:left w:val="single" w:sz="8" w:space="0" w:color="669A8C" w:themeColor="accent5"/>
          <w:bottom w:val="single" w:sz="8" w:space="0" w:color="669A8C" w:themeColor="accent5"/>
          <w:right w:val="single" w:sz="8" w:space="0" w:color="669A8C" w:themeColor="accent5"/>
        </w:tcBorders>
      </w:tcPr>
    </w:tblStylePr>
  </w:style>
  <w:style w:type="table" w:styleId="LightList-Accent6">
    <w:name w:val="Light List Accent 6"/>
    <w:basedOn w:val="TableNormal"/>
    <w:uiPriority w:val="61"/>
    <w:semiHidden/>
    <w:rsid w:val="0058629F"/>
    <w:tblPr>
      <w:tblStyleRowBandSize w:val="1"/>
      <w:tblStyleColBandSize w:val="1"/>
      <w:tblBorders>
        <w:top w:val="single" w:sz="8" w:space="0" w:color="EBE5DA" w:themeColor="accent6"/>
        <w:left w:val="single" w:sz="8" w:space="0" w:color="EBE5DA" w:themeColor="accent6"/>
        <w:bottom w:val="single" w:sz="8" w:space="0" w:color="EBE5DA" w:themeColor="accent6"/>
        <w:right w:val="single" w:sz="8" w:space="0" w:color="EBE5DA" w:themeColor="accent6"/>
      </w:tblBorders>
    </w:tblPr>
    <w:tblStylePr w:type="firstRow">
      <w:pPr>
        <w:spacing w:before="0" w:after="0" w:line="240" w:lineRule="auto"/>
      </w:pPr>
      <w:rPr>
        <w:b/>
        <w:bCs/>
        <w:color w:val="FFFFFF" w:themeColor="background1"/>
      </w:rPr>
      <w:tblPr/>
      <w:tcPr>
        <w:shd w:val="clear" w:color="auto" w:fill="EBE5DA" w:themeFill="accent6"/>
      </w:tcPr>
    </w:tblStylePr>
    <w:tblStylePr w:type="lastRow">
      <w:pPr>
        <w:spacing w:before="0" w:after="0" w:line="240" w:lineRule="auto"/>
      </w:pPr>
      <w:rPr>
        <w:b/>
        <w:bCs/>
      </w:rPr>
      <w:tblPr/>
      <w:tcPr>
        <w:tcBorders>
          <w:top w:val="double" w:sz="6" w:space="0" w:color="EBE5DA" w:themeColor="accent6"/>
          <w:left w:val="single" w:sz="8" w:space="0" w:color="EBE5DA" w:themeColor="accent6"/>
          <w:bottom w:val="single" w:sz="8" w:space="0" w:color="EBE5DA" w:themeColor="accent6"/>
          <w:right w:val="single" w:sz="8" w:space="0" w:color="EBE5DA" w:themeColor="accent6"/>
        </w:tcBorders>
      </w:tcPr>
    </w:tblStylePr>
    <w:tblStylePr w:type="firstCol">
      <w:rPr>
        <w:b/>
        <w:bCs/>
      </w:rPr>
    </w:tblStylePr>
    <w:tblStylePr w:type="lastCol">
      <w:rPr>
        <w:b/>
        <w:bCs/>
      </w:rPr>
    </w:tblStylePr>
    <w:tblStylePr w:type="band1Vert">
      <w:tblPr/>
      <w:tcPr>
        <w:tcBorders>
          <w:top w:val="single" w:sz="8" w:space="0" w:color="EBE5DA" w:themeColor="accent6"/>
          <w:left w:val="single" w:sz="8" w:space="0" w:color="EBE5DA" w:themeColor="accent6"/>
          <w:bottom w:val="single" w:sz="8" w:space="0" w:color="EBE5DA" w:themeColor="accent6"/>
          <w:right w:val="single" w:sz="8" w:space="0" w:color="EBE5DA" w:themeColor="accent6"/>
        </w:tcBorders>
      </w:tcPr>
    </w:tblStylePr>
    <w:tblStylePr w:type="band1Horz">
      <w:tblPr/>
      <w:tcPr>
        <w:tcBorders>
          <w:top w:val="single" w:sz="8" w:space="0" w:color="EBE5DA" w:themeColor="accent6"/>
          <w:left w:val="single" w:sz="8" w:space="0" w:color="EBE5DA" w:themeColor="accent6"/>
          <w:bottom w:val="single" w:sz="8" w:space="0" w:color="EBE5DA" w:themeColor="accent6"/>
          <w:right w:val="single" w:sz="8" w:space="0" w:color="EBE5DA" w:themeColor="accent6"/>
        </w:tcBorders>
      </w:tcPr>
    </w:tblStylePr>
  </w:style>
  <w:style w:type="table" w:styleId="LightShading">
    <w:name w:val="Light Shading"/>
    <w:basedOn w:val="TableNormal"/>
    <w:uiPriority w:val="60"/>
    <w:semiHidden/>
    <w:rsid w:val="0058629F"/>
    <w:rPr>
      <w:color w:val="1A1919" w:themeColor="text1" w:themeShade="BF"/>
    </w:rPr>
    <w:tblPr>
      <w:tblStyleRowBandSize w:val="1"/>
      <w:tblStyleColBandSize w:val="1"/>
      <w:tblBorders>
        <w:top w:val="single" w:sz="8" w:space="0" w:color="232222" w:themeColor="text1"/>
        <w:bottom w:val="single" w:sz="8" w:space="0" w:color="232222" w:themeColor="text1"/>
      </w:tblBorders>
    </w:tblPr>
    <w:tblStylePr w:type="firstRow">
      <w:pPr>
        <w:spacing w:before="0" w:after="0" w:line="240" w:lineRule="auto"/>
      </w:pPr>
      <w:rPr>
        <w:b/>
        <w:bCs/>
      </w:rPr>
      <w:tblPr/>
      <w:tcPr>
        <w:tcBorders>
          <w:top w:val="single" w:sz="8" w:space="0" w:color="232222" w:themeColor="text1"/>
          <w:left w:val="nil"/>
          <w:bottom w:val="single" w:sz="8" w:space="0" w:color="232222" w:themeColor="text1"/>
          <w:right w:val="nil"/>
          <w:insideH w:val="nil"/>
          <w:insideV w:val="nil"/>
        </w:tcBorders>
      </w:tcPr>
    </w:tblStylePr>
    <w:tblStylePr w:type="lastRow">
      <w:pPr>
        <w:spacing w:before="0" w:after="0" w:line="240" w:lineRule="auto"/>
      </w:pPr>
      <w:rPr>
        <w:b/>
        <w:bCs/>
      </w:rPr>
      <w:tblPr/>
      <w:tcPr>
        <w:tcBorders>
          <w:top w:val="single" w:sz="8" w:space="0" w:color="232222" w:themeColor="text1"/>
          <w:left w:val="nil"/>
          <w:bottom w:val="single" w:sz="8" w:space="0" w:color="232222"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9C7C7" w:themeFill="text1" w:themeFillTint="3F"/>
      </w:tcPr>
    </w:tblStylePr>
    <w:tblStylePr w:type="band1Horz">
      <w:tblPr/>
      <w:tcPr>
        <w:tcBorders>
          <w:left w:val="nil"/>
          <w:right w:val="nil"/>
          <w:insideH w:val="nil"/>
          <w:insideV w:val="nil"/>
        </w:tcBorders>
        <w:shd w:val="clear" w:color="auto" w:fill="C9C7C7" w:themeFill="text1" w:themeFillTint="3F"/>
      </w:tcPr>
    </w:tblStylePr>
  </w:style>
  <w:style w:type="table" w:styleId="LightShading-Accent1">
    <w:name w:val="Light Shading Accent 1"/>
    <w:basedOn w:val="TableNormal"/>
    <w:uiPriority w:val="60"/>
    <w:semiHidden/>
    <w:rsid w:val="0058629F"/>
    <w:rPr>
      <w:color w:val="00412E" w:themeColor="accent1" w:themeShade="BF"/>
    </w:rPr>
    <w:tblPr>
      <w:tblStyleRowBandSize w:val="1"/>
      <w:tblStyleColBandSize w:val="1"/>
      <w:tblBorders>
        <w:top w:val="single" w:sz="8" w:space="0" w:color="00573F" w:themeColor="accent1"/>
        <w:bottom w:val="single" w:sz="8" w:space="0" w:color="00573F" w:themeColor="accent1"/>
      </w:tblBorders>
    </w:tblPr>
    <w:tblStylePr w:type="firstRow">
      <w:pPr>
        <w:spacing w:before="0" w:after="0" w:line="240" w:lineRule="auto"/>
      </w:pPr>
      <w:rPr>
        <w:b/>
        <w:bCs/>
      </w:rPr>
      <w:tblPr/>
      <w:tcPr>
        <w:tcBorders>
          <w:top w:val="single" w:sz="8" w:space="0" w:color="00573F" w:themeColor="accent1"/>
          <w:left w:val="nil"/>
          <w:bottom w:val="single" w:sz="8" w:space="0" w:color="00573F" w:themeColor="accent1"/>
          <w:right w:val="nil"/>
          <w:insideH w:val="nil"/>
          <w:insideV w:val="nil"/>
        </w:tcBorders>
      </w:tcPr>
    </w:tblStylePr>
    <w:tblStylePr w:type="lastRow">
      <w:pPr>
        <w:spacing w:before="0" w:after="0" w:line="240" w:lineRule="auto"/>
      </w:pPr>
      <w:rPr>
        <w:b/>
        <w:bCs/>
      </w:rPr>
      <w:tblPr/>
      <w:tcPr>
        <w:tcBorders>
          <w:top w:val="single" w:sz="8" w:space="0" w:color="00573F" w:themeColor="accent1"/>
          <w:left w:val="nil"/>
          <w:bottom w:val="single" w:sz="8" w:space="0" w:color="00573F"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96FFE1" w:themeFill="accent1" w:themeFillTint="3F"/>
      </w:tcPr>
    </w:tblStylePr>
    <w:tblStylePr w:type="band1Horz">
      <w:tblPr/>
      <w:tcPr>
        <w:tcBorders>
          <w:left w:val="nil"/>
          <w:right w:val="nil"/>
          <w:insideH w:val="nil"/>
          <w:insideV w:val="nil"/>
        </w:tcBorders>
        <w:shd w:val="clear" w:color="auto" w:fill="96FFE1" w:themeFill="accent1" w:themeFillTint="3F"/>
      </w:tcPr>
    </w:tblStylePr>
  </w:style>
  <w:style w:type="table" w:styleId="LightShading-Accent2">
    <w:name w:val="Light Shading Accent 2"/>
    <w:basedOn w:val="TableNormal"/>
    <w:uiPriority w:val="60"/>
    <w:semiHidden/>
    <w:rsid w:val="0058629F"/>
    <w:rPr>
      <w:color w:val="B7A47F" w:themeColor="accent2" w:themeShade="BF"/>
    </w:rPr>
    <w:tblPr>
      <w:tblStyleRowBandSize w:val="1"/>
      <w:tblStyleColBandSize w:val="1"/>
      <w:tblBorders>
        <w:top w:val="single" w:sz="8" w:space="0" w:color="DDD4C2" w:themeColor="accent2"/>
        <w:bottom w:val="single" w:sz="8" w:space="0" w:color="DDD4C2" w:themeColor="accent2"/>
      </w:tblBorders>
    </w:tblPr>
    <w:tblStylePr w:type="firstRow">
      <w:pPr>
        <w:spacing w:before="0" w:after="0" w:line="240" w:lineRule="auto"/>
      </w:pPr>
      <w:rPr>
        <w:b/>
        <w:bCs/>
      </w:rPr>
      <w:tblPr/>
      <w:tcPr>
        <w:tcBorders>
          <w:top w:val="single" w:sz="8" w:space="0" w:color="DDD4C2" w:themeColor="accent2"/>
          <w:left w:val="nil"/>
          <w:bottom w:val="single" w:sz="8" w:space="0" w:color="DDD4C2" w:themeColor="accent2"/>
          <w:right w:val="nil"/>
          <w:insideH w:val="nil"/>
          <w:insideV w:val="nil"/>
        </w:tcBorders>
      </w:tcPr>
    </w:tblStylePr>
    <w:tblStylePr w:type="lastRow">
      <w:pPr>
        <w:spacing w:before="0" w:after="0" w:line="240" w:lineRule="auto"/>
      </w:pPr>
      <w:rPr>
        <w:b/>
        <w:bCs/>
      </w:rPr>
      <w:tblPr/>
      <w:tcPr>
        <w:tcBorders>
          <w:top w:val="single" w:sz="8" w:space="0" w:color="DDD4C2" w:themeColor="accent2"/>
          <w:left w:val="nil"/>
          <w:bottom w:val="single" w:sz="8" w:space="0" w:color="DDD4C2" w:themeColor="accent2"/>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6F4EF" w:themeFill="accent2" w:themeFillTint="3F"/>
      </w:tcPr>
    </w:tblStylePr>
    <w:tblStylePr w:type="band1Horz">
      <w:tblPr/>
      <w:tcPr>
        <w:tcBorders>
          <w:left w:val="nil"/>
          <w:right w:val="nil"/>
          <w:insideH w:val="nil"/>
          <w:insideV w:val="nil"/>
        </w:tcBorders>
        <w:shd w:val="clear" w:color="auto" w:fill="F6F4EF" w:themeFill="accent2" w:themeFillTint="3F"/>
      </w:tcPr>
    </w:tblStylePr>
  </w:style>
  <w:style w:type="table" w:styleId="LightShading-Accent3">
    <w:name w:val="Light Shading Accent 3"/>
    <w:basedOn w:val="TableNormal"/>
    <w:uiPriority w:val="60"/>
    <w:semiHidden/>
    <w:rsid w:val="0058629F"/>
    <w:rPr>
      <w:color w:val="00857E" w:themeColor="accent3" w:themeShade="BF"/>
    </w:rPr>
    <w:tblPr>
      <w:tblStyleRowBandSize w:val="1"/>
      <w:tblStyleColBandSize w:val="1"/>
      <w:tblBorders>
        <w:top w:val="single" w:sz="8" w:space="0" w:color="00B2A9" w:themeColor="accent3"/>
        <w:bottom w:val="single" w:sz="8" w:space="0" w:color="00B2A9" w:themeColor="accent3"/>
      </w:tblBorders>
    </w:tblPr>
    <w:tblStylePr w:type="firstRow">
      <w:pPr>
        <w:spacing w:before="0" w:after="0" w:line="240" w:lineRule="auto"/>
      </w:pPr>
      <w:rPr>
        <w:b/>
        <w:bCs/>
      </w:rPr>
      <w:tblPr/>
      <w:tcPr>
        <w:tcBorders>
          <w:top w:val="single" w:sz="8" w:space="0" w:color="00B2A9" w:themeColor="accent3"/>
          <w:left w:val="nil"/>
          <w:bottom w:val="single" w:sz="8" w:space="0" w:color="00B2A9" w:themeColor="accent3"/>
          <w:right w:val="nil"/>
          <w:insideH w:val="nil"/>
          <w:insideV w:val="nil"/>
        </w:tcBorders>
      </w:tcPr>
    </w:tblStylePr>
    <w:tblStylePr w:type="lastRow">
      <w:pPr>
        <w:spacing w:before="0" w:after="0" w:line="240" w:lineRule="auto"/>
      </w:pPr>
      <w:rPr>
        <w:b/>
        <w:bCs/>
      </w:rPr>
      <w:tblPr/>
      <w:tcPr>
        <w:tcBorders>
          <w:top w:val="single" w:sz="8" w:space="0" w:color="00B2A9" w:themeColor="accent3"/>
          <w:left w:val="nil"/>
          <w:bottom w:val="single" w:sz="8" w:space="0" w:color="00B2A9" w:themeColor="accent3"/>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ACFFFA" w:themeFill="accent3" w:themeFillTint="3F"/>
      </w:tcPr>
    </w:tblStylePr>
    <w:tblStylePr w:type="band1Horz">
      <w:tblPr/>
      <w:tcPr>
        <w:tcBorders>
          <w:left w:val="nil"/>
          <w:right w:val="nil"/>
          <w:insideH w:val="nil"/>
          <w:insideV w:val="nil"/>
        </w:tcBorders>
        <w:shd w:val="clear" w:color="auto" w:fill="ACFFFA" w:themeFill="accent3" w:themeFillTint="3F"/>
      </w:tcPr>
    </w:tblStylePr>
  </w:style>
  <w:style w:type="table" w:styleId="LightShading-Accent4">
    <w:name w:val="Light Shading Accent 4"/>
    <w:basedOn w:val="TableNormal"/>
    <w:uiPriority w:val="60"/>
    <w:semiHidden/>
    <w:rsid w:val="0058629F"/>
    <w:rPr>
      <w:color w:val="170F34" w:themeColor="accent4" w:themeShade="BF"/>
    </w:rPr>
    <w:tblPr>
      <w:tblStyleRowBandSize w:val="1"/>
      <w:tblStyleColBandSize w:val="1"/>
      <w:tblBorders>
        <w:top w:val="single" w:sz="8" w:space="0" w:color="201547" w:themeColor="accent4"/>
        <w:bottom w:val="single" w:sz="8" w:space="0" w:color="201547" w:themeColor="accent4"/>
      </w:tblBorders>
    </w:tblPr>
    <w:tblStylePr w:type="firstRow">
      <w:pPr>
        <w:spacing w:before="0" w:after="0" w:line="240" w:lineRule="auto"/>
      </w:pPr>
      <w:rPr>
        <w:b/>
        <w:bCs/>
      </w:rPr>
      <w:tblPr/>
      <w:tcPr>
        <w:tcBorders>
          <w:top w:val="single" w:sz="8" w:space="0" w:color="201547" w:themeColor="accent4"/>
          <w:left w:val="nil"/>
          <w:bottom w:val="single" w:sz="8" w:space="0" w:color="201547" w:themeColor="accent4"/>
          <w:right w:val="nil"/>
          <w:insideH w:val="nil"/>
          <w:insideV w:val="nil"/>
        </w:tcBorders>
      </w:tcPr>
    </w:tblStylePr>
    <w:tblStylePr w:type="lastRow">
      <w:pPr>
        <w:spacing w:before="0" w:after="0" w:line="240" w:lineRule="auto"/>
      </w:pPr>
      <w:rPr>
        <w:b/>
        <w:bCs/>
      </w:rPr>
      <w:tblPr/>
      <w:tcPr>
        <w:tcBorders>
          <w:top w:val="single" w:sz="8" w:space="0" w:color="201547" w:themeColor="accent4"/>
          <w:left w:val="nil"/>
          <w:bottom w:val="single" w:sz="8" w:space="0" w:color="201547" w:themeColor="accent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BBAFE7" w:themeFill="accent4" w:themeFillTint="3F"/>
      </w:tcPr>
    </w:tblStylePr>
    <w:tblStylePr w:type="band1Horz">
      <w:tblPr/>
      <w:tcPr>
        <w:tcBorders>
          <w:left w:val="nil"/>
          <w:right w:val="nil"/>
          <w:insideH w:val="nil"/>
          <w:insideV w:val="nil"/>
        </w:tcBorders>
        <w:shd w:val="clear" w:color="auto" w:fill="BBAFE7" w:themeFill="accent4" w:themeFillTint="3F"/>
      </w:tcPr>
    </w:tblStylePr>
  </w:style>
  <w:style w:type="table" w:styleId="LightShading-Accent5">
    <w:name w:val="Light Shading Accent 5"/>
    <w:basedOn w:val="TableNormal"/>
    <w:uiPriority w:val="60"/>
    <w:semiHidden/>
    <w:rsid w:val="0058629F"/>
    <w:rPr>
      <w:color w:val="4C7368" w:themeColor="accent5" w:themeShade="BF"/>
    </w:rPr>
    <w:tblPr>
      <w:tblStyleRowBandSize w:val="1"/>
      <w:tblStyleColBandSize w:val="1"/>
      <w:tblBorders>
        <w:top w:val="single" w:sz="8" w:space="0" w:color="669A8C" w:themeColor="accent5"/>
        <w:bottom w:val="single" w:sz="8" w:space="0" w:color="669A8C" w:themeColor="accent5"/>
      </w:tblBorders>
    </w:tblPr>
    <w:tblStylePr w:type="firstRow">
      <w:pPr>
        <w:spacing w:before="0" w:after="0" w:line="240" w:lineRule="auto"/>
      </w:pPr>
      <w:rPr>
        <w:b/>
        <w:bCs/>
      </w:rPr>
      <w:tblPr/>
      <w:tcPr>
        <w:tcBorders>
          <w:top w:val="single" w:sz="8" w:space="0" w:color="669A8C" w:themeColor="accent5"/>
          <w:left w:val="nil"/>
          <w:bottom w:val="single" w:sz="8" w:space="0" w:color="669A8C" w:themeColor="accent5"/>
          <w:right w:val="nil"/>
          <w:insideH w:val="nil"/>
          <w:insideV w:val="nil"/>
        </w:tcBorders>
      </w:tcPr>
    </w:tblStylePr>
    <w:tblStylePr w:type="lastRow">
      <w:pPr>
        <w:spacing w:before="0" w:after="0" w:line="240" w:lineRule="auto"/>
      </w:pPr>
      <w:rPr>
        <w:b/>
        <w:bCs/>
      </w:rPr>
      <w:tblPr/>
      <w:tcPr>
        <w:tcBorders>
          <w:top w:val="single" w:sz="8" w:space="0" w:color="669A8C" w:themeColor="accent5"/>
          <w:left w:val="nil"/>
          <w:bottom w:val="single" w:sz="8" w:space="0" w:color="669A8C" w:themeColor="accent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9E6E2" w:themeFill="accent5" w:themeFillTint="3F"/>
      </w:tcPr>
    </w:tblStylePr>
    <w:tblStylePr w:type="band1Horz">
      <w:tblPr/>
      <w:tcPr>
        <w:tcBorders>
          <w:left w:val="nil"/>
          <w:right w:val="nil"/>
          <w:insideH w:val="nil"/>
          <w:insideV w:val="nil"/>
        </w:tcBorders>
        <w:shd w:val="clear" w:color="auto" w:fill="D9E6E2" w:themeFill="accent5" w:themeFillTint="3F"/>
      </w:tcPr>
    </w:tblStylePr>
  </w:style>
  <w:style w:type="table" w:styleId="LightShading-Accent6">
    <w:name w:val="Light Shading Accent 6"/>
    <w:basedOn w:val="TableNormal"/>
    <w:uiPriority w:val="60"/>
    <w:semiHidden/>
    <w:rsid w:val="0058629F"/>
    <w:rPr>
      <w:color w:val="C3B190" w:themeColor="accent6" w:themeShade="BF"/>
    </w:rPr>
    <w:tblPr>
      <w:tblStyleRowBandSize w:val="1"/>
      <w:tblStyleColBandSize w:val="1"/>
      <w:tblBorders>
        <w:top w:val="single" w:sz="8" w:space="0" w:color="EBE5DA" w:themeColor="accent6"/>
        <w:bottom w:val="single" w:sz="8" w:space="0" w:color="EBE5DA" w:themeColor="accent6"/>
      </w:tblBorders>
    </w:tblPr>
    <w:tblStylePr w:type="firstRow">
      <w:pPr>
        <w:spacing w:before="0" w:after="0" w:line="240" w:lineRule="auto"/>
      </w:pPr>
      <w:rPr>
        <w:b/>
        <w:bCs/>
      </w:rPr>
      <w:tblPr/>
      <w:tcPr>
        <w:tcBorders>
          <w:top w:val="single" w:sz="8" w:space="0" w:color="EBE5DA" w:themeColor="accent6"/>
          <w:left w:val="nil"/>
          <w:bottom w:val="single" w:sz="8" w:space="0" w:color="EBE5DA" w:themeColor="accent6"/>
          <w:right w:val="nil"/>
          <w:insideH w:val="nil"/>
          <w:insideV w:val="nil"/>
        </w:tcBorders>
      </w:tcPr>
    </w:tblStylePr>
    <w:tblStylePr w:type="lastRow">
      <w:pPr>
        <w:spacing w:before="0" w:after="0" w:line="240" w:lineRule="auto"/>
      </w:pPr>
      <w:rPr>
        <w:b/>
        <w:bCs/>
      </w:rPr>
      <w:tblPr/>
      <w:tcPr>
        <w:tcBorders>
          <w:top w:val="single" w:sz="8" w:space="0" w:color="EBE5DA" w:themeColor="accent6"/>
          <w:left w:val="nil"/>
          <w:bottom w:val="single" w:sz="8" w:space="0" w:color="EBE5DA" w:themeColor="accent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AF8F5" w:themeFill="accent6" w:themeFillTint="3F"/>
      </w:tcPr>
    </w:tblStylePr>
    <w:tblStylePr w:type="band1Horz">
      <w:tblPr/>
      <w:tcPr>
        <w:tcBorders>
          <w:left w:val="nil"/>
          <w:right w:val="nil"/>
          <w:insideH w:val="nil"/>
          <w:insideV w:val="nil"/>
        </w:tcBorders>
        <w:shd w:val="clear" w:color="auto" w:fill="FAF8F5" w:themeFill="accent6" w:themeFillTint="3F"/>
      </w:tcPr>
    </w:tblStylePr>
  </w:style>
  <w:style w:type="table" w:styleId="ListTable1Light">
    <w:name w:val="List Table 1 Light"/>
    <w:basedOn w:val="TableNormal"/>
    <w:uiPriority w:val="46"/>
    <w:semiHidden/>
    <w:rsid w:val="0058629F"/>
    <w:tblPr>
      <w:tblStyleRowBandSize w:val="1"/>
      <w:tblStyleColBandSize w:val="1"/>
    </w:tblPr>
    <w:tblStylePr w:type="firstRow">
      <w:rPr>
        <w:b/>
        <w:bCs/>
      </w:rPr>
      <w:tblPr/>
      <w:tcPr>
        <w:tcBorders>
          <w:bottom w:val="single" w:sz="4" w:space="0" w:color="7C7979" w:themeColor="text1" w:themeTint="99"/>
        </w:tcBorders>
      </w:tcPr>
    </w:tblStylePr>
    <w:tblStylePr w:type="lastRow">
      <w:rPr>
        <w:b/>
        <w:bCs/>
      </w:rPr>
      <w:tblPr/>
      <w:tcPr>
        <w:tcBorders>
          <w:top w:val="single" w:sz="4" w:space="0" w:color="7C7979" w:themeColor="text1" w:themeTint="99"/>
        </w:tcBorders>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ListTable1Light-Accent1">
    <w:name w:val="List Table 1 Light Accent 1"/>
    <w:basedOn w:val="TableNormal"/>
    <w:uiPriority w:val="46"/>
    <w:semiHidden/>
    <w:rsid w:val="0058629F"/>
    <w:tblPr>
      <w:tblStyleRowBandSize w:val="1"/>
      <w:tblStyleColBandSize w:val="1"/>
    </w:tblPr>
    <w:tblStylePr w:type="firstRow">
      <w:rPr>
        <w:b/>
        <w:bCs/>
      </w:rPr>
      <w:tblPr/>
      <w:tcPr>
        <w:tcBorders>
          <w:bottom w:val="single" w:sz="4" w:space="0" w:color="01FFB8" w:themeColor="accent1" w:themeTint="99"/>
        </w:tcBorders>
      </w:tcPr>
    </w:tblStylePr>
    <w:tblStylePr w:type="lastRow">
      <w:rPr>
        <w:b/>
        <w:bCs/>
      </w:rPr>
      <w:tblPr/>
      <w:tcPr>
        <w:tcBorders>
          <w:top w:val="single" w:sz="4" w:space="0" w:color="01FFB8" w:themeColor="accent1" w:themeTint="99"/>
        </w:tcBorders>
      </w:tcPr>
    </w:tblStylePr>
    <w:tblStylePr w:type="firstCol">
      <w:rPr>
        <w:b/>
        <w:bCs/>
      </w:rPr>
    </w:tblStylePr>
    <w:tblStylePr w:type="lastCol">
      <w:rPr>
        <w:b/>
        <w:bCs/>
      </w:rPr>
    </w:tblStylePr>
    <w:tblStylePr w:type="band1Vert">
      <w:tblPr/>
      <w:tcPr>
        <w:shd w:val="clear" w:color="auto" w:fill="AAFFE7" w:themeFill="accent1" w:themeFillTint="33"/>
      </w:tcPr>
    </w:tblStylePr>
    <w:tblStylePr w:type="band1Horz">
      <w:tblPr/>
      <w:tcPr>
        <w:shd w:val="clear" w:color="auto" w:fill="AAFFE7" w:themeFill="accent1" w:themeFillTint="33"/>
      </w:tcPr>
    </w:tblStylePr>
  </w:style>
  <w:style w:type="table" w:styleId="ListTable1Light-Accent2">
    <w:name w:val="List Table 1 Light Accent 2"/>
    <w:basedOn w:val="TableNormal"/>
    <w:uiPriority w:val="46"/>
    <w:semiHidden/>
    <w:rsid w:val="0058629F"/>
    <w:tblPr>
      <w:tblStyleRowBandSize w:val="1"/>
      <w:tblStyleColBandSize w:val="1"/>
    </w:tblPr>
    <w:tblStylePr w:type="firstRow">
      <w:rPr>
        <w:b/>
        <w:bCs/>
      </w:rPr>
      <w:tblPr/>
      <w:tcPr>
        <w:tcBorders>
          <w:bottom w:val="single" w:sz="4" w:space="0" w:color="EAE5DA" w:themeColor="accent2" w:themeTint="99"/>
        </w:tcBorders>
      </w:tcPr>
    </w:tblStylePr>
    <w:tblStylePr w:type="lastRow">
      <w:rPr>
        <w:b/>
        <w:bCs/>
      </w:rPr>
      <w:tblPr/>
      <w:tcPr>
        <w:tcBorders>
          <w:top w:val="single" w:sz="4" w:space="0" w:color="EAE5DA" w:themeColor="accent2" w:themeTint="99"/>
        </w:tcBorders>
      </w:tcPr>
    </w:tblStylePr>
    <w:tblStylePr w:type="firstCol">
      <w:rPr>
        <w:b/>
        <w:bCs/>
      </w:rPr>
    </w:tblStylePr>
    <w:tblStylePr w:type="lastCol">
      <w:rPr>
        <w:b/>
        <w:bCs/>
      </w:rPr>
    </w:tblStylePr>
    <w:tblStylePr w:type="band1Vert">
      <w:tblPr/>
      <w:tcPr>
        <w:shd w:val="clear" w:color="auto" w:fill="F8F6F2" w:themeFill="accent2" w:themeFillTint="33"/>
      </w:tcPr>
    </w:tblStylePr>
    <w:tblStylePr w:type="band1Horz">
      <w:tblPr/>
      <w:tcPr>
        <w:shd w:val="clear" w:color="auto" w:fill="F8F6F2" w:themeFill="accent2" w:themeFillTint="33"/>
      </w:tcPr>
    </w:tblStylePr>
  </w:style>
  <w:style w:type="table" w:styleId="ListTable1Light-Accent3">
    <w:name w:val="List Table 1 Light Accent 3"/>
    <w:basedOn w:val="TableNormal"/>
    <w:uiPriority w:val="46"/>
    <w:semiHidden/>
    <w:rsid w:val="0058629F"/>
    <w:tblPr>
      <w:tblStyleRowBandSize w:val="1"/>
      <w:tblStyleColBandSize w:val="1"/>
    </w:tblPr>
    <w:tblStylePr w:type="firstRow">
      <w:rPr>
        <w:b/>
        <w:bCs/>
      </w:rPr>
      <w:tblPr/>
      <w:tcPr>
        <w:tcBorders>
          <w:bottom w:val="single" w:sz="4" w:space="0" w:color="37FFF4" w:themeColor="accent3" w:themeTint="99"/>
        </w:tcBorders>
      </w:tcPr>
    </w:tblStylePr>
    <w:tblStylePr w:type="lastRow">
      <w:rPr>
        <w:b/>
        <w:bCs/>
      </w:rPr>
      <w:tblPr/>
      <w:tcPr>
        <w:tcBorders>
          <w:top w:val="single" w:sz="4" w:space="0" w:color="37FFF4" w:themeColor="accent3" w:themeTint="99"/>
        </w:tcBorders>
      </w:tc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ListTable1Light-Accent4">
    <w:name w:val="List Table 1 Light Accent 4"/>
    <w:basedOn w:val="TableNormal"/>
    <w:uiPriority w:val="46"/>
    <w:semiHidden/>
    <w:rsid w:val="0058629F"/>
    <w:tblPr>
      <w:tblStyleRowBandSize w:val="1"/>
      <w:tblStyleColBandSize w:val="1"/>
    </w:tblPr>
    <w:tblStylePr w:type="firstRow">
      <w:rPr>
        <w:b/>
        <w:bCs/>
      </w:rPr>
      <w:tblPr/>
      <w:tcPr>
        <w:tcBorders>
          <w:bottom w:val="single" w:sz="4" w:space="0" w:color="5B3DC5" w:themeColor="accent4" w:themeTint="99"/>
        </w:tcBorders>
      </w:tcPr>
    </w:tblStylePr>
    <w:tblStylePr w:type="lastRow">
      <w:rPr>
        <w:b/>
        <w:bCs/>
      </w:rPr>
      <w:tblPr/>
      <w:tcPr>
        <w:tcBorders>
          <w:top w:val="single" w:sz="4" w:space="0" w:color="5B3DC5" w:themeColor="accent4" w:themeTint="99"/>
        </w:tcBorders>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ListTable1Light-Accent5">
    <w:name w:val="List Table 1 Light Accent 5"/>
    <w:basedOn w:val="TableNormal"/>
    <w:uiPriority w:val="46"/>
    <w:semiHidden/>
    <w:rsid w:val="0058629F"/>
    <w:tblPr>
      <w:tblStyleRowBandSize w:val="1"/>
      <w:tblStyleColBandSize w:val="1"/>
    </w:tblPr>
    <w:tblStylePr w:type="firstRow">
      <w:rPr>
        <w:b/>
        <w:bCs/>
      </w:rPr>
      <w:tblPr/>
      <w:tcPr>
        <w:tcBorders>
          <w:bottom w:val="single" w:sz="4" w:space="0" w:color="A3C2B9" w:themeColor="accent5" w:themeTint="99"/>
        </w:tcBorders>
      </w:tcPr>
    </w:tblStylePr>
    <w:tblStylePr w:type="lastRow">
      <w:rPr>
        <w:b/>
        <w:bCs/>
      </w:rPr>
      <w:tblPr/>
      <w:tcPr>
        <w:tcBorders>
          <w:top w:val="single" w:sz="4" w:space="0" w:color="A3C2B9" w:themeColor="accent5" w:themeTint="99"/>
        </w:tcBorders>
      </w:tcPr>
    </w:tblStylePr>
    <w:tblStylePr w:type="firstCol">
      <w:rPr>
        <w:b/>
        <w:bCs/>
      </w:rPr>
    </w:tblStylePr>
    <w:tblStylePr w:type="lastCol">
      <w:rPr>
        <w:b/>
        <w:bCs/>
      </w:rPr>
    </w:tblStylePr>
    <w:tblStylePr w:type="band1Vert">
      <w:tblPr/>
      <w:tcPr>
        <w:shd w:val="clear" w:color="auto" w:fill="E0EAE7" w:themeFill="accent5" w:themeFillTint="33"/>
      </w:tcPr>
    </w:tblStylePr>
    <w:tblStylePr w:type="band1Horz">
      <w:tblPr/>
      <w:tcPr>
        <w:shd w:val="clear" w:color="auto" w:fill="E0EAE7" w:themeFill="accent5" w:themeFillTint="33"/>
      </w:tcPr>
    </w:tblStylePr>
  </w:style>
  <w:style w:type="table" w:styleId="ListTable1Light-Accent6">
    <w:name w:val="List Table 1 Light Accent 6"/>
    <w:basedOn w:val="TableNormal"/>
    <w:uiPriority w:val="46"/>
    <w:semiHidden/>
    <w:rsid w:val="0058629F"/>
    <w:tblPr>
      <w:tblStyleRowBandSize w:val="1"/>
      <w:tblStyleColBandSize w:val="1"/>
    </w:tblPr>
    <w:tblStylePr w:type="firstRow">
      <w:rPr>
        <w:b/>
        <w:bCs/>
      </w:rPr>
      <w:tblPr/>
      <w:tcPr>
        <w:tcBorders>
          <w:bottom w:val="single" w:sz="4" w:space="0" w:color="F3EFE8" w:themeColor="accent6" w:themeTint="99"/>
        </w:tcBorders>
      </w:tcPr>
    </w:tblStylePr>
    <w:tblStylePr w:type="lastRow">
      <w:rPr>
        <w:b/>
        <w:bCs/>
      </w:rPr>
      <w:tblPr/>
      <w:tcPr>
        <w:tcBorders>
          <w:top w:val="single" w:sz="4" w:space="0" w:color="F3EFE8" w:themeColor="accent6" w:themeTint="99"/>
        </w:tcBorders>
      </w:tcPr>
    </w:tblStylePr>
    <w:tblStylePr w:type="firstCol">
      <w:rPr>
        <w:b/>
        <w:bCs/>
      </w:rPr>
    </w:tblStylePr>
    <w:tblStylePr w:type="lastCol">
      <w:rPr>
        <w:b/>
        <w:bCs/>
      </w:rPr>
    </w:tblStylePr>
    <w:tblStylePr w:type="band1Vert">
      <w:tblPr/>
      <w:tcPr>
        <w:shd w:val="clear" w:color="auto" w:fill="FBF9F7" w:themeFill="accent6" w:themeFillTint="33"/>
      </w:tcPr>
    </w:tblStylePr>
    <w:tblStylePr w:type="band1Horz">
      <w:tblPr/>
      <w:tcPr>
        <w:shd w:val="clear" w:color="auto" w:fill="FBF9F7" w:themeFill="accent6" w:themeFillTint="33"/>
      </w:tcPr>
    </w:tblStylePr>
  </w:style>
  <w:style w:type="table" w:styleId="ListTable2">
    <w:name w:val="List Table 2"/>
    <w:basedOn w:val="TableNormal"/>
    <w:uiPriority w:val="47"/>
    <w:semiHidden/>
    <w:rsid w:val="0058629F"/>
    <w:tblPr>
      <w:tblStyleRowBandSize w:val="1"/>
      <w:tblStyleColBandSize w:val="1"/>
      <w:tblBorders>
        <w:top w:val="single" w:sz="4" w:space="0" w:color="7C7979" w:themeColor="text1" w:themeTint="99"/>
        <w:bottom w:val="single" w:sz="4" w:space="0" w:color="7C7979" w:themeColor="text1" w:themeTint="99"/>
        <w:insideH w:val="single" w:sz="4" w:space="0" w:color="7C7979" w:themeColor="tex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ListTable2-Accent1">
    <w:name w:val="List Table 2 Accent 1"/>
    <w:basedOn w:val="TableNormal"/>
    <w:uiPriority w:val="47"/>
    <w:semiHidden/>
    <w:rsid w:val="0058629F"/>
    <w:tblPr>
      <w:tblStyleRowBandSize w:val="1"/>
      <w:tblStyleColBandSize w:val="1"/>
      <w:tblBorders>
        <w:top w:val="single" w:sz="4" w:space="0" w:color="01FFB8" w:themeColor="accent1" w:themeTint="99"/>
        <w:bottom w:val="single" w:sz="4" w:space="0" w:color="01FFB8" w:themeColor="accent1" w:themeTint="99"/>
        <w:insideH w:val="single" w:sz="4" w:space="0" w:color="01FFB8" w:themeColor="accen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AAFFE7" w:themeFill="accent1" w:themeFillTint="33"/>
      </w:tcPr>
    </w:tblStylePr>
    <w:tblStylePr w:type="band1Horz">
      <w:tblPr/>
      <w:tcPr>
        <w:shd w:val="clear" w:color="auto" w:fill="AAFFE7" w:themeFill="accent1" w:themeFillTint="33"/>
      </w:tcPr>
    </w:tblStylePr>
  </w:style>
  <w:style w:type="table" w:styleId="ListTable2-Accent2">
    <w:name w:val="List Table 2 Accent 2"/>
    <w:basedOn w:val="TableNormal"/>
    <w:uiPriority w:val="47"/>
    <w:semiHidden/>
    <w:rsid w:val="0058629F"/>
    <w:tblPr>
      <w:tblStyleRowBandSize w:val="1"/>
      <w:tblStyleColBandSize w:val="1"/>
      <w:tblBorders>
        <w:top w:val="single" w:sz="4" w:space="0" w:color="EAE5DA" w:themeColor="accent2" w:themeTint="99"/>
        <w:bottom w:val="single" w:sz="4" w:space="0" w:color="EAE5DA" w:themeColor="accent2" w:themeTint="99"/>
        <w:insideH w:val="single" w:sz="4" w:space="0" w:color="EAE5DA" w:themeColor="accent2"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8F6F2" w:themeFill="accent2" w:themeFillTint="33"/>
      </w:tcPr>
    </w:tblStylePr>
    <w:tblStylePr w:type="band1Horz">
      <w:tblPr/>
      <w:tcPr>
        <w:shd w:val="clear" w:color="auto" w:fill="F8F6F2" w:themeFill="accent2" w:themeFillTint="33"/>
      </w:tcPr>
    </w:tblStylePr>
  </w:style>
  <w:style w:type="table" w:styleId="ListTable2-Accent3">
    <w:name w:val="List Table 2 Accent 3"/>
    <w:basedOn w:val="TableNormal"/>
    <w:uiPriority w:val="47"/>
    <w:semiHidden/>
    <w:rsid w:val="0058629F"/>
    <w:tblPr>
      <w:tblStyleRowBandSize w:val="1"/>
      <w:tblStyleColBandSize w:val="1"/>
      <w:tblBorders>
        <w:top w:val="single" w:sz="4" w:space="0" w:color="37FFF4" w:themeColor="accent3" w:themeTint="99"/>
        <w:bottom w:val="single" w:sz="4" w:space="0" w:color="37FFF4" w:themeColor="accent3" w:themeTint="99"/>
        <w:insideH w:val="single" w:sz="4" w:space="0" w:color="37FFF4" w:themeColor="accent3"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ListTable2-Accent4">
    <w:name w:val="List Table 2 Accent 4"/>
    <w:basedOn w:val="TableNormal"/>
    <w:uiPriority w:val="47"/>
    <w:semiHidden/>
    <w:rsid w:val="0058629F"/>
    <w:tblPr>
      <w:tblStyleRowBandSize w:val="1"/>
      <w:tblStyleColBandSize w:val="1"/>
      <w:tblBorders>
        <w:top w:val="single" w:sz="4" w:space="0" w:color="5B3DC5" w:themeColor="accent4" w:themeTint="99"/>
        <w:bottom w:val="single" w:sz="4" w:space="0" w:color="5B3DC5" w:themeColor="accent4" w:themeTint="99"/>
        <w:insideH w:val="single" w:sz="4" w:space="0" w:color="5B3DC5" w:themeColor="accent4"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ListTable2-Accent5">
    <w:name w:val="List Table 2 Accent 5"/>
    <w:basedOn w:val="TableNormal"/>
    <w:uiPriority w:val="47"/>
    <w:semiHidden/>
    <w:rsid w:val="0058629F"/>
    <w:tblPr>
      <w:tblStyleRowBandSize w:val="1"/>
      <w:tblStyleColBandSize w:val="1"/>
      <w:tblBorders>
        <w:top w:val="single" w:sz="4" w:space="0" w:color="A3C2B9" w:themeColor="accent5" w:themeTint="99"/>
        <w:bottom w:val="single" w:sz="4" w:space="0" w:color="A3C2B9" w:themeColor="accent5" w:themeTint="99"/>
        <w:insideH w:val="single" w:sz="4" w:space="0" w:color="A3C2B9" w:themeColor="accent5"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0EAE7" w:themeFill="accent5" w:themeFillTint="33"/>
      </w:tcPr>
    </w:tblStylePr>
    <w:tblStylePr w:type="band1Horz">
      <w:tblPr/>
      <w:tcPr>
        <w:shd w:val="clear" w:color="auto" w:fill="E0EAE7" w:themeFill="accent5" w:themeFillTint="33"/>
      </w:tcPr>
    </w:tblStylePr>
  </w:style>
  <w:style w:type="table" w:styleId="ListTable2-Accent6">
    <w:name w:val="List Table 2 Accent 6"/>
    <w:basedOn w:val="TableNormal"/>
    <w:uiPriority w:val="47"/>
    <w:semiHidden/>
    <w:rsid w:val="0058629F"/>
    <w:tblPr>
      <w:tblStyleRowBandSize w:val="1"/>
      <w:tblStyleColBandSize w:val="1"/>
      <w:tblBorders>
        <w:top w:val="single" w:sz="4" w:space="0" w:color="F3EFE8" w:themeColor="accent6" w:themeTint="99"/>
        <w:bottom w:val="single" w:sz="4" w:space="0" w:color="F3EFE8" w:themeColor="accent6" w:themeTint="99"/>
        <w:insideH w:val="single" w:sz="4" w:space="0" w:color="F3EFE8" w:themeColor="accent6"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BF9F7" w:themeFill="accent6" w:themeFillTint="33"/>
      </w:tcPr>
    </w:tblStylePr>
    <w:tblStylePr w:type="band1Horz">
      <w:tblPr/>
      <w:tcPr>
        <w:shd w:val="clear" w:color="auto" w:fill="FBF9F7" w:themeFill="accent6" w:themeFillTint="33"/>
      </w:tcPr>
    </w:tblStylePr>
  </w:style>
  <w:style w:type="table" w:styleId="ListTable3">
    <w:name w:val="List Table 3"/>
    <w:basedOn w:val="TableNormal"/>
    <w:uiPriority w:val="48"/>
    <w:semiHidden/>
    <w:rsid w:val="0058629F"/>
    <w:tblPr>
      <w:tblStyleRowBandSize w:val="1"/>
      <w:tblStyleColBandSize w:val="1"/>
      <w:tblBorders>
        <w:top w:val="single" w:sz="4" w:space="0" w:color="232222" w:themeColor="text1"/>
        <w:left w:val="single" w:sz="4" w:space="0" w:color="232222" w:themeColor="text1"/>
        <w:bottom w:val="single" w:sz="4" w:space="0" w:color="232222" w:themeColor="text1"/>
        <w:right w:val="single" w:sz="4" w:space="0" w:color="232222" w:themeColor="text1"/>
      </w:tblBorders>
    </w:tblPr>
    <w:tblStylePr w:type="firstRow">
      <w:rPr>
        <w:b/>
        <w:bCs/>
        <w:color w:val="FFFFFF" w:themeColor="background1"/>
      </w:rPr>
      <w:tblPr/>
      <w:tcPr>
        <w:shd w:val="clear" w:color="auto" w:fill="232222" w:themeFill="text1"/>
      </w:tcPr>
    </w:tblStylePr>
    <w:tblStylePr w:type="lastRow">
      <w:rPr>
        <w:b/>
        <w:bCs/>
      </w:rPr>
      <w:tblPr/>
      <w:tcPr>
        <w:tcBorders>
          <w:top w:val="double" w:sz="4" w:space="0" w:color="232222" w:themeColor="tex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232222" w:themeColor="text1"/>
          <w:right w:val="single" w:sz="4" w:space="0" w:color="232222" w:themeColor="text1"/>
        </w:tcBorders>
      </w:tcPr>
    </w:tblStylePr>
    <w:tblStylePr w:type="band1Horz">
      <w:tblPr/>
      <w:tcPr>
        <w:tcBorders>
          <w:top w:val="single" w:sz="4" w:space="0" w:color="232222" w:themeColor="text1"/>
          <w:bottom w:val="single" w:sz="4" w:space="0" w:color="232222" w:themeColor="tex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232222" w:themeColor="text1"/>
          <w:left w:val="nil"/>
        </w:tcBorders>
      </w:tcPr>
    </w:tblStylePr>
    <w:tblStylePr w:type="swCell">
      <w:tblPr/>
      <w:tcPr>
        <w:tcBorders>
          <w:top w:val="double" w:sz="4" w:space="0" w:color="232222" w:themeColor="text1"/>
          <w:right w:val="nil"/>
        </w:tcBorders>
      </w:tcPr>
    </w:tblStylePr>
  </w:style>
  <w:style w:type="table" w:styleId="ListTable3-Accent1">
    <w:name w:val="List Table 3 Accent 1"/>
    <w:basedOn w:val="TableNormal"/>
    <w:uiPriority w:val="48"/>
    <w:semiHidden/>
    <w:rsid w:val="0058629F"/>
    <w:tblPr>
      <w:tblStyleRowBandSize w:val="1"/>
      <w:tblStyleColBandSize w:val="1"/>
      <w:tblBorders>
        <w:top w:val="single" w:sz="4" w:space="0" w:color="00573F" w:themeColor="accent1"/>
        <w:left w:val="single" w:sz="4" w:space="0" w:color="00573F" w:themeColor="accent1"/>
        <w:bottom w:val="single" w:sz="4" w:space="0" w:color="00573F" w:themeColor="accent1"/>
        <w:right w:val="single" w:sz="4" w:space="0" w:color="00573F" w:themeColor="accent1"/>
      </w:tblBorders>
    </w:tblPr>
    <w:tblStylePr w:type="firstRow">
      <w:rPr>
        <w:b/>
        <w:bCs/>
        <w:color w:val="FFFFFF" w:themeColor="background1"/>
      </w:rPr>
      <w:tblPr/>
      <w:tcPr>
        <w:shd w:val="clear" w:color="auto" w:fill="00573F" w:themeFill="accent1"/>
      </w:tcPr>
    </w:tblStylePr>
    <w:tblStylePr w:type="lastRow">
      <w:rPr>
        <w:b/>
        <w:bCs/>
      </w:rPr>
      <w:tblPr/>
      <w:tcPr>
        <w:tcBorders>
          <w:top w:val="double" w:sz="4" w:space="0" w:color="00573F" w:themeColor="accen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0573F" w:themeColor="accent1"/>
          <w:right w:val="single" w:sz="4" w:space="0" w:color="00573F" w:themeColor="accent1"/>
        </w:tcBorders>
      </w:tcPr>
    </w:tblStylePr>
    <w:tblStylePr w:type="band1Horz">
      <w:tblPr/>
      <w:tcPr>
        <w:tcBorders>
          <w:top w:val="single" w:sz="4" w:space="0" w:color="00573F" w:themeColor="accent1"/>
          <w:bottom w:val="single" w:sz="4" w:space="0" w:color="00573F" w:themeColor="accen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0573F" w:themeColor="accent1"/>
          <w:left w:val="nil"/>
        </w:tcBorders>
      </w:tcPr>
    </w:tblStylePr>
    <w:tblStylePr w:type="swCell">
      <w:tblPr/>
      <w:tcPr>
        <w:tcBorders>
          <w:top w:val="double" w:sz="4" w:space="0" w:color="00573F" w:themeColor="accent1"/>
          <w:right w:val="nil"/>
        </w:tcBorders>
      </w:tcPr>
    </w:tblStylePr>
  </w:style>
  <w:style w:type="table" w:styleId="ListTable3-Accent2">
    <w:name w:val="List Table 3 Accent 2"/>
    <w:basedOn w:val="TableNormal"/>
    <w:uiPriority w:val="48"/>
    <w:semiHidden/>
    <w:rsid w:val="0058629F"/>
    <w:tblPr>
      <w:tblStyleRowBandSize w:val="1"/>
      <w:tblStyleColBandSize w:val="1"/>
      <w:tblBorders>
        <w:top w:val="single" w:sz="4" w:space="0" w:color="DDD4C2" w:themeColor="accent2"/>
        <w:left w:val="single" w:sz="4" w:space="0" w:color="DDD4C2" w:themeColor="accent2"/>
        <w:bottom w:val="single" w:sz="4" w:space="0" w:color="DDD4C2" w:themeColor="accent2"/>
        <w:right w:val="single" w:sz="4" w:space="0" w:color="DDD4C2" w:themeColor="accent2"/>
      </w:tblBorders>
    </w:tblPr>
    <w:tblStylePr w:type="firstRow">
      <w:rPr>
        <w:b/>
        <w:bCs/>
        <w:color w:val="FFFFFF" w:themeColor="background1"/>
      </w:rPr>
      <w:tblPr/>
      <w:tcPr>
        <w:shd w:val="clear" w:color="auto" w:fill="DDD4C2" w:themeFill="accent2"/>
      </w:tcPr>
    </w:tblStylePr>
    <w:tblStylePr w:type="lastRow">
      <w:rPr>
        <w:b/>
        <w:bCs/>
      </w:rPr>
      <w:tblPr/>
      <w:tcPr>
        <w:tcBorders>
          <w:top w:val="double" w:sz="4" w:space="0" w:color="DDD4C2" w:themeColor="accent2"/>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DDD4C2" w:themeColor="accent2"/>
          <w:right w:val="single" w:sz="4" w:space="0" w:color="DDD4C2" w:themeColor="accent2"/>
        </w:tcBorders>
      </w:tcPr>
    </w:tblStylePr>
    <w:tblStylePr w:type="band1Horz">
      <w:tblPr/>
      <w:tcPr>
        <w:tcBorders>
          <w:top w:val="single" w:sz="4" w:space="0" w:color="DDD4C2" w:themeColor="accent2"/>
          <w:bottom w:val="single" w:sz="4" w:space="0" w:color="DDD4C2" w:themeColor="accent2"/>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DDD4C2" w:themeColor="accent2"/>
          <w:left w:val="nil"/>
        </w:tcBorders>
      </w:tcPr>
    </w:tblStylePr>
    <w:tblStylePr w:type="swCell">
      <w:tblPr/>
      <w:tcPr>
        <w:tcBorders>
          <w:top w:val="double" w:sz="4" w:space="0" w:color="DDD4C2" w:themeColor="accent2"/>
          <w:right w:val="nil"/>
        </w:tcBorders>
      </w:tcPr>
    </w:tblStylePr>
  </w:style>
  <w:style w:type="table" w:styleId="ListTable3-Accent3">
    <w:name w:val="List Table 3 Accent 3"/>
    <w:basedOn w:val="TableNormal"/>
    <w:uiPriority w:val="48"/>
    <w:semiHidden/>
    <w:rsid w:val="0058629F"/>
    <w:tblPr>
      <w:tblStyleRowBandSize w:val="1"/>
      <w:tblStyleColBandSize w:val="1"/>
      <w:tblBorders>
        <w:top w:val="single" w:sz="4" w:space="0" w:color="00B2A9" w:themeColor="accent3"/>
        <w:left w:val="single" w:sz="4" w:space="0" w:color="00B2A9" w:themeColor="accent3"/>
        <w:bottom w:val="single" w:sz="4" w:space="0" w:color="00B2A9" w:themeColor="accent3"/>
        <w:right w:val="single" w:sz="4" w:space="0" w:color="00B2A9" w:themeColor="accent3"/>
      </w:tblBorders>
    </w:tblPr>
    <w:tblStylePr w:type="firstRow">
      <w:rPr>
        <w:b/>
        <w:bCs/>
        <w:color w:val="FFFFFF" w:themeColor="background1"/>
      </w:rPr>
      <w:tblPr/>
      <w:tcPr>
        <w:shd w:val="clear" w:color="auto" w:fill="00B2A9" w:themeFill="accent3"/>
      </w:tcPr>
    </w:tblStylePr>
    <w:tblStylePr w:type="lastRow">
      <w:rPr>
        <w:b/>
        <w:bCs/>
      </w:rPr>
      <w:tblPr/>
      <w:tcPr>
        <w:tcBorders>
          <w:top w:val="double" w:sz="4" w:space="0" w:color="00B2A9" w:themeColor="accent3"/>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0B2A9" w:themeColor="accent3"/>
          <w:right w:val="single" w:sz="4" w:space="0" w:color="00B2A9" w:themeColor="accent3"/>
        </w:tcBorders>
      </w:tcPr>
    </w:tblStylePr>
    <w:tblStylePr w:type="band1Horz">
      <w:tblPr/>
      <w:tcPr>
        <w:tcBorders>
          <w:top w:val="single" w:sz="4" w:space="0" w:color="00B2A9" w:themeColor="accent3"/>
          <w:bottom w:val="single" w:sz="4" w:space="0" w:color="00B2A9" w:themeColor="accent3"/>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0B2A9" w:themeColor="accent3"/>
          <w:left w:val="nil"/>
        </w:tcBorders>
      </w:tcPr>
    </w:tblStylePr>
    <w:tblStylePr w:type="swCell">
      <w:tblPr/>
      <w:tcPr>
        <w:tcBorders>
          <w:top w:val="double" w:sz="4" w:space="0" w:color="00B2A9" w:themeColor="accent3"/>
          <w:right w:val="nil"/>
        </w:tcBorders>
      </w:tcPr>
    </w:tblStylePr>
  </w:style>
  <w:style w:type="table" w:styleId="ListTable3-Accent4">
    <w:name w:val="List Table 3 Accent 4"/>
    <w:basedOn w:val="TableNormal"/>
    <w:uiPriority w:val="48"/>
    <w:semiHidden/>
    <w:rsid w:val="0058629F"/>
    <w:tblPr>
      <w:tblStyleRowBandSize w:val="1"/>
      <w:tblStyleColBandSize w:val="1"/>
      <w:tblBorders>
        <w:top w:val="single" w:sz="4" w:space="0" w:color="201547" w:themeColor="accent4"/>
        <w:left w:val="single" w:sz="4" w:space="0" w:color="201547" w:themeColor="accent4"/>
        <w:bottom w:val="single" w:sz="4" w:space="0" w:color="201547" w:themeColor="accent4"/>
        <w:right w:val="single" w:sz="4" w:space="0" w:color="201547" w:themeColor="accent4"/>
      </w:tblBorders>
    </w:tblPr>
    <w:tblStylePr w:type="firstRow">
      <w:rPr>
        <w:b/>
        <w:bCs/>
        <w:color w:val="FFFFFF" w:themeColor="background1"/>
      </w:rPr>
      <w:tblPr/>
      <w:tcPr>
        <w:shd w:val="clear" w:color="auto" w:fill="201547" w:themeFill="accent4"/>
      </w:tcPr>
    </w:tblStylePr>
    <w:tblStylePr w:type="lastRow">
      <w:rPr>
        <w:b/>
        <w:bCs/>
      </w:rPr>
      <w:tblPr/>
      <w:tcPr>
        <w:tcBorders>
          <w:top w:val="double" w:sz="4" w:space="0" w:color="201547" w:themeColor="accent4"/>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201547" w:themeColor="accent4"/>
          <w:right w:val="single" w:sz="4" w:space="0" w:color="201547" w:themeColor="accent4"/>
        </w:tcBorders>
      </w:tcPr>
    </w:tblStylePr>
    <w:tblStylePr w:type="band1Horz">
      <w:tblPr/>
      <w:tcPr>
        <w:tcBorders>
          <w:top w:val="single" w:sz="4" w:space="0" w:color="201547" w:themeColor="accent4"/>
          <w:bottom w:val="single" w:sz="4" w:space="0" w:color="201547" w:themeColor="accent4"/>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201547" w:themeColor="accent4"/>
          <w:left w:val="nil"/>
        </w:tcBorders>
      </w:tcPr>
    </w:tblStylePr>
    <w:tblStylePr w:type="swCell">
      <w:tblPr/>
      <w:tcPr>
        <w:tcBorders>
          <w:top w:val="double" w:sz="4" w:space="0" w:color="201547" w:themeColor="accent4"/>
          <w:right w:val="nil"/>
        </w:tcBorders>
      </w:tcPr>
    </w:tblStylePr>
  </w:style>
  <w:style w:type="table" w:styleId="ListTable3-Accent5">
    <w:name w:val="List Table 3 Accent 5"/>
    <w:basedOn w:val="TableNormal"/>
    <w:uiPriority w:val="48"/>
    <w:semiHidden/>
    <w:rsid w:val="0058629F"/>
    <w:tblPr>
      <w:tblStyleRowBandSize w:val="1"/>
      <w:tblStyleColBandSize w:val="1"/>
      <w:tblBorders>
        <w:top w:val="single" w:sz="4" w:space="0" w:color="669A8C" w:themeColor="accent5"/>
        <w:left w:val="single" w:sz="4" w:space="0" w:color="669A8C" w:themeColor="accent5"/>
        <w:bottom w:val="single" w:sz="4" w:space="0" w:color="669A8C" w:themeColor="accent5"/>
        <w:right w:val="single" w:sz="4" w:space="0" w:color="669A8C" w:themeColor="accent5"/>
      </w:tblBorders>
    </w:tblPr>
    <w:tblStylePr w:type="firstRow">
      <w:rPr>
        <w:b/>
        <w:bCs/>
        <w:color w:val="FFFFFF" w:themeColor="background1"/>
      </w:rPr>
      <w:tblPr/>
      <w:tcPr>
        <w:shd w:val="clear" w:color="auto" w:fill="669A8C" w:themeFill="accent5"/>
      </w:tcPr>
    </w:tblStylePr>
    <w:tblStylePr w:type="lastRow">
      <w:rPr>
        <w:b/>
        <w:bCs/>
      </w:rPr>
      <w:tblPr/>
      <w:tcPr>
        <w:tcBorders>
          <w:top w:val="double" w:sz="4" w:space="0" w:color="669A8C" w:themeColor="accent5"/>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669A8C" w:themeColor="accent5"/>
          <w:right w:val="single" w:sz="4" w:space="0" w:color="669A8C" w:themeColor="accent5"/>
        </w:tcBorders>
      </w:tcPr>
    </w:tblStylePr>
    <w:tblStylePr w:type="band1Horz">
      <w:tblPr/>
      <w:tcPr>
        <w:tcBorders>
          <w:top w:val="single" w:sz="4" w:space="0" w:color="669A8C" w:themeColor="accent5"/>
          <w:bottom w:val="single" w:sz="4" w:space="0" w:color="669A8C" w:themeColor="accent5"/>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669A8C" w:themeColor="accent5"/>
          <w:left w:val="nil"/>
        </w:tcBorders>
      </w:tcPr>
    </w:tblStylePr>
    <w:tblStylePr w:type="swCell">
      <w:tblPr/>
      <w:tcPr>
        <w:tcBorders>
          <w:top w:val="double" w:sz="4" w:space="0" w:color="669A8C" w:themeColor="accent5"/>
          <w:right w:val="nil"/>
        </w:tcBorders>
      </w:tcPr>
    </w:tblStylePr>
  </w:style>
  <w:style w:type="table" w:styleId="ListTable3-Accent6">
    <w:name w:val="List Table 3 Accent 6"/>
    <w:basedOn w:val="TableNormal"/>
    <w:uiPriority w:val="48"/>
    <w:semiHidden/>
    <w:rsid w:val="0058629F"/>
    <w:tblPr>
      <w:tblStyleRowBandSize w:val="1"/>
      <w:tblStyleColBandSize w:val="1"/>
      <w:tblBorders>
        <w:top w:val="single" w:sz="4" w:space="0" w:color="EBE5DA" w:themeColor="accent6"/>
        <w:left w:val="single" w:sz="4" w:space="0" w:color="EBE5DA" w:themeColor="accent6"/>
        <w:bottom w:val="single" w:sz="4" w:space="0" w:color="EBE5DA" w:themeColor="accent6"/>
        <w:right w:val="single" w:sz="4" w:space="0" w:color="EBE5DA" w:themeColor="accent6"/>
      </w:tblBorders>
    </w:tblPr>
    <w:tblStylePr w:type="firstRow">
      <w:rPr>
        <w:b/>
        <w:bCs/>
        <w:color w:val="FFFFFF" w:themeColor="background1"/>
      </w:rPr>
      <w:tblPr/>
      <w:tcPr>
        <w:shd w:val="clear" w:color="auto" w:fill="EBE5DA" w:themeFill="accent6"/>
      </w:tcPr>
    </w:tblStylePr>
    <w:tblStylePr w:type="lastRow">
      <w:rPr>
        <w:b/>
        <w:bCs/>
      </w:rPr>
      <w:tblPr/>
      <w:tcPr>
        <w:tcBorders>
          <w:top w:val="double" w:sz="4" w:space="0" w:color="EBE5DA" w:themeColor="accent6"/>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EBE5DA" w:themeColor="accent6"/>
          <w:right w:val="single" w:sz="4" w:space="0" w:color="EBE5DA" w:themeColor="accent6"/>
        </w:tcBorders>
      </w:tcPr>
    </w:tblStylePr>
    <w:tblStylePr w:type="band1Horz">
      <w:tblPr/>
      <w:tcPr>
        <w:tcBorders>
          <w:top w:val="single" w:sz="4" w:space="0" w:color="EBE5DA" w:themeColor="accent6"/>
          <w:bottom w:val="single" w:sz="4" w:space="0" w:color="EBE5DA" w:themeColor="accent6"/>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EBE5DA" w:themeColor="accent6"/>
          <w:left w:val="nil"/>
        </w:tcBorders>
      </w:tcPr>
    </w:tblStylePr>
    <w:tblStylePr w:type="swCell">
      <w:tblPr/>
      <w:tcPr>
        <w:tcBorders>
          <w:top w:val="double" w:sz="4" w:space="0" w:color="EBE5DA" w:themeColor="accent6"/>
          <w:right w:val="nil"/>
        </w:tcBorders>
      </w:tcPr>
    </w:tblStylePr>
  </w:style>
  <w:style w:type="table" w:styleId="ListTable4">
    <w:name w:val="List Table 4"/>
    <w:basedOn w:val="TableNormal"/>
    <w:uiPriority w:val="49"/>
    <w:semiHidden/>
    <w:rsid w:val="0058629F"/>
    <w:tblPr>
      <w:tblStyleRowBandSize w:val="1"/>
      <w:tblStyleColBandSize w:val="1"/>
      <w:tblBorders>
        <w:top w:val="single" w:sz="4" w:space="0" w:color="7C7979" w:themeColor="text1" w:themeTint="99"/>
        <w:left w:val="single" w:sz="4" w:space="0" w:color="7C7979" w:themeColor="text1" w:themeTint="99"/>
        <w:bottom w:val="single" w:sz="4" w:space="0" w:color="7C7979" w:themeColor="text1" w:themeTint="99"/>
        <w:right w:val="single" w:sz="4" w:space="0" w:color="7C7979" w:themeColor="text1" w:themeTint="99"/>
        <w:insideH w:val="single" w:sz="4" w:space="0" w:color="7C7979" w:themeColor="text1" w:themeTint="99"/>
      </w:tblBorders>
    </w:tblPr>
    <w:tblStylePr w:type="firstRow">
      <w:rPr>
        <w:b/>
        <w:bCs/>
        <w:color w:val="FFFFFF" w:themeColor="background1"/>
      </w:rPr>
      <w:tblPr/>
      <w:tcPr>
        <w:tcBorders>
          <w:top w:val="single" w:sz="4" w:space="0" w:color="232222" w:themeColor="text1"/>
          <w:left w:val="single" w:sz="4" w:space="0" w:color="232222" w:themeColor="text1"/>
          <w:bottom w:val="single" w:sz="4" w:space="0" w:color="232222" w:themeColor="text1"/>
          <w:right w:val="single" w:sz="4" w:space="0" w:color="232222" w:themeColor="text1"/>
          <w:insideH w:val="nil"/>
        </w:tcBorders>
        <w:shd w:val="clear" w:color="auto" w:fill="232222" w:themeFill="text1"/>
      </w:tcPr>
    </w:tblStylePr>
    <w:tblStylePr w:type="lastRow">
      <w:rPr>
        <w:b/>
        <w:bCs/>
      </w:rPr>
      <w:tblPr/>
      <w:tcPr>
        <w:tcBorders>
          <w:top w:val="double" w:sz="4" w:space="0" w:color="7C7979" w:themeColor="text1" w:themeTint="99"/>
        </w:tcBorders>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ListTable4-Accent1">
    <w:name w:val="List Table 4 Accent 1"/>
    <w:basedOn w:val="TableNormal"/>
    <w:uiPriority w:val="49"/>
    <w:semiHidden/>
    <w:rsid w:val="0058629F"/>
    <w:tblPr>
      <w:tblStyleRowBandSize w:val="1"/>
      <w:tblStyleColBandSize w:val="1"/>
      <w:tblBorders>
        <w:top w:val="single" w:sz="4" w:space="0" w:color="01FFB8" w:themeColor="accent1" w:themeTint="99"/>
        <w:left w:val="single" w:sz="4" w:space="0" w:color="01FFB8" w:themeColor="accent1" w:themeTint="99"/>
        <w:bottom w:val="single" w:sz="4" w:space="0" w:color="01FFB8" w:themeColor="accent1" w:themeTint="99"/>
        <w:right w:val="single" w:sz="4" w:space="0" w:color="01FFB8" w:themeColor="accent1" w:themeTint="99"/>
        <w:insideH w:val="single" w:sz="4" w:space="0" w:color="01FFB8" w:themeColor="accent1" w:themeTint="99"/>
      </w:tblBorders>
    </w:tblPr>
    <w:tblStylePr w:type="firstRow">
      <w:rPr>
        <w:b/>
        <w:bCs/>
        <w:color w:val="FFFFFF" w:themeColor="background1"/>
      </w:rPr>
      <w:tblPr/>
      <w:tcPr>
        <w:tcBorders>
          <w:top w:val="single" w:sz="4" w:space="0" w:color="00573F" w:themeColor="accent1"/>
          <w:left w:val="single" w:sz="4" w:space="0" w:color="00573F" w:themeColor="accent1"/>
          <w:bottom w:val="single" w:sz="4" w:space="0" w:color="00573F" w:themeColor="accent1"/>
          <w:right w:val="single" w:sz="4" w:space="0" w:color="00573F" w:themeColor="accent1"/>
          <w:insideH w:val="nil"/>
        </w:tcBorders>
        <w:shd w:val="clear" w:color="auto" w:fill="00573F" w:themeFill="accent1"/>
      </w:tcPr>
    </w:tblStylePr>
    <w:tblStylePr w:type="lastRow">
      <w:rPr>
        <w:b/>
        <w:bCs/>
      </w:rPr>
      <w:tblPr/>
      <w:tcPr>
        <w:tcBorders>
          <w:top w:val="double" w:sz="4" w:space="0" w:color="01FFB8" w:themeColor="accent1" w:themeTint="99"/>
        </w:tcBorders>
      </w:tcPr>
    </w:tblStylePr>
    <w:tblStylePr w:type="firstCol">
      <w:rPr>
        <w:b/>
        <w:bCs/>
      </w:rPr>
    </w:tblStylePr>
    <w:tblStylePr w:type="lastCol">
      <w:rPr>
        <w:b/>
        <w:bCs/>
      </w:rPr>
    </w:tblStylePr>
    <w:tblStylePr w:type="band1Vert">
      <w:tblPr/>
      <w:tcPr>
        <w:shd w:val="clear" w:color="auto" w:fill="AAFFE7" w:themeFill="accent1" w:themeFillTint="33"/>
      </w:tcPr>
    </w:tblStylePr>
    <w:tblStylePr w:type="band1Horz">
      <w:tblPr/>
      <w:tcPr>
        <w:shd w:val="clear" w:color="auto" w:fill="AAFFE7" w:themeFill="accent1" w:themeFillTint="33"/>
      </w:tcPr>
    </w:tblStylePr>
  </w:style>
  <w:style w:type="table" w:styleId="ListTable4-Accent2">
    <w:name w:val="List Table 4 Accent 2"/>
    <w:basedOn w:val="TableNormal"/>
    <w:uiPriority w:val="49"/>
    <w:semiHidden/>
    <w:rsid w:val="0058629F"/>
    <w:tblPr>
      <w:tblStyleRowBandSize w:val="1"/>
      <w:tblStyleColBandSize w:val="1"/>
      <w:tblBorders>
        <w:top w:val="single" w:sz="4" w:space="0" w:color="EAE5DA" w:themeColor="accent2" w:themeTint="99"/>
        <w:left w:val="single" w:sz="4" w:space="0" w:color="EAE5DA" w:themeColor="accent2" w:themeTint="99"/>
        <w:bottom w:val="single" w:sz="4" w:space="0" w:color="EAE5DA" w:themeColor="accent2" w:themeTint="99"/>
        <w:right w:val="single" w:sz="4" w:space="0" w:color="EAE5DA" w:themeColor="accent2" w:themeTint="99"/>
        <w:insideH w:val="single" w:sz="4" w:space="0" w:color="EAE5DA" w:themeColor="accent2" w:themeTint="99"/>
      </w:tblBorders>
    </w:tblPr>
    <w:tblStylePr w:type="firstRow">
      <w:rPr>
        <w:b/>
        <w:bCs/>
        <w:color w:val="FFFFFF" w:themeColor="background1"/>
      </w:rPr>
      <w:tblPr/>
      <w:tcPr>
        <w:tcBorders>
          <w:top w:val="single" w:sz="4" w:space="0" w:color="DDD4C2" w:themeColor="accent2"/>
          <w:left w:val="single" w:sz="4" w:space="0" w:color="DDD4C2" w:themeColor="accent2"/>
          <w:bottom w:val="single" w:sz="4" w:space="0" w:color="DDD4C2" w:themeColor="accent2"/>
          <w:right w:val="single" w:sz="4" w:space="0" w:color="DDD4C2" w:themeColor="accent2"/>
          <w:insideH w:val="nil"/>
        </w:tcBorders>
        <w:shd w:val="clear" w:color="auto" w:fill="DDD4C2" w:themeFill="accent2"/>
      </w:tcPr>
    </w:tblStylePr>
    <w:tblStylePr w:type="lastRow">
      <w:rPr>
        <w:b/>
        <w:bCs/>
      </w:rPr>
      <w:tblPr/>
      <w:tcPr>
        <w:tcBorders>
          <w:top w:val="double" w:sz="4" w:space="0" w:color="EAE5DA" w:themeColor="accent2" w:themeTint="99"/>
        </w:tcBorders>
      </w:tcPr>
    </w:tblStylePr>
    <w:tblStylePr w:type="firstCol">
      <w:rPr>
        <w:b/>
        <w:bCs/>
      </w:rPr>
    </w:tblStylePr>
    <w:tblStylePr w:type="lastCol">
      <w:rPr>
        <w:b/>
        <w:bCs/>
      </w:rPr>
    </w:tblStylePr>
    <w:tblStylePr w:type="band1Vert">
      <w:tblPr/>
      <w:tcPr>
        <w:shd w:val="clear" w:color="auto" w:fill="F8F6F2" w:themeFill="accent2" w:themeFillTint="33"/>
      </w:tcPr>
    </w:tblStylePr>
    <w:tblStylePr w:type="band1Horz">
      <w:tblPr/>
      <w:tcPr>
        <w:shd w:val="clear" w:color="auto" w:fill="F8F6F2" w:themeFill="accent2" w:themeFillTint="33"/>
      </w:tcPr>
    </w:tblStylePr>
  </w:style>
  <w:style w:type="table" w:styleId="ListTable4-Accent3">
    <w:name w:val="List Table 4 Accent 3"/>
    <w:basedOn w:val="TableNormal"/>
    <w:uiPriority w:val="49"/>
    <w:semiHidden/>
    <w:rsid w:val="0058629F"/>
    <w:tblPr>
      <w:tblStyleRowBandSize w:val="1"/>
      <w:tblStyleColBandSize w:val="1"/>
      <w:tblBorders>
        <w:top w:val="single" w:sz="4" w:space="0" w:color="37FFF4" w:themeColor="accent3" w:themeTint="99"/>
        <w:left w:val="single" w:sz="4" w:space="0" w:color="37FFF4" w:themeColor="accent3" w:themeTint="99"/>
        <w:bottom w:val="single" w:sz="4" w:space="0" w:color="37FFF4" w:themeColor="accent3" w:themeTint="99"/>
        <w:right w:val="single" w:sz="4" w:space="0" w:color="37FFF4" w:themeColor="accent3" w:themeTint="99"/>
        <w:insideH w:val="single" w:sz="4" w:space="0" w:color="37FFF4" w:themeColor="accent3" w:themeTint="99"/>
      </w:tblBorders>
    </w:tblPr>
    <w:tblStylePr w:type="firstRow">
      <w:rPr>
        <w:b/>
        <w:bCs/>
        <w:color w:val="FFFFFF" w:themeColor="background1"/>
      </w:rPr>
      <w:tblPr/>
      <w:tcPr>
        <w:tcBorders>
          <w:top w:val="single" w:sz="4" w:space="0" w:color="00B2A9" w:themeColor="accent3"/>
          <w:left w:val="single" w:sz="4" w:space="0" w:color="00B2A9" w:themeColor="accent3"/>
          <w:bottom w:val="single" w:sz="4" w:space="0" w:color="00B2A9" w:themeColor="accent3"/>
          <w:right w:val="single" w:sz="4" w:space="0" w:color="00B2A9" w:themeColor="accent3"/>
          <w:insideH w:val="nil"/>
        </w:tcBorders>
        <w:shd w:val="clear" w:color="auto" w:fill="00B2A9" w:themeFill="accent3"/>
      </w:tcPr>
    </w:tblStylePr>
    <w:tblStylePr w:type="lastRow">
      <w:rPr>
        <w:b/>
        <w:bCs/>
      </w:rPr>
      <w:tblPr/>
      <w:tcPr>
        <w:tcBorders>
          <w:top w:val="double" w:sz="4" w:space="0" w:color="37FFF4" w:themeColor="accent3" w:themeTint="99"/>
        </w:tcBorders>
      </w:tc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ListTable4-Accent4">
    <w:name w:val="List Table 4 Accent 4"/>
    <w:basedOn w:val="TableNormal"/>
    <w:uiPriority w:val="49"/>
    <w:semiHidden/>
    <w:rsid w:val="0058629F"/>
    <w:tblPr>
      <w:tblStyleRowBandSize w:val="1"/>
      <w:tblStyleColBandSize w:val="1"/>
      <w:tblBorders>
        <w:top w:val="single" w:sz="4" w:space="0" w:color="5B3DC5" w:themeColor="accent4" w:themeTint="99"/>
        <w:left w:val="single" w:sz="4" w:space="0" w:color="5B3DC5" w:themeColor="accent4" w:themeTint="99"/>
        <w:bottom w:val="single" w:sz="4" w:space="0" w:color="5B3DC5" w:themeColor="accent4" w:themeTint="99"/>
        <w:right w:val="single" w:sz="4" w:space="0" w:color="5B3DC5" w:themeColor="accent4" w:themeTint="99"/>
        <w:insideH w:val="single" w:sz="4" w:space="0" w:color="5B3DC5" w:themeColor="accent4" w:themeTint="99"/>
      </w:tblBorders>
    </w:tblPr>
    <w:tblStylePr w:type="firstRow">
      <w:rPr>
        <w:b/>
        <w:bCs/>
        <w:color w:val="FFFFFF" w:themeColor="background1"/>
      </w:rPr>
      <w:tblPr/>
      <w:tcPr>
        <w:tcBorders>
          <w:top w:val="single" w:sz="4" w:space="0" w:color="201547" w:themeColor="accent4"/>
          <w:left w:val="single" w:sz="4" w:space="0" w:color="201547" w:themeColor="accent4"/>
          <w:bottom w:val="single" w:sz="4" w:space="0" w:color="201547" w:themeColor="accent4"/>
          <w:right w:val="single" w:sz="4" w:space="0" w:color="201547" w:themeColor="accent4"/>
          <w:insideH w:val="nil"/>
        </w:tcBorders>
        <w:shd w:val="clear" w:color="auto" w:fill="201547" w:themeFill="accent4"/>
      </w:tcPr>
    </w:tblStylePr>
    <w:tblStylePr w:type="lastRow">
      <w:rPr>
        <w:b/>
        <w:bCs/>
      </w:rPr>
      <w:tblPr/>
      <w:tcPr>
        <w:tcBorders>
          <w:top w:val="double" w:sz="4" w:space="0" w:color="5B3DC5" w:themeColor="accent4" w:themeTint="99"/>
        </w:tcBorders>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ListTable4-Accent5">
    <w:name w:val="List Table 4 Accent 5"/>
    <w:basedOn w:val="TableNormal"/>
    <w:uiPriority w:val="49"/>
    <w:semiHidden/>
    <w:rsid w:val="0058629F"/>
    <w:tblPr>
      <w:tblStyleRowBandSize w:val="1"/>
      <w:tblStyleColBandSize w:val="1"/>
      <w:tblBorders>
        <w:top w:val="single" w:sz="4" w:space="0" w:color="A3C2B9" w:themeColor="accent5" w:themeTint="99"/>
        <w:left w:val="single" w:sz="4" w:space="0" w:color="A3C2B9" w:themeColor="accent5" w:themeTint="99"/>
        <w:bottom w:val="single" w:sz="4" w:space="0" w:color="A3C2B9" w:themeColor="accent5" w:themeTint="99"/>
        <w:right w:val="single" w:sz="4" w:space="0" w:color="A3C2B9" w:themeColor="accent5" w:themeTint="99"/>
        <w:insideH w:val="single" w:sz="4" w:space="0" w:color="A3C2B9" w:themeColor="accent5" w:themeTint="99"/>
      </w:tblBorders>
    </w:tblPr>
    <w:tblStylePr w:type="firstRow">
      <w:rPr>
        <w:b/>
        <w:bCs/>
        <w:color w:val="FFFFFF" w:themeColor="background1"/>
      </w:rPr>
      <w:tblPr/>
      <w:tcPr>
        <w:tcBorders>
          <w:top w:val="single" w:sz="4" w:space="0" w:color="669A8C" w:themeColor="accent5"/>
          <w:left w:val="single" w:sz="4" w:space="0" w:color="669A8C" w:themeColor="accent5"/>
          <w:bottom w:val="single" w:sz="4" w:space="0" w:color="669A8C" w:themeColor="accent5"/>
          <w:right w:val="single" w:sz="4" w:space="0" w:color="669A8C" w:themeColor="accent5"/>
          <w:insideH w:val="nil"/>
        </w:tcBorders>
        <w:shd w:val="clear" w:color="auto" w:fill="669A8C" w:themeFill="accent5"/>
      </w:tcPr>
    </w:tblStylePr>
    <w:tblStylePr w:type="lastRow">
      <w:rPr>
        <w:b/>
        <w:bCs/>
      </w:rPr>
      <w:tblPr/>
      <w:tcPr>
        <w:tcBorders>
          <w:top w:val="double" w:sz="4" w:space="0" w:color="A3C2B9" w:themeColor="accent5" w:themeTint="99"/>
        </w:tcBorders>
      </w:tcPr>
    </w:tblStylePr>
    <w:tblStylePr w:type="firstCol">
      <w:rPr>
        <w:b/>
        <w:bCs/>
      </w:rPr>
    </w:tblStylePr>
    <w:tblStylePr w:type="lastCol">
      <w:rPr>
        <w:b/>
        <w:bCs/>
      </w:rPr>
    </w:tblStylePr>
    <w:tblStylePr w:type="band1Vert">
      <w:tblPr/>
      <w:tcPr>
        <w:shd w:val="clear" w:color="auto" w:fill="E0EAE7" w:themeFill="accent5" w:themeFillTint="33"/>
      </w:tcPr>
    </w:tblStylePr>
    <w:tblStylePr w:type="band1Horz">
      <w:tblPr/>
      <w:tcPr>
        <w:shd w:val="clear" w:color="auto" w:fill="E0EAE7" w:themeFill="accent5" w:themeFillTint="33"/>
      </w:tcPr>
    </w:tblStylePr>
  </w:style>
  <w:style w:type="table" w:styleId="ListTable4-Accent6">
    <w:name w:val="List Table 4 Accent 6"/>
    <w:basedOn w:val="TableNormal"/>
    <w:uiPriority w:val="49"/>
    <w:semiHidden/>
    <w:rsid w:val="0058629F"/>
    <w:tblPr>
      <w:tblStyleRowBandSize w:val="1"/>
      <w:tblStyleColBandSize w:val="1"/>
      <w:tblBorders>
        <w:top w:val="single" w:sz="4" w:space="0" w:color="F3EFE8" w:themeColor="accent6" w:themeTint="99"/>
        <w:left w:val="single" w:sz="4" w:space="0" w:color="F3EFE8" w:themeColor="accent6" w:themeTint="99"/>
        <w:bottom w:val="single" w:sz="4" w:space="0" w:color="F3EFE8" w:themeColor="accent6" w:themeTint="99"/>
        <w:right w:val="single" w:sz="4" w:space="0" w:color="F3EFE8" w:themeColor="accent6" w:themeTint="99"/>
        <w:insideH w:val="single" w:sz="4" w:space="0" w:color="F3EFE8" w:themeColor="accent6" w:themeTint="99"/>
      </w:tblBorders>
    </w:tblPr>
    <w:tblStylePr w:type="firstRow">
      <w:rPr>
        <w:b/>
        <w:bCs/>
        <w:color w:val="FFFFFF" w:themeColor="background1"/>
      </w:rPr>
      <w:tblPr/>
      <w:tcPr>
        <w:tcBorders>
          <w:top w:val="single" w:sz="4" w:space="0" w:color="EBE5DA" w:themeColor="accent6"/>
          <w:left w:val="single" w:sz="4" w:space="0" w:color="EBE5DA" w:themeColor="accent6"/>
          <w:bottom w:val="single" w:sz="4" w:space="0" w:color="EBE5DA" w:themeColor="accent6"/>
          <w:right w:val="single" w:sz="4" w:space="0" w:color="EBE5DA" w:themeColor="accent6"/>
          <w:insideH w:val="nil"/>
        </w:tcBorders>
        <w:shd w:val="clear" w:color="auto" w:fill="EBE5DA" w:themeFill="accent6"/>
      </w:tcPr>
    </w:tblStylePr>
    <w:tblStylePr w:type="lastRow">
      <w:rPr>
        <w:b/>
        <w:bCs/>
      </w:rPr>
      <w:tblPr/>
      <w:tcPr>
        <w:tcBorders>
          <w:top w:val="double" w:sz="4" w:space="0" w:color="F3EFE8" w:themeColor="accent6" w:themeTint="99"/>
        </w:tcBorders>
      </w:tcPr>
    </w:tblStylePr>
    <w:tblStylePr w:type="firstCol">
      <w:rPr>
        <w:b/>
        <w:bCs/>
      </w:rPr>
    </w:tblStylePr>
    <w:tblStylePr w:type="lastCol">
      <w:rPr>
        <w:b/>
        <w:bCs/>
      </w:rPr>
    </w:tblStylePr>
    <w:tblStylePr w:type="band1Vert">
      <w:tblPr/>
      <w:tcPr>
        <w:shd w:val="clear" w:color="auto" w:fill="FBF9F7" w:themeFill="accent6" w:themeFillTint="33"/>
      </w:tcPr>
    </w:tblStylePr>
    <w:tblStylePr w:type="band1Horz">
      <w:tblPr/>
      <w:tcPr>
        <w:shd w:val="clear" w:color="auto" w:fill="FBF9F7" w:themeFill="accent6" w:themeFillTint="33"/>
      </w:tcPr>
    </w:tblStylePr>
  </w:style>
  <w:style w:type="table" w:styleId="ListTable5Dark">
    <w:name w:val="List Table 5 Dark"/>
    <w:basedOn w:val="TableNormal"/>
    <w:uiPriority w:val="50"/>
    <w:semiHidden/>
    <w:rsid w:val="0058629F"/>
    <w:rPr>
      <w:color w:val="FFFFFF" w:themeColor="background1"/>
    </w:rPr>
    <w:tblPr>
      <w:tblStyleRowBandSize w:val="1"/>
      <w:tblStyleColBandSize w:val="1"/>
      <w:tblBorders>
        <w:top w:val="single" w:sz="24" w:space="0" w:color="232222" w:themeColor="text1"/>
        <w:left w:val="single" w:sz="24" w:space="0" w:color="232222" w:themeColor="text1"/>
        <w:bottom w:val="single" w:sz="24" w:space="0" w:color="232222" w:themeColor="text1"/>
        <w:right w:val="single" w:sz="24" w:space="0" w:color="232222" w:themeColor="text1"/>
      </w:tblBorders>
    </w:tblPr>
    <w:tcPr>
      <w:shd w:val="clear" w:color="auto" w:fill="232222" w:themeFill="tex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1">
    <w:name w:val="List Table 5 Dark Accent 1"/>
    <w:basedOn w:val="TableNormal"/>
    <w:uiPriority w:val="50"/>
    <w:semiHidden/>
    <w:rsid w:val="0058629F"/>
    <w:rPr>
      <w:color w:val="FFFFFF" w:themeColor="background1"/>
    </w:rPr>
    <w:tblPr>
      <w:tblStyleRowBandSize w:val="1"/>
      <w:tblStyleColBandSize w:val="1"/>
      <w:tblBorders>
        <w:top w:val="single" w:sz="24" w:space="0" w:color="00573F" w:themeColor="accent1"/>
        <w:left w:val="single" w:sz="24" w:space="0" w:color="00573F" w:themeColor="accent1"/>
        <w:bottom w:val="single" w:sz="24" w:space="0" w:color="00573F" w:themeColor="accent1"/>
        <w:right w:val="single" w:sz="24" w:space="0" w:color="00573F" w:themeColor="accent1"/>
      </w:tblBorders>
    </w:tblPr>
    <w:tcPr>
      <w:shd w:val="clear" w:color="auto" w:fill="00573F" w:themeFill="accen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2">
    <w:name w:val="List Table 5 Dark Accent 2"/>
    <w:basedOn w:val="TableNormal"/>
    <w:uiPriority w:val="50"/>
    <w:semiHidden/>
    <w:rsid w:val="0058629F"/>
    <w:rPr>
      <w:color w:val="FFFFFF" w:themeColor="background1"/>
    </w:rPr>
    <w:tblPr>
      <w:tblStyleRowBandSize w:val="1"/>
      <w:tblStyleColBandSize w:val="1"/>
      <w:tblBorders>
        <w:top w:val="single" w:sz="24" w:space="0" w:color="DDD4C2" w:themeColor="accent2"/>
        <w:left w:val="single" w:sz="24" w:space="0" w:color="DDD4C2" w:themeColor="accent2"/>
        <w:bottom w:val="single" w:sz="24" w:space="0" w:color="DDD4C2" w:themeColor="accent2"/>
        <w:right w:val="single" w:sz="24" w:space="0" w:color="DDD4C2" w:themeColor="accent2"/>
      </w:tblBorders>
    </w:tblPr>
    <w:tcPr>
      <w:shd w:val="clear" w:color="auto" w:fill="DDD4C2" w:themeFill="accent2"/>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3">
    <w:name w:val="List Table 5 Dark Accent 3"/>
    <w:basedOn w:val="TableNormal"/>
    <w:uiPriority w:val="50"/>
    <w:semiHidden/>
    <w:rsid w:val="0058629F"/>
    <w:rPr>
      <w:color w:val="FFFFFF" w:themeColor="background1"/>
    </w:rPr>
    <w:tblPr>
      <w:tblStyleRowBandSize w:val="1"/>
      <w:tblStyleColBandSize w:val="1"/>
      <w:tblBorders>
        <w:top w:val="single" w:sz="24" w:space="0" w:color="00B2A9" w:themeColor="accent3"/>
        <w:left w:val="single" w:sz="24" w:space="0" w:color="00B2A9" w:themeColor="accent3"/>
        <w:bottom w:val="single" w:sz="24" w:space="0" w:color="00B2A9" w:themeColor="accent3"/>
        <w:right w:val="single" w:sz="24" w:space="0" w:color="00B2A9" w:themeColor="accent3"/>
      </w:tblBorders>
    </w:tblPr>
    <w:tcPr>
      <w:shd w:val="clear" w:color="auto" w:fill="00B2A9" w:themeFill="accent3"/>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4">
    <w:name w:val="List Table 5 Dark Accent 4"/>
    <w:basedOn w:val="TableNormal"/>
    <w:uiPriority w:val="50"/>
    <w:semiHidden/>
    <w:rsid w:val="0058629F"/>
    <w:rPr>
      <w:color w:val="FFFFFF" w:themeColor="background1"/>
    </w:rPr>
    <w:tblPr>
      <w:tblStyleRowBandSize w:val="1"/>
      <w:tblStyleColBandSize w:val="1"/>
      <w:tblBorders>
        <w:top w:val="single" w:sz="24" w:space="0" w:color="201547" w:themeColor="accent4"/>
        <w:left w:val="single" w:sz="24" w:space="0" w:color="201547" w:themeColor="accent4"/>
        <w:bottom w:val="single" w:sz="24" w:space="0" w:color="201547" w:themeColor="accent4"/>
        <w:right w:val="single" w:sz="24" w:space="0" w:color="201547" w:themeColor="accent4"/>
      </w:tblBorders>
    </w:tblPr>
    <w:tcPr>
      <w:shd w:val="clear" w:color="auto" w:fill="201547" w:themeFill="accent4"/>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5">
    <w:name w:val="List Table 5 Dark Accent 5"/>
    <w:basedOn w:val="TableNormal"/>
    <w:uiPriority w:val="50"/>
    <w:semiHidden/>
    <w:rsid w:val="0058629F"/>
    <w:rPr>
      <w:color w:val="FFFFFF" w:themeColor="background1"/>
    </w:rPr>
    <w:tblPr>
      <w:tblStyleRowBandSize w:val="1"/>
      <w:tblStyleColBandSize w:val="1"/>
      <w:tblBorders>
        <w:top w:val="single" w:sz="24" w:space="0" w:color="669A8C" w:themeColor="accent5"/>
        <w:left w:val="single" w:sz="24" w:space="0" w:color="669A8C" w:themeColor="accent5"/>
        <w:bottom w:val="single" w:sz="24" w:space="0" w:color="669A8C" w:themeColor="accent5"/>
        <w:right w:val="single" w:sz="24" w:space="0" w:color="669A8C" w:themeColor="accent5"/>
      </w:tblBorders>
    </w:tblPr>
    <w:tcPr>
      <w:shd w:val="clear" w:color="auto" w:fill="669A8C" w:themeFill="accent5"/>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6">
    <w:name w:val="List Table 5 Dark Accent 6"/>
    <w:basedOn w:val="TableNormal"/>
    <w:uiPriority w:val="50"/>
    <w:semiHidden/>
    <w:rsid w:val="0058629F"/>
    <w:rPr>
      <w:color w:val="FFFFFF" w:themeColor="background1"/>
    </w:rPr>
    <w:tblPr>
      <w:tblStyleRowBandSize w:val="1"/>
      <w:tblStyleColBandSize w:val="1"/>
      <w:tblBorders>
        <w:top w:val="single" w:sz="24" w:space="0" w:color="EBE5DA" w:themeColor="accent6"/>
        <w:left w:val="single" w:sz="24" w:space="0" w:color="EBE5DA" w:themeColor="accent6"/>
        <w:bottom w:val="single" w:sz="24" w:space="0" w:color="EBE5DA" w:themeColor="accent6"/>
        <w:right w:val="single" w:sz="24" w:space="0" w:color="EBE5DA" w:themeColor="accent6"/>
      </w:tblBorders>
    </w:tblPr>
    <w:tcPr>
      <w:shd w:val="clear" w:color="auto" w:fill="EBE5DA" w:themeFill="accent6"/>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6Colorful">
    <w:name w:val="List Table 6 Colorful"/>
    <w:basedOn w:val="TableNormal"/>
    <w:uiPriority w:val="51"/>
    <w:semiHidden/>
    <w:rsid w:val="0058629F"/>
    <w:tblPr>
      <w:tblStyleRowBandSize w:val="1"/>
      <w:tblStyleColBandSize w:val="1"/>
      <w:tblBorders>
        <w:top w:val="single" w:sz="4" w:space="0" w:color="232222" w:themeColor="text1"/>
        <w:bottom w:val="single" w:sz="4" w:space="0" w:color="232222" w:themeColor="text1"/>
      </w:tblBorders>
    </w:tblPr>
    <w:tblStylePr w:type="firstRow">
      <w:rPr>
        <w:b/>
        <w:bCs/>
      </w:rPr>
      <w:tblPr/>
      <w:tcPr>
        <w:tcBorders>
          <w:bottom w:val="single" w:sz="4" w:space="0" w:color="232222" w:themeColor="text1"/>
        </w:tcBorders>
      </w:tcPr>
    </w:tblStylePr>
    <w:tblStylePr w:type="lastRow">
      <w:rPr>
        <w:b/>
        <w:bCs/>
      </w:rPr>
      <w:tblPr/>
      <w:tcPr>
        <w:tcBorders>
          <w:top w:val="double" w:sz="4" w:space="0" w:color="232222" w:themeColor="text1"/>
        </w:tcBorders>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ListTable6Colorful-Accent1">
    <w:name w:val="List Table 6 Colorful Accent 1"/>
    <w:basedOn w:val="TableNormal"/>
    <w:uiPriority w:val="51"/>
    <w:semiHidden/>
    <w:rsid w:val="0058629F"/>
    <w:rPr>
      <w:color w:val="00412E" w:themeColor="accent1" w:themeShade="BF"/>
    </w:rPr>
    <w:tblPr>
      <w:tblStyleRowBandSize w:val="1"/>
      <w:tblStyleColBandSize w:val="1"/>
      <w:tblBorders>
        <w:top w:val="single" w:sz="4" w:space="0" w:color="00573F" w:themeColor="accent1"/>
        <w:bottom w:val="single" w:sz="4" w:space="0" w:color="00573F" w:themeColor="accent1"/>
      </w:tblBorders>
    </w:tblPr>
    <w:tblStylePr w:type="firstRow">
      <w:rPr>
        <w:b/>
        <w:bCs/>
      </w:rPr>
      <w:tblPr/>
      <w:tcPr>
        <w:tcBorders>
          <w:bottom w:val="single" w:sz="4" w:space="0" w:color="00573F" w:themeColor="accent1"/>
        </w:tcBorders>
      </w:tcPr>
    </w:tblStylePr>
    <w:tblStylePr w:type="lastRow">
      <w:rPr>
        <w:b/>
        <w:bCs/>
      </w:rPr>
      <w:tblPr/>
      <w:tcPr>
        <w:tcBorders>
          <w:top w:val="double" w:sz="4" w:space="0" w:color="00573F" w:themeColor="accent1"/>
        </w:tcBorders>
      </w:tcPr>
    </w:tblStylePr>
    <w:tblStylePr w:type="firstCol">
      <w:rPr>
        <w:b/>
        <w:bCs/>
      </w:rPr>
    </w:tblStylePr>
    <w:tblStylePr w:type="lastCol">
      <w:rPr>
        <w:b/>
        <w:bCs/>
      </w:rPr>
    </w:tblStylePr>
    <w:tblStylePr w:type="band1Vert">
      <w:tblPr/>
      <w:tcPr>
        <w:shd w:val="clear" w:color="auto" w:fill="AAFFE7" w:themeFill="accent1" w:themeFillTint="33"/>
      </w:tcPr>
    </w:tblStylePr>
    <w:tblStylePr w:type="band1Horz">
      <w:tblPr/>
      <w:tcPr>
        <w:shd w:val="clear" w:color="auto" w:fill="AAFFE7" w:themeFill="accent1" w:themeFillTint="33"/>
      </w:tcPr>
    </w:tblStylePr>
  </w:style>
  <w:style w:type="table" w:styleId="ListTable6Colorful-Accent2">
    <w:name w:val="List Table 6 Colorful Accent 2"/>
    <w:basedOn w:val="TableNormal"/>
    <w:uiPriority w:val="51"/>
    <w:semiHidden/>
    <w:rsid w:val="0058629F"/>
    <w:rPr>
      <w:color w:val="B7A47F" w:themeColor="accent2" w:themeShade="BF"/>
    </w:rPr>
    <w:tblPr>
      <w:tblStyleRowBandSize w:val="1"/>
      <w:tblStyleColBandSize w:val="1"/>
      <w:tblBorders>
        <w:top w:val="single" w:sz="4" w:space="0" w:color="DDD4C2" w:themeColor="accent2"/>
        <w:bottom w:val="single" w:sz="4" w:space="0" w:color="DDD4C2" w:themeColor="accent2"/>
      </w:tblBorders>
    </w:tblPr>
    <w:tblStylePr w:type="firstRow">
      <w:rPr>
        <w:b/>
        <w:bCs/>
      </w:rPr>
      <w:tblPr/>
      <w:tcPr>
        <w:tcBorders>
          <w:bottom w:val="single" w:sz="4" w:space="0" w:color="DDD4C2" w:themeColor="accent2"/>
        </w:tcBorders>
      </w:tcPr>
    </w:tblStylePr>
    <w:tblStylePr w:type="lastRow">
      <w:rPr>
        <w:b/>
        <w:bCs/>
      </w:rPr>
      <w:tblPr/>
      <w:tcPr>
        <w:tcBorders>
          <w:top w:val="double" w:sz="4" w:space="0" w:color="DDD4C2" w:themeColor="accent2"/>
        </w:tcBorders>
      </w:tcPr>
    </w:tblStylePr>
    <w:tblStylePr w:type="firstCol">
      <w:rPr>
        <w:b/>
        <w:bCs/>
      </w:rPr>
    </w:tblStylePr>
    <w:tblStylePr w:type="lastCol">
      <w:rPr>
        <w:b/>
        <w:bCs/>
      </w:rPr>
    </w:tblStylePr>
    <w:tblStylePr w:type="band1Vert">
      <w:tblPr/>
      <w:tcPr>
        <w:shd w:val="clear" w:color="auto" w:fill="F8F6F2" w:themeFill="accent2" w:themeFillTint="33"/>
      </w:tcPr>
    </w:tblStylePr>
    <w:tblStylePr w:type="band1Horz">
      <w:tblPr/>
      <w:tcPr>
        <w:shd w:val="clear" w:color="auto" w:fill="F8F6F2" w:themeFill="accent2" w:themeFillTint="33"/>
      </w:tcPr>
    </w:tblStylePr>
  </w:style>
  <w:style w:type="table" w:styleId="ListTable6Colorful-Accent3">
    <w:name w:val="List Table 6 Colorful Accent 3"/>
    <w:basedOn w:val="TableNormal"/>
    <w:uiPriority w:val="51"/>
    <w:semiHidden/>
    <w:rsid w:val="0058629F"/>
    <w:rPr>
      <w:color w:val="00857E" w:themeColor="accent3" w:themeShade="BF"/>
    </w:rPr>
    <w:tblPr>
      <w:tblStyleRowBandSize w:val="1"/>
      <w:tblStyleColBandSize w:val="1"/>
      <w:tblBorders>
        <w:top w:val="single" w:sz="4" w:space="0" w:color="00B2A9" w:themeColor="accent3"/>
        <w:bottom w:val="single" w:sz="4" w:space="0" w:color="00B2A9" w:themeColor="accent3"/>
      </w:tblBorders>
    </w:tblPr>
    <w:tblStylePr w:type="firstRow">
      <w:rPr>
        <w:b/>
        <w:bCs/>
      </w:rPr>
      <w:tblPr/>
      <w:tcPr>
        <w:tcBorders>
          <w:bottom w:val="single" w:sz="4" w:space="0" w:color="00B2A9" w:themeColor="accent3"/>
        </w:tcBorders>
      </w:tcPr>
    </w:tblStylePr>
    <w:tblStylePr w:type="lastRow">
      <w:rPr>
        <w:b/>
        <w:bCs/>
      </w:rPr>
      <w:tblPr/>
      <w:tcPr>
        <w:tcBorders>
          <w:top w:val="double" w:sz="4" w:space="0" w:color="00B2A9" w:themeColor="accent3"/>
        </w:tcBorders>
      </w:tc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ListTable6Colorful-Accent4">
    <w:name w:val="List Table 6 Colorful Accent 4"/>
    <w:basedOn w:val="TableNormal"/>
    <w:uiPriority w:val="51"/>
    <w:semiHidden/>
    <w:rsid w:val="0058629F"/>
    <w:rPr>
      <w:color w:val="170F34" w:themeColor="accent4" w:themeShade="BF"/>
    </w:rPr>
    <w:tblPr>
      <w:tblStyleRowBandSize w:val="1"/>
      <w:tblStyleColBandSize w:val="1"/>
      <w:tblBorders>
        <w:top w:val="single" w:sz="4" w:space="0" w:color="201547" w:themeColor="accent4"/>
        <w:bottom w:val="single" w:sz="4" w:space="0" w:color="201547" w:themeColor="accent4"/>
      </w:tblBorders>
    </w:tblPr>
    <w:tblStylePr w:type="firstRow">
      <w:rPr>
        <w:b/>
        <w:bCs/>
      </w:rPr>
      <w:tblPr/>
      <w:tcPr>
        <w:tcBorders>
          <w:bottom w:val="single" w:sz="4" w:space="0" w:color="201547" w:themeColor="accent4"/>
        </w:tcBorders>
      </w:tcPr>
    </w:tblStylePr>
    <w:tblStylePr w:type="lastRow">
      <w:rPr>
        <w:b/>
        <w:bCs/>
      </w:rPr>
      <w:tblPr/>
      <w:tcPr>
        <w:tcBorders>
          <w:top w:val="double" w:sz="4" w:space="0" w:color="201547" w:themeColor="accent4"/>
        </w:tcBorders>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ListTable6Colorful-Accent5">
    <w:name w:val="List Table 6 Colorful Accent 5"/>
    <w:basedOn w:val="TableNormal"/>
    <w:uiPriority w:val="51"/>
    <w:semiHidden/>
    <w:rsid w:val="0058629F"/>
    <w:rPr>
      <w:color w:val="4C7368" w:themeColor="accent5" w:themeShade="BF"/>
    </w:rPr>
    <w:tblPr>
      <w:tblStyleRowBandSize w:val="1"/>
      <w:tblStyleColBandSize w:val="1"/>
      <w:tblBorders>
        <w:top w:val="single" w:sz="4" w:space="0" w:color="669A8C" w:themeColor="accent5"/>
        <w:bottom w:val="single" w:sz="4" w:space="0" w:color="669A8C" w:themeColor="accent5"/>
      </w:tblBorders>
    </w:tblPr>
    <w:tblStylePr w:type="firstRow">
      <w:rPr>
        <w:b/>
        <w:bCs/>
      </w:rPr>
      <w:tblPr/>
      <w:tcPr>
        <w:tcBorders>
          <w:bottom w:val="single" w:sz="4" w:space="0" w:color="669A8C" w:themeColor="accent5"/>
        </w:tcBorders>
      </w:tcPr>
    </w:tblStylePr>
    <w:tblStylePr w:type="lastRow">
      <w:rPr>
        <w:b/>
        <w:bCs/>
      </w:rPr>
      <w:tblPr/>
      <w:tcPr>
        <w:tcBorders>
          <w:top w:val="double" w:sz="4" w:space="0" w:color="669A8C" w:themeColor="accent5"/>
        </w:tcBorders>
      </w:tcPr>
    </w:tblStylePr>
    <w:tblStylePr w:type="firstCol">
      <w:rPr>
        <w:b/>
        <w:bCs/>
      </w:rPr>
    </w:tblStylePr>
    <w:tblStylePr w:type="lastCol">
      <w:rPr>
        <w:b/>
        <w:bCs/>
      </w:rPr>
    </w:tblStylePr>
    <w:tblStylePr w:type="band1Vert">
      <w:tblPr/>
      <w:tcPr>
        <w:shd w:val="clear" w:color="auto" w:fill="E0EAE7" w:themeFill="accent5" w:themeFillTint="33"/>
      </w:tcPr>
    </w:tblStylePr>
    <w:tblStylePr w:type="band1Horz">
      <w:tblPr/>
      <w:tcPr>
        <w:shd w:val="clear" w:color="auto" w:fill="E0EAE7" w:themeFill="accent5" w:themeFillTint="33"/>
      </w:tcPr>
    </w:tblStylePr>
  </w:style>
  <w:style w:type="table" w:styleId="ListTable6Colorful-Accent6">
    <w:name w:val="List Table 6 Colorful Accent 6"/>
    <w:basedOn w:val="TableNormal"/>
    <w:uiPriority w:val="51"/>
    <w:semiHidden/>
    <w:rsid w:val="0058629F"/>
    <w:rPr>
      <w:color w:val="C3B190" w:themeColor="accent6" w:themeShade="BF"/>
    </w:rPr>
    <w:tblPr>
      <w:tblStyleRowBandSize w:val="1"/>
      <w:tblStyleColBandSize w:val="1"/>
      <w:tblBorders>
        <w:top w:val="single" w:sz="4" w:space="0" w:color="EBE5DA" w:themeColor="accent6"/>
        <w:bottom w:val="single" w:sz="4" w:space="0" w:color="EBE5DA" w:themeColor="accent6"/>
      </w:tblBorders>
    </w:tblPr>
    <w:tblStylePr w:type="firstRow">
      <w:rPr>
        <w:b/>
        <w:bCs/>
      </w:rPr>
      <w:tblPr/>
      <w:tcPr>
        <w:tcBorders>
          <w:bottom w:val="single" w:sz="4" w:space="0" w:color="EBE5DA" w:themeColor="accent6"/>
        </w:tcBorders>
      </w:tcPr>
    </w:tblStylePr>
    <w:tblStylePr w:type="lastRow">
      <w:rPr>
        <w:b/>
        <w:bCs/>
      </w:rPr>
      <w:tblPr/>
      <w:tcPr>
        <w:tcBorders>
          <w:top w:val="double" w:sz="4" w:space="0" w:color="EBE5DA" w:themeColor="accent6"/>
        </w:tcBorders>
      </w:tcPr>
    </w:tblStylePr>
    <w:tblStylePr w:type="firstCol">
      <w:rPr>
        <w:b/>
        <w:bCs/>
      </w:rPr>
    </w:tblStylePr>
    <w:tblStylePr w:type="lastCol">
      <w:rPr>
        <w:b/>
        <w:bCs/>
      </w:rPr>
    </w:tblStylePr>
    <w:tblStylePr w:type="band1Vert">
      <w:tblPr/>
      <w:tcPr>
        <w:shd w:val="clear" w:color="auto" w:fill="FBF9F7" w:themeFill="accent6" w:themeFillTint="33"/>
      </w:tcPr>
    </w:tblStylePr>
    <w:tblStylePr w:type="band1Horz">
      <w:tblPr/>
      <w:tcPr>
        <w:shd w:val="clear" w:color="auto" w:fill="FBF9F7" w:themeFill="accent6" w:themeFillTint="33"/>
      </w:tcPr>
    </w:tblStylePr>
  </w:style>
  <w:style w:type="table" w:styleId="ListTable7Colorful">
    <w:name w:val="List Table 7 Colorful"/>
    <w:basedOn w:val="TableNormal"/>
    <w:uiPriority w:val="52"/>
    <w:semiHidden/>
    <w:rsid w:val="0058629F"/>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232222" w:themeColor="tex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232222" w:themeColor="tex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232222" w:themeColor="tex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232222" w:themeColor="text1"/>
        </w:tcBorders>
        <w:shd w:val="clear" w:color="auto" w:fill="FFFFFF" w:themeFill="background1"/>
      </w:tcPr>
    </w:tblStylePr>
    <w:tblStylePr w:type="band1Vert">
      <w:tblPr/>
      <w:tcPr>
        <w:shd w:val="clear" w:color="auto" w:fill="D3D2D2" w:themeFill="text1" w:themeFillTint="33"/>
      </w:tcPr>
    </w:tblStylePr>
    <w:tblStylePr w:type="band1Horz">
      <w:tblPr/>
      <w:tcPr>
        <w:shd w:val="clear" w:color="auto" w:fill="D3D2D2" w:themeFill="tex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1">
    <w:name w:val="List Table 7 Colorful Accent 1"/>
    <w:basedOn w:val="TableNormal"/>
    <w:uiPriority w:val="52"/>
    <w:semiHidden/>
    <w:rsid w:val="0058629F"/>
    <w:rPr>
      <w:color w:val="00412E" w:themeColor="accent1"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00573F" w:themeColor="accen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00573F" w:themeColor="accen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00573F" w:themeColor="accen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00573F" w:themeColor="accent1"/>
        </w:tcBorders>
        <w:shd w:val="clear" w:color="auto" w:fill="FFFFFF" w:themeFill="background1"/>
      </w:tcPr>
    </w:tblStylePr>
    <w:tblStylePr w:type="band1Vert">
      <w:tblPr/>
      <w:tcPr>
        <w:shd w:val="clear" w:color="auto" w:fill="AAFFE7" w:themeFill="accent1" w:themeFillTint="33"/>
      </w:tcPr>
    </w:tblStylePr>
    <w:tblStylePr w:type="band1Horz">
      <w:tblPr/>
      <w:tcPr>
        <w:shd w:val="clear" w:color="auto" w:fill="AAFFE7" w:themeFill="accen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2">
    <w:name w:val="List Table 7 Colorful Accent 2"/>
    <w:basedOn w:val="TableNormal"/>
    <w:uiPriority w:val="52"/>
    <w:semiHidden/>
    <w:rsid w:val="0058629F"/>
    <w:rPr>
      <w:color w:val="B7A47F" w:themeColor="accent2"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DDD4C2" w:themeColor="accent2"/>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DDD4C2" w:themeColor="accent2"/>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DDD4C2" w:themeColor="accent2"/>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DDD4C2" w:themeColor="accent2"/>
        </w:tcBorders>
        <w:shd w:val="clear" w:color="auto" w:fill="FFFFFF" w:themeFill="background1"/>
      </w:tcPr>
    </w:tblStylePr>
    <w:tblStylePr w:type="band1Vert">
      <w:tblPr/>
      <w:tcPr>
        <w:shd w:val="clear" w:color="auto" w:fill="F8F6F2" w:themeFill="accent2" w:themeFillTint="33"/>
      </w:tcPr>
    </w:tblStylePr>
    <w:tblStylePr w:type="band1Horz">
      <w:tblPr/>
      <w:tcPr>
        <w:shd w:val="clear" w:color="auto" w:fill="F8F6F2" w:themeFill="accent2"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3">
    <w:name w:val="List Table 7 Colorful Accent 3"/>
    <w:basedOn w:val="TableNormal"/>
    <w:uiPriority w:val="52"/>
    <w:semiHidden/>
    <w:rsid w:val="0058629F"/>
    <w:rPr>
      <w:color w:val="00857E" w:themeColor="accent3"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00B2A9" w:themeColor="accent3"/>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00B2A9" w:themeColor="accent3"/>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00B2A9" w:themeColor="accent3"/>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00B2A9" w:themeColor="accent3"/>
        </w:tcBorders>
        <w:shd w:val="clear" w:color="auto" w:fill="FFFFFF" w:themeFill="background1"/>
      </w:tcPr>
    </w:tblStylePr>
    <w:tblStylePr w:type="band1Vert">
      <w:tblPr/>
      <w:tcPr>
        <w:shd w:val="clear" w:color="auto" w:fill="BCFFFB" w:themeFill="accent3" w:themeFillTint="33"/>
      </w:tcPr>
    </w:tblStylePr>
    <w:tblStylePr w:type="band1Horz">
      <w:tblPr/>
      <w:tcPr>
        <w:shd w:val="clear" w:color="auto" w:fill="BCFFFB" w:themeFill="accent3"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4">
    <w:name w:val="List Table 7 Colorful Accent 4"/>
    <w:basedOn w:val="TableNormal"/>
    <w:uiPriority w:val="52"/>
    <w:semiHidden/>
    <w:rsid w:val="0058629F"/>
    <w:rPr>
      <w:color w:val="170F34" w:themeColor="accent4"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201547" w:themeColor="accent4"/>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201547" w:themeColor="accent4"/>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201547" w:themeColor="accent4"/>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201547" w:themeColor="accent4"/>
        </w:tcBorders>
        <w:shd w:val="clear" w:color="auto" w:fill="FFFFFF" w:themeFill="background1"/>
      </w:tcPr>
    </w:tblStylePr>
    <w:tblStylePr w:type="band1Vert">
      <w:tblPr/>
      <w:tcPr>
        <w:shd w:val="clear" w:color="auto" w:fill="C8BEEC" w:themeFill="accent4" w:themeFillTint="33"/>
      </w:tcPr>
    </w:tblStylePr>
    <w:tblStylePr w:type="band1Horz">
      <w:tblPr/>
      <w:tcPr>
        <w:shd w:val="clear" w:color="auto" w:fill="C8BEEC" w:themeFill="accent4"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5">
    <w:name w:val="List Table 7 Colorful Accent 5"/>
    <w:basedOn w:val="TableNormal"/>
    <w:uiPriority w:val="52"/>
    <w:semiHidden/>
    <w:rsid w:val="0058629F"/>
    <w:rPr>
      <w:color w:val="4C7368" w:themeColor="accent5"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669A8C" w:themeColor="accent5"/>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669A8C" w:themeColor="accent5"/>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669A8C" w:themeColor="accent5"/>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669A8C" w:themeColor="accent5"/>
        </w:tcBorders>
        <w:shd w:val="clear" w:color="auto" w:fill="FFFFFF" w:themeFill="background1"/>
      </w:tcPr>
    </w:tblStylePr>
    <w:tblStylePr w:type="band1Vert">
      <w:tblPr/>
      <w:tcPr>
        <w:shd w:val="clear" w:color="auto" w:fill="E0EAE7" w:themeFill="accent5" w:themeFillTint="33"/>
      </w:tcPr>
    </w:tblStylePr>
    <w:tblStylePr w:type="band1Horz">
      <w:tblPr/>
      <w:tcPr>
        <w:shd w:val="clear" w:color="auto" w:fill="E0EAE7" w:themeFill="accent5"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6">
    <w:name w:val="List Table 7 Colorful Accent 6"/>
    <w:basedOn w:val="TableNormal"/>
    <w:uiPriority w:val="52"/>
    <w:semiHidden/>
    <w:rsid w:val="0058629F"/>
    <w:rPr>
      <w:color w:val="C3B190" w:themeColor="accent6"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EBE5DA" w:themeColor="accent6"/>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EBE5DA" w:themeColor="accent6"/>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EBE5DA" w:themeColor="accent6"/>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EBE5DA" w:themeColor="accent6"/>
        </w:tcBorders>
        <w:shd w:val="clear" w:color="auto" w:fill="FFFFFF" w:themeFill="background1"/>
      </w:tcPr>
    </w:tblStylePr>
    <w:tblStylePr w:type="band1Vert">
      <w:tblPr/>
      <w:tcPr>
        <w:shd w:val="clear" w:color="auto" w:fill="FBF9F7" w:themeFill="accent6" w:themeFillTint="33"/>
      </w:tcPr>
    </w:tblStylePr>
    <w:tblStylePr w:type="band1Horz">
      <w:tblPr/>
      <w:tcPr>
        <w:shd w:val="clear" w:color="auto" w:fill="FBF9F7" w:themeFill="accent6"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MediumGrid1">
    <w:name w:val="Medium Grid 1"/>
    <w:basedOn w:val="TableNormal"/>
    <w:uiPriority w:val="67"/>
    <w:semiHidden/>
    <w:rsid w:val="0058629F"/>
    <w:tblPr>
      <w:tblStyleRowBandSize w:val="1"/>
      <w:tblStyleColBandSize w:val="1"/>
      <w:tblBorders>
        <w:top w:val="single" w:sz="8" w:space="0" w:color="5B5858" w:themeColor="text1" w:themeTint="BF"/>
        <w:left w:val="single" w:sz="8" w:space="0" w:color="5B5858" w:themeColor="text1" w:themeTint="BF"/>
        <w:bottom w:val="single" w:sz="8" w:space="0" w:color="5B5858" w:themeColor="text1" w:themeTint="BF"/>
        <w:right w:val="single" w:sz="8" w:space="0" w:color="5B5858" w:themeColor="text1" w:themeTint="BF"/>
        <w:insideH w:val="single" w:sz="8" w:space="0" w:color="5B5858" w:themeColor="text1" w:themeTint="BF"/>
        <w:insideV w:val="single" w:sz="8" w:space="0" w:color="5B5858" w:themeColor="text1" w:themeTint="BF"/>
      </w:tblBorders>
    </w:tblPr>
    <w:tcPr>
      <w:shd w:val="clear" w:color="auto" w:fill="C9C7C7" w:themeFill="text1" w:themeFillTint="3F"/>
    </w:tcPr>
    <w:tblStylePr w:type="firstRow">
      <w:rPr>
        <w:b/>
        <w:bCs/>
      </w:rPr>
    </w:tblStylePr>
    <w:tblStylePr w:type="lastRow">
      <w:rPr>
        <w:b/>
        <w:bCs/>
      </w:rPr>
      <w:tblPr/>
      <w:tcPr>
        <w:tcBorders>
          <w:top w:val="single" w:sz="18" w:space="0" w:color="5B5858" w:themeColor="text1" w:themeTint="BF"/>
        </w:tcBorders>
      </w:tcPr>
    </w:tblStylePr>
    <w:tblStylePr w:type="firstCol">
      <w:rPr>
        <w:b/>
        <w:bCs/>
      </w:rPr>
    </w:tblStylePr>
    <w:tblStylePr w:type="lastCol">
      <w:rPr>
        <w:b/>
        <w:bCs/>
      </w:rPr>
    </w:tblStylePr>
    <w:tblStylePr w:type="band1Vert">
      <w:tblPr/>
      <w:tcPr>
        <w:shd w:val="clear" w:color="auto" w:fill="928F8F" w:themeFill="text1" w:themeFillTint="7F"/>
      </w:tcPr>
    </w:tblStylePr>
    <w:tblStylePr w:type="band1Horz">
      <w:tblPr/>
      <w:tcPr>
        <w:shd w:val="clear" w:color="auto" w:fill="928F8F" w:themeFill="text1" w:themeFillTint="7F"/>
      </w:tcPr>
    </w:tblStylePr>
  </w:style>
  <w:style w:type="table" w:styleId="MediumGrid1-Accent1">
    <w:name w:val="Medium Grid 1 Accent 1"/>
    <w:basedOn w:val="TableNormal"/>
    <w:uiPriority w:val="67"/>
    <w:semiHidden/>
    <w:rsid w:val="0058629F"/>
    <w:tblPr>
      <w:tblStyleRowBandSize w:val="1"/>
      <w:tblStyleColBandSize w:val="1"/>
      <w:tblBorders>
        <w:top w:val="single" w:sz="8" w:space="0" w:color="00C18B" w:themeColor="accent1" w:themeTint="BF"/>
        <w:left w:val="single" w:sz="8" w:space="0" w:color="00C18B" w:themeColor="accent1" w:themeTint="BF"/>
        <w:bottom w:val="single" w:sz="8" w:space="0" w:color="00C18B" w:themeColor="accent1" w:themeTint="BF"/>
        <w:right w:val="single" w:sz="8" w:space="0" w:color="00C18B" w:themeColor="accent1" w:themeTint="BF"/>
        <w:insideH w:val="single" w:sz="8" w:space="0" w:color="00C18B" w:themeColor="accent1" w:themeTint="BF"/>
        <w:insideV w:val="single" w:sz="8" w:space="0" w:color="00C18B" w:themeColor="accent1" w:themeTint="BF"/>
      </w:tblBorders>
    </w:tblPr>
    <w:tcPr>
      <w:shd w:val="clear" w:color="auto" w:fill="96FFE1" w:themeFill="accent1" w:themeFillTint="3F"/>
    </w:tcPr>
    <w:tblStylePr w:type="firstRow">
      <w:rPr>
        <w:b/>
        <w:bCs/>
      </w:rPr>
    </w:tblStylePr>
    <w:tblStylePr w:type="lastRow">
      <w:rPr>
        <w:b/>
        <w:bCs/>
      </w:rPr>
      <w:tblPr/>
      <w:tcPr>
        <w:tcBorders>
          <w:top w:val="single" w:sz="18" w:space="0" w:color="00C18B" w:themeColor="accent1" w:themeTint="BF"/>
        </w:tcBorders>
      </w:tcPr>
    </w:tblStylePr>
    <w:tblStylePr w:type="firstCol">
      <w:rPr>
        <w:b/>
        <w:bCs/>
      </w:rPr>
    </w:tblStylePr>
    <w:tblStylePr w:type="lastCol">
      <w:rPr>
        <w:b/>
        <w:bCs/>
      </w:rPr>
    </w:tblStylePr>
    <w:tblStylePr w:type="band1Vert">
      <w:tblPr/>
      <w:tcPr>
        <w:shd w:val="clear" w:color="auto" w:fill="2CFFC4" w:themeFill="accent1" w:themeFillTint="7F"/>
      </w:tcPr>
    </w:tblStylePr>
    <w:tblStylePr w:type="band1Horz">
      <w:tblPr/>
      <w:tcPr>
        <w:shd w:val="clear" w:color="auto" w:fill="2CFFC4" w:themeFill="accent1" w:themeFillTint="7F"/>
      </w:tcPr>
    </w:tblStylePr>
  </w:style>
  <w:style w:type="table" w:styleId="MediumGrid1-Accent2">
    <w:name w:val="Medium Grid 1 Accent 2"/>
    <w:basedOn w:val="TableNormal"/>
    <w:uiPriority w:val="67"/>
    <w:semiHidden/>
    <w:rsid w:val="0058629F"/>
    <w:tblPr>
      <w:tblStyleRowBandSize w:val="1"/>
      <w:tblStyleColBandSize w:val="1"/>
      <w:tblBorders>
        <w:top w:val="single" w:sz="8" w:space="0" w:color="E5DED1" w:themeColor="accent2" w:themeTint="BF"/>
        <w:left w:val="single" w:sz="8" w:space="0" w:color="E5DED1" w:themeColor="accent2" w:themeTint="BF"/>
        <w:bottom w:val="single" w:sz="8" w:space="0" w:color="E5DED1" w:themeColor="accent2" w:themeTint="BF"/>
        <w:right w:val="single" w:sz="8" w:space="0" w:color="E5DED1" w:themeColor="accent2" w:themeTint="BF"/>
        <w:insideH w:val="single" w:sz="8" w:space="0" w:color="E5DED1" w:themeColor="accent2" w:themeTint="BF"/>
        <w:insideV w:val="single" w:sz="8" w:space="0" w:color="E5DED1" w:themeColor="accent2" w:themeTint="BF"/>
      </w:tblBorders>
    </w:tblPr>
    <w:tcPr>
      <w:shd w:val="clear" w:color="auto" w:fill="F6F4EF" w:themeFill="accent2" w:themeFillTint="3F"/>
    </w:tcPr>
    <w:tblStylePr w:type="firstRow">
      <w:rPr>
        <w:b/>
        <w:bCs/>
      </w:rPr>
    </w:tblStylePr>
    <w:tblStylePr w:type="lastRow">
      <w:rPr>
        <w:b/>
        <w:bCs/>
      </w:rPr>
      <w:tblPr/>
      <w:tcPr>
        <w:tcBorders>
          <w:top w:val="single" w:sz="18" w:space="0" w:color="E5DED1" w:themeColor="accent2" w:themeTint="BF"/>
        </w:tcBorders>
      </w:tcPr>
    </w:tblStylePr>
    <w:tblStylePr w:type="firstCol">
      <w:rPr>
        <w:b/>
        <w:bCs/>
      </w:rPr>
    </w:tblStylePr>
    <w:tblStylePr w:type="lastCol">
      <w:rPr>
        <w:b/>
        <w:bCs/>
      </w:rPr>
    </w:tblStylePr>
    <w:tblStylePr w:type="band1Vert">
      <w:tblPr/>
      <w:tcPr>
        <w:shd w:val="clear" w:color="auto" w:fill="EEE9E0" w:themeFill="accent2" w:themeFillTint="7F"/>
      </w:tcPr>
    </w:tblStylePr>
    <w:tblStylePr w:type="band1Horz">
      <w:tblPr/>
      <w:tcPr>
        <w:shd w:val="clear" w:color="auto" w:fill="EEE9E0" w:themeFill="accent2" w:themeFillTint="7F"/>
      </w:tcPr>
    </w:tblStylePr>
  </w:style>
  <w:style w:type="table" w:styleId="MediumGrid1-Accent3">
    <w:name w:val="Medium Grid 1 Accent 3"/>
    <w:basedOn w:val="TableNormal"/>
    <w:uiPriority w:val="67"/>
    <w:semiHidden/>
    <w:rsid w:val="0058629F"/>
    <w:tblPr>
      <w:tblStyleRowBandSize w:val="1"/>
      <w:tblStyleColBandSize w:val="1"/>
      <w:tblBorders>
        <w:top w:val="single" w:sz="8" w:space="0" w:color="06FFF2" w:themeColor="accent3" w:themeTint="BF"/>
        <w:left w:val="single" w:sz="8" w:space="0" w:color="06FFF2" w:themeColor="accent3" w:themeTint="BF"/>
        <w:bottom w:val="single" w:sz="8" w:space="0" w:color="06FFF2" w:themeColor="accent3" w:themeTint="BF"/>
        <w:right w:val="single" w:sz="8" w:space="0" w:color="06FFF2" w:themeColor="accent3" w:themeTint="BF"/>
        <w:insideH w:val="single" w:sz="8" w:space="0" w:color="06FFF2" w:themeColor="accent3" w:themeTint="BF"/>
        <w:insideV w:val="single" w:sz="8" w:space="0" w:color="06FFF2" w:themeColor="accent3" w:themeTint="BF"/>
      </w:tblBorders>
    </w:tblPr>
    <w:tcPr>
      <w:shd w:val="clear" w:color="auto" w:fill="ACFFFA" w:themeFill="accent3" w:themeFillTint="3F"/>
    </w:tcPr>
    <w:tblStylePr w:type="firstRow">
      <w:rPr>
        <w:b/>
        <w:bCs/>
      </w:rPr>
    </w:tblStylePr>
    <w:tblStylePr w:type="lastRow">
      <w:rPr>
        <w:b/>
        <w:bCs/>
      </w:rPr>
      <w:tblPr/>
      <w:tcPr>
        <w:tcBorders>
          <w:top w:val="single" w:sz="18" w:space="0" w:color="06FFF2" w:themeColor="accent3" w:themeTint="BF"/>
        </w:tcBorders>
      </w:tcPr>
    </w:tblStylePr>
    <w:tblStylePr w:type="firstCol">
      <w:rPr>
        <w:b/>
        <w:bCs/>
      </w:rPr>
    </w:tblStylePr>
    <w:tblStylePr w:type="lastCol">
      <w:rPr>
        <w:b/>
        <w:bCs/>
      </w:rPr>
    </w:tblStylePr>
    <w:tblStylePr w:type="band1Vert">
      <w:tblPr/>
      <w:tcPr>
        <w:shd w:val="clear" w:color="auto" w:fill="59FFF6" w:themeFill="accent3" w:themeFillTint="7F"/>
      </w:tcPr>
    </w:tblStylePr>
    <w:tblStylePr w:type="band1Horz">
      <w:tblPr/>
      <w:tcPr>
        <w:shd w:val="clear" w:color="auto" w:fill="59FFF6" w:themeFill="accent3" w:themeFillTint="7F"/>
      </w:tcPr>
    </w:tblStylePr>
  </w:style>
  <w:style w:type="table" w:styleId="MediumGrid1-Accent4">
    <w:name w:val="Medium Grid 1 Accent 4"/>
    <w:basedOn w:val="TableNormal"/>
    <w:uiPriority w:val="67"/>
    <w:semiHidden/>
    <w:rsid w:val="0058629F"/>
    <w:tblPr>
      <w:tblStyleRowBandSize w:val="1"/>
      <w:tblStyleColBandSize w:val="1"/>
      <w:tblBorders>
        <w:top w:val="single" w:sz="8" w:space="0" w:color="442D97" w:themeColor="accent4" w:themeTint="BF"/>
        <w:left w:val="single" w:sz="8" w:space="0" w:color="442D97" w:themeColor="accent4" w:themeTint="BF"/>
        <w:bottom w:val="single" w:sz="8" w:space="0" w:color="442D97" w:themeColor="accent4" w:themeTint="BF"/>
        <w:right w:val="single" w:sz="8" w:space="0" w:color="442D97" w:themeColor="accent4" w:themeTint="BF"/>
        <w:insideH w:val="single" w:sz="8" w:space="0" w:color="442D97" w:themeColor="accent4" w:themeTint="BF"/>
        <w:insideV w:val="single" w:sz="8" w:space="0" w:color="442D97" w:themeColor="accent4" w:themeTint="BF"/>
      </w:tblBorders>
    </w:tblPr>
    <w:tcPr>
      <w:shd w:val="clear" w:color="auto" w:fill="BBAFE7" w:themeFill="accent4" w:themeFillTint="3F"/>
    </w:tcPr>
    <w:tblStylePr w:type="firstRow">
      <w:rPr>
        <w:b/>
        <w:bCs/>
      </w:rPr>
    </w:tblStylePr>
    <w:tblStylePr w:type="lastRow">
      <w:rPr>
        <w:b/>
        <w:bCs/>
      </w:rPr>
      <w:tblPr/>
      <w:tcPr>
        <w:tcBorders>
          <w:top w:val="single" w:sz="18" w:space="0" w:color="442D97" w:themeColor="accent4" w:themeTint="BF"/>
        </w:tcBorders>
      </w:tcPr>
    </w:tblStylePr>
    <w:tblStylePr w:type="firstCol">
      <w:rPr>
        <w:b/>
        <w:bCs/>
      </w:rPr>
    </w:tblStylePr>
    <w:tblStylePr w:type="lastCol">
      <w:rPr>
        <w:b/>
        <w:bCs/>
      </w:rPr>
    </w:tblStylePr>
    <w:tblStylePr w:type="band1Vert">
      <w:tblPr/>
      <w:tcPr>
        <w:shd w:val="clear" w:color="auto" w:fill="775ECF" w:themeFill="accent4" w:themeFillTint="7F"/>
      </w:tcPr>
    </w:tblStylePr>
    <w:tblStylePr w:type="band1Horz">
      <w:tblPr/>
      <w:tcPr>
        <w:shd w:val="clear" w:color="auto" w:fill="775ECF" w:themeFill="accent4" w:themeFillTint="7F"/>
      </w:tcPr>
    </w:tblStylePr>
  </w:style>
  <w:style w:type="table" w:styleId="MediumGrid1-Accent5">
    <w:name w:val="Medium Grid 1 Accent 5"/>
    <w:basedOn w:val="TableNormal"/>
    <w:uiPriority w:val="67"/>
    <w:semiHidden/>
    <w:rsid w:val="0058629F"/>
    <w:tblPr>
      <w:tblStyleRowBandSize w:val="1"/>
      <w:tblStyleColBandSize w:val="1"/>
      <w:tblBorders>
        <w:top w:val="single" w:sz="8" w:space="0" w:color="8CB3A8" w:themeColor="accent5" w:themeTint="BF"/>
        <w:left w:val="single" w:sz="8" w:space="0" w:color="8CB3A8" w:themeColor="accent5" w:themeTint="BF"/>
        <w:bottom w:val="single" w:sz="8" w:space="0" w:color="8CB3A8" w:themeColor="accent5" w:themeTint="BF"/>
        <w:right w:val="single" w:sz="8" w:space="0" w:color="8CB3A8" w:themeColor="accent5" w:themeTint="BF"/>
        <w:insideH w:val="single" w:sz="8" w:space="0" w:color="8CB3A8" w:themeColor="accent5" w:themeTint="BF"/>
        <w:insideV w:val="single" w:sz="8" w:space="0" w:color="8CB3A8" w:themeColor="accent5" w:themeTint="BF"/>
      </w:tblBorders>
    </w:tblPr>
    <w:tcPr>
      <w:shd w:val="clear" w:color="auto" w:fill="D9E6E2" w:themeFill="accent5" w:themeFillTint="3F"/>
    </w:tcPr>
    <w:tblStylePr w:type="firstRow">
      <w:rPr>
        <w:b/>
        <w:bCs/>
      </w:rPr>
    </w:tblStylePr>
    <w:tblStylePr w:type="lastRow">
      <w:rPr>
        <w:b/>
        <w:bCs/>
      </w:rPr>
      <w:tblPr/>
      <w:tcPr>
        <w:tcBorders>
          <w:top w:val="single" w:sz="18" w:space="0" w:color="8CB3A8" w:themeColor="accent5" w:themeTint="BF"/>
        </w:tcBorders>
      </w:tcPr>
    </w:tblStylePr>
    <w:tblStylePr w:type="firstCol">
      <w:rPr>
        <w:b/>
        <w:bCs/>
      </w:rPr>
    </w:tblStylePr>
    <w:tblStylePr w:type="lastCol">
      <w:rPr>
        <w:b/>
        <w:bCs/>
      </w:rPr>
    </w:tblStylePr>
    <w:tblStylePr w:type="band1Vert">
      <w:tblPr/>
      <w:tcPr>
        <w:shd w:val="clear" w:color="auto" w:fill="B2CCC5" w:themeFill="accent5" w:themeFillTint="7F"/>
      </w:tcPr>
    </w:tblStylePr>
    <w:tblStylePr w:type="band1Horz">
      <w:tblPr/>
      <w:tcPr>
        <w:shd w:val="clear" w:color="auto" w:fill="B2CCC5" w:themeFill="accent5" w:themeFillTint="7F"/>
      </w:tcPr>
    </w:tblStylePr>
  </w:style>
  <w:style w:type="table" w:styleId="MediumGrid1-Accent6">
    <w:name w:val="Medium Grid 1 Accent 6"/>
    <w:basedOn w:val="TableNormal"/>
    <w:uiPriority w:val="67"/>
    <w:semiHidden/>
    <w:rsid w:val="0058629F"/>
    <w:tblPr>
      <w:tblStyleRowBandSize w:val="1"/>
      <w:tblStyleColBandSize w:val="1"/>
      <w:tblBorders>
        <w:top w:val="single" w:sz="8" w:space="0" w:color="F0EBE3" w:themeColor="accent6" w:themeTint="BF"/>
        <w:left w:val="single" w:sz="8" w:space="0" w:color="F0EBE3" w:themeColor="accent6" w:themeTint="BF"/>
        <w:bottom w:val="single" w:sz="8" w:space="0" w:color="F0EBE3" w:themeColor="accent6" w:themeTint="BF"/>
        <w:right w:val="single" w:sz="8" w:space="0" w:color="F0EBE3" w:themeColor="accent6" w:themeTint="BF"/>
        <w:insideH w:val="single" w:sz="8" w:space="0" w:color="F0EBE3" w:themeColor="accent6" w:themeTint="BF"/>
        <w:insideV w:val="single" w:sz="8" w:space="0" w:color="F0EBE3" w:themeColor="accent6" w:themeTint="BF"/>
      </w:tblBorders>
    </w:tblPr>
    <w:tcPr>
      <w:shd w:val="clear" w:color="auto" w:fill="FAF8F5" w:themeFill="accent6" w:themeFillTint="3F"/>
    </w:tcPr>
    <w:tblStylePr w:type="firstRow">
      <w:rPr>
        <w:b/>
        <w:bCs/>
      </w:rPr>
    </w:tblStylePr>
    <w:tblStylePr w:type="lastRow">
      <w:rPr>
        <w:b/>
        <w:bCs/>
      </w:rPr>
      <w:tblPr/>
      <w:tcPr>
        <w:tcBorders>
          <w:top w:val="single" w:sz="18" w:space="0" w:color="F0EBE3" w:themeColor="accent6" w:themeTint="BF"/>
        </w:tcBorders>
      </w:tcPr>
    </w:tblStylePr>
    <w:tblStylePr w:type="firstCol">
      <w:rPr>
        <w:b/>
        <w:bCs/>
      </w:rPr>
    </w:tblStylePr>
    <w:tblStylePr w:type="lastCol">
      <w:rPr>
        <w:b/>
        <w:bCs/>
      </w:rPr>
    </w:tblStylePr>
    <w:tblStylePr w:type="band1Vert">
      <w:tblPr/>
      <w:tcPr>
        <w:shd w:val="clear" w:color="auto" w:fill="F5F1EC" w:themeFill="accent6" w:themeFillTint="7F"/>
      </w:tcPr>
    </w:tblStylePr>
    <w:tblStylePr w:type="band1Horz">
      <w:tblPr/>
      <w:tcPr>
        <w:shd w:val="clear" w:color="auto" w:fill="F5F1EC" w:themeFill="accent6" w:themeFillTint="7F"/>
      </w:tcPr>
    </w:tblStylePr>
  </w:style>
  <w:style w:type="table" w:styleId="MediumGrid2">
    <w:name w:val="Medium Grid 2"/>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232222" w:themeColor="text1"/>
        <w:left w:val="single" w:sz="8" w:space="0" w:color="232222" w:themeColor="text1"/>
        <w:bottom w:val="single" w:sz="8" w:space="0" w:color="232222" w:themeColor="text1"/>
        <w:right w:val="single" w:sz="8" w:space="0" w:color="232222" w:themeColor="text1"/>
        <w:insideH w:val="single" w:sz="8" w:space="0" w:color="232222" w:themeColor="text1"/>
        <w:insideV w:val="single" w:sz="8" w:space="0" w:color="232222" w:themeColor="text1"/>
      </w:tblBorders>
    </w:tblPr>
    <w:tcPr>
      <w:shd w:val="clear" w:color="auto" w:fill="C9C7C7" w:themeFill="text1" w:themeFillTint="3F"/>
    </w:tcPr>
    <w:tblStylePr w:type="firstRow">
      <w:rPr>
        <w:b/>
        <w:bCs/>
        <w:color w:val="232222" w:themeColor="text1"/>
      </w:rPr>
      <w:tblPr/>
      <w:tcPr>
        <w:shd w:val="clear" w:color="auto" w:fill="E9E9E9" w:themeFill="text1"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D3D2D2" w:themeFill="text1" w:themeFillTint="33"/>
      </w:tcPr>
    </w:tblStylePr>
    <w:tblStylePr w:type="band1Vert">
      <w:tblPr/>
      <w:tcPr>
        <w:shd w:val="clear" w:color="auto" w:fill="928F8F" w:themeFill="text1" w:themeFillTint="7F"/>
      </w:tcPr>
    </w:tblStylePr>
    <w:tblStylePr w:type="band1Horz">
      <w:tblPr/>
      <w:tcPr>
        <w:tcBorders>
          <w:insideH w:val="single" w:sz="6" w:space="0" w:color="232222" w:themeColor="text1"/>
          <w:insideV w:val="single" w:sz="6" w:space="0" w:color="232222" w:themeColor="text1"/>
        </w:tcBorders>
        <w:shd w:val="clear" w:color="auto" w:fill="928F8F" w:themeFill="text1" w:themeFillTint="7F"/>
      </w:tcPr>
    </w:tblStylePr>
    <w:tblStylePr w:type="nwCell">
      <w:tblPr/>
      <w:tcPr>
        <w:shd w:val="clear" w:color="auto" w:fill="FFFFFF" w:themeFill="background1"/>
      </w:tcPr>
    </w:tblStylePr>
  </w:style>
  <w:style w:type="table" w:styleId="MediumGrid2-Accent1">
    <w:name w:val="Medium Grid 2 Accent 1"/>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00573F" w:themeColor="accent1"/>
        <w:left w:val="single" w:sz="8" w:space="0" w:color="00573F" w:themeColor="accent1"/>
        <w:bottom w:val="single" w:sz="8" w:space="0" w:color="00573F" w:themeColor="accent1"/>
        <w:right w:val="single" w:sz="8" w:space="0" w:color="00573F" w:themeColor="accent1"/>
        <w:insideH w:val="single" w:sz="8" w:space="0" w:color="00573F" w:themeColor="accent1"/>
        <w:insideV w:val="single" w:sz="8" w:space="0" w:color="00573F" w:themeColor="accent1"/>
      </w:tblBorders>
    </w:tblPr>
    <w:tcPr>
      <w:shd w:val="clear" w:color="auto" w:fill="96FFE1" w:themeFill="accent1" w:themeFillTint="3F"/>
    </w:tcPr>
    <w:tblStylePr w:type="firstRow">
      <w:rPr>
        <w:b/>
        <w:bCs/>
        <w:color w:val="232222" w:themeColor="text1"/>
      </w:rPr>
      <w:tblPr/>
      <w:tcPr>
        <w:shd w:val="clear" w:color="auto" w:fill="D5FFF3" w:themeFill="accent1"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AAFFE7" w:themeFill="accent1" w:themeFillTint="33"/>
      </w:tcPr>
    </w:tblStylePr>
    <w:tblStylePr w:type="band1Vert">
      <w:tblPr/>
      <w:tcPr>
        <w:shd w:val="clear" w:color="auto" w:fill="2CFFC4" w:themeFill="accent1" w:themeFillTint="7F"/>
      </w:tcPr>
    </w:tblStylePr>
    <w:tblStylePr w:type="band1Horz">
      <w:tblPr/>
      <w:tcPr>
        <w:tcBorders>
          <w:insideH w:val="single" w:sz="6" w:space="0" w:color="00573F" w:themeColor="accent1"/>
          <w:insideV w:val="single" w:sz="6" w:space="0" w:color="00573F" w:themeColor="accent1"/>
        </w:tcBorders>
        <w:shd w:val="clear" w:color="auto" w:fill="2CFFC4" w:themeFill="accent1" w:themeFillTint="7F"/>
      </w:tcPr>
    </w:tblStylePr>
    <w:tblStylePr w:type="nwCell">
      <w:tblPr/>
      <w:tcPr>
        <w:shd w:val="clear" w:color="auto" w:fill="FFFFFF" w:themeFill="background1"/>
      </w:tcPr>
    </w:tblStylePr>
  </w:style>
  <w:style w:type="table" w:styleId="MediumGrid2-Accent2">
    <w:name w:val="Medium Grid 2 Accent 2"/>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DDD4C2" w:themeColor="accent2"/>
        <w:left w:val="single" w:sz="8" w:space="0" w:color="DDD4C2" w:themeColor="accent2"/>
        <w:bottom w:val="single" w:sz="8" w:space="0" w:color="DDD4C2" w:themeColor="accent2"/>
        <w:right w:val="single" w:sz="8" w:space="0" w:color="DDD4C2" w:themeColor="accent2"/>
        <w:insideH w:val="single" w:sz="8" w:space="0" w:color="DDD4C2" w:themeColor="accent2"/>
        <w:insideV w:val="single" w:sz="8" w:space="0" w:color="DDD4C2" w:themeColor="accent2"/>
      </w:tblBorders>
    </w:tblPr>
    <w:tcPr>
      <w:shd w:val="clear" w:color="auto" w:fill="F6F4EF" w:themeFill="accent2" w:themeFillTint="3F"/>
    </w:tcPr>
    <w:tblStylePr w:type="firstRow">
      <w:rPr>
        <w:b/>
        <w:bCs/>
        <w:color w:val="232222" w:themeColor="text1"/>
      </w:rPr>
      <w:tblPr/>
      <w:tcPr>
        <w:shd w:val="clear" w:color="auto" w:fill="FBFAF9" w:themeFill="accent2"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F8F6F2" w:themeFill="accent2" w:themeFillTint="33"/>
      </w:tcPr>
    </w:tblStylePr>
    <w:tblStylePr w:type="band1Vert">
      <w:tblPr/>
      <w:tcPr>
        <w:shd w:val="clear" w:color="auto" w:fill="EEE9E0" w:themeFill="accent2" w:themeFillTint="7F"/>
      </w:tcPr>
    </w:tblStylePr>
    <w:tblStylePr w:type="band1Horz">
      <w:tblPr/>
      <w:tcPr>
        <w:tcBorders>
          <w:insideH w:val="single" w:sz="6" w:space="0" w:color="DDD4C2" w:themeColor="accent2"/>
          <w:insideV w:val="single" w:sz="6" w:space="0" w:color="DDD4C2" w:themeColor="accent2"/>
        </w:tcBorders>
        <w:shd w:val="clear" w:color="auto" w:fill="EEE9E0" w:themeFill="accent2" w:themeFillTint="7F"/>
      </w:tcPr>
    </w:tblStylePr>
    <w:tblStylePr w:type="nwCell">
      <w:tblPr/>
      <w:tcPr>
        <w:shd w:val="clear" w:color="auto" w:fill="FFFFFF" w:themeFill="background1"/>
      </w:tcPr>
    </w:tblStylePr>
  </w:style>
  <w:style w:type="table" w:styleId="MediumGrid2-Accent3">
    <w:name w:val="Medium Grid 2 Accent 3"/>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00B2A9" w:themeColor="accent3"/>
        <w:left w:val="single" w:sz="8" w:space="0" w:color="00B2A9" w:themeColor="accent3"/>
        <w:bottom w:val="single" w:sz="8" w:space="0" w:color="00B2A9" w:themeColor="accent3"/>
        <w:right w:val="single" w:sz="8" w:space="0" w:color="00B2A9" w:themeColor="accent3"/>
        <w:insideH w:val="single" w:sz="8" w:space="0" w:color="00B2A9" w:themeColor="accent3"/>
        <w:insideV w:val="single" w:sz="8" w:space="0" w:color="00B2A9" w:themeColor="accent3"/>
      </w:tblBorders>
    </w:tblPr>
    <w:tcPr>
      <w:shd w:val="clear" w:color="auto" w:fill="ACFFFA" w:themeFill="accent3" w:themeFillTint="3F"/>
    </w:tcPr>
    <w:tblStylePr w:type="firstRow">
      <w:rPr>
        <w:b/>
        <w:bCs/>
        <w:color w:val="232222" w:themeColor="text1"/>
      </w:rPr>
      <w:tblPr/>
      <w:tcPr>
        <w:shd w:val="clear" w:color="auto" w:fill="DEFFFD" w:themeFill="accent3"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BCFFFB" w:themeFill="accent3" w:themeFillTint="33"/>
      </w:tcPr>
    </w:tblStylePr>
    <w:tblStylePr w:type="band1Vert">
      <w:tblPr/>
      <w:tcPr>
        <w:shd w:val="clear" w:color="auto" w:fill="59FFF6" w:themeFill="accent3" w:themeFillTint="7F"/>
      </w:tcPr>
    </w:tblStylePr>
    <w:tblStylePr w:type="band1Horz">
      <w:tblPr/>
      <w:tcPr>
        <w:tcBorders>
          <w:insideH w:val="single" w:sz="6" w:space="0" w:color="00B2A9" w:themeColor="accent3"/>
          <w:insideV w:val="single" w:sz="6" w:space="0" w:color="00B2A9" w:themeColor="accent3"/>
        </w:tcBorders>
        <w:shd w:val="clear" w:color="auto" w:fill="59FFF6" w:themeFill="accent3" w:themeFillTint="7F"/>
      </w:tcPr>
    </w:tblStylePr>
    <w:tblStylePr w:type="nwCell">
      <w:tblPr/>
      <w:tcPr>
        <w:shd w:val="clear" w:color="auto" w:fill="FFFFFF" w:themeFill="background1"/>
      </w:tcPr>
    </w:tblStylePr>
  </w:style>
  <w:style w:type="table" w:styleId="MediumGrid2-Accent4">
    <w:name w:val="Medium Grid 2 Accent 4"/>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201547" w:themeColor="accent4"/>
        <w:left w:val="single" w:sz="8" w:space="0" w:color="201547" w:themeColor="accent4"/>
        <w:bottom w:val="single" w:sz="8" w:space="0" w:color="201547" w:themeColor="accent4"/>
        <w:right w:val="single" w:sz="8" w:space="0" w:color="201547" w:themeColor="accent4"/>
        <w:insideH w:val="single" w:sz="8" w:space="0" w:color="201547" w:themeColor="accent4"/>
        <w:insideV w:val="single" w:sz="8" w:space="0" w:color="201547" w:themeColor="accent4"/>
      </w:tblBorders>
    </w:tblPr>
    <w:tcPr>
      <w:shd w:val="clear" w:color="auto" w:fill="BBAFE7" w:themeFill="accent4" w:themeFillTint="3F"/>
    </w:tcPr>
    <w:tblStylePr w:type="firstRow">
      <w:rPr>
        <w:b/>
        <w:bCs/>
        <w:color w:val="232222" w:themeColor="text1"/>
      </w:rPr>
      <w:tblPr/>
      <w:tcPr>
        <w:shd w:val="clear" w:color="auto" w:fill="E4DFF5" w:themeFill="accent4"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C8BEEC" w:themeFill="accent4" w:themeFillTint="33"/>
      </w:tcPr>
    </w:tblStylePr>
    <w:tblStylePr w:type="band1Vert">
      <w:tblPr/>
      <w:tcPr>
        <w:shd w:val="clear" w:color="auto" w:fill="775ECF" w:themeFill="accent4" w:themeFillTint="7F"/>
      </w:tcPr>
    </w:tblStylePr>
    <w:tblStylePr w:type="band1Horz">
      <w:tblPr/>
      <w:tcPr>
        <w:tcBorders>
          <w:insideH w:val="single" w:sz="6" w:space="0" w:color="201547" w:themeColor="accent4"/>
          <w:insideV w:val="single" w:sz="6" w:space="0" w:color="201547" w:themeColor="accent4"/>
        </w:tcBorders>
        <w:shd w:val="clear" w:color="auto" w:fill="775ECF" w:themeFill="accent4" w:themeFillTint="7F"/>
      </w:tcPr>
    </w:tblStylePr>
    <w:tblStylePr w:type="nwCell">
      <w:tblPr/>
      <w:tcPr>
        <w:shd w:val="clear" w:color="auto" w:fill="FFFFFF" w:themeFill="background1"/>
      </w:tcPr>
    </w:tblStylePr>
  </w:style>
  <w:style w:type="table" w:styleId="MediumGrid2-Accent5">
    <w:name w:val="Medium Grid 2 Accent 5"/>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669A8C" w:themeColor="accent5"/>
        <w:left w:val="single" w:sz="8" w:space="0" w:color="669A8C" w:themeColor="accent5"/>
        <w:bottom w:val="single" w:sz="8" w:space="0" w:color="669A8C" w:themeColor="accent5"/>
        <w:right w:val="single" w:sz="8" w:space="0" w:color="669A8C" w:themeColor="accent5"/>
        <w:insideH w:val="single" w:sz="8" w:space="0" w:color="669A8C" w:themeColor="accent5"/>
        <w:insideV w:val="single" w:sz="8" w:space="0" w:color="669A8C" w:themeColor="accent5"/>
      </w:tblBorders>
    </w:tblPr>
    <w:tcPr>
      <w:shd w:val="clear" w:color="auto" w:fill="D9E6E2" w:themeFill="accent5" w:themeFillTint="3F"/>
    </w:tcPr>
    <w:tblStylePr w:type="firstRow">
      <w:rPr>
        <w:b/>
        <w:bCs/>
        <w:color w:val="232222" w:themeColor="text1"/>
      </w:rPr>
      <w:tblPr/>
      <w:tcPr>
        <w:shd w:val="clear" w:color="auto" w:fill="EFF5F3" w:themeFill="accent5"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E0EAE7" w:themeFill="accent5" w:themeFillTint="33"/>
      </w:tcPr>
    </w:tblStylePr>
    <w:tblStylePr w:type="band1Vert">
      <w:tblPr/>
      <w:tcPr>
        <w:shd w:val="clear" w:color="auto" w:fill="B2CCC5" w:themeFill="accent5" w:themeFillTint="7F"/>
      </w:tcPr>
    </w:tblStylePr>
    <w:tblStylePr w:type="band1Horz">
      <w:tblPr/>
      <w:tcPr>
        <w:tcBorders>
          <w:insideH w:val="single" w:sz="6" w:space="0" w:color="669A8C" w:themeColor="accent5"/>
          <w:insideV w:val="single" w:sz="6" w:space="0" w:color="669A8C" w:themeColor="accent5"/>
        </w:tcBorders>
        <w:shd w:val="clear" w:color="auto" w:fill="B2CCC5" w:themeFill="accent5" w:themeFillTint="7F"/>
      </w:tcPr>
    </w:tblStylePr>
    <w:tblStylePr w:type="nwCell">
      <w:tblPr/>
      <w:tcPr>
        <w:shd w:val="clear" w:color="auto" w:fill="FFFFFF" w:themeFill="background1"/>
      </w:tcPr>
    </w:tblStylePr>
  </w:style>
  <w:style w:type="table" w:styleId="MediumGrid2-Accent6">
    <w:name w:val="Medium Grid 2 Accent 6"/>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EBE5DA" w:themeColor="accent6"/>
        <w:left w:val="single" w:sz="8" w:space="0" w:color="EBE5DA" w:themeColor="accent6"/>
        <w:bottom w:val="single" w:sz="8" w:space="0" w:color="EBE5DA" w:themeColor="accent6"/>
        <w:right w:val="single" w:sz="8" w:space="0" w:color="EBE5DA" w:themeColor="accent6"/>
        <w:insideH w:val="single" w:sz="8" w:space="0" w:color="EBE5DA" w:themeColor="accent6"/>
        <w:insideV w:val="single" w:sz="8" w:space="0" w:color="EBE5DA" w:themeColor="accent6"/>
      </w:tblBorders>
    </w:tblPr>
    <w:tcPr>
      <w:shd w:val="clear" w:color="auto" w:fill="FAF8F5" w:themeFill="accent6" w:themeFillTint="3F"/>
    </w:tcPr>
    <w:tblStylePr w:type="firstRow">
      <w:rPr>
        <w:b/>
        <w:bCs/>
        <w:color w:val="232222" w:themeColor="text1"/>
      </w:rPr>
      <w:tblPr/>
      <w:tcPr>
        <w:shd w:val="clear" w:color="auto" w:fill="FDFCFB" w:themeFill="accent6"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FBF9F7" w:themeFill="accent6" w:themeFillTint="33"/>
      </w:tcPr>
    </w:tblStylePr>
    <w:tblStylePr w:type="band1Vert">
      <w:tblPr/>
      <w:tcPr>
        <w:shd w:val="clear" w:color="auto" w:fill="F5F1EC" w:themeFill="accent6" w:themeFillTint="7F"/>
      </w:tcPr>
    </w:tblStylePr>
    <w:tblStylePr w:type="band1Horz">
      <w:tblPr/>
      <w:tcPr>
        <w:tcBorders>
          <w:insideH w:val="single" w:sz="6" w:space="0" w:color="EBE5DA" w:themeColor="accent6"/>
          <w:insideV w:val="single" w:sz="6" w:space="0" w:color="EBE5DA" w:themeColor="accent6"/>
        </w:tcBorders>
        <w:shd w:val="clear" w:color="auto" w:fill="F5F1EC" w:themeFill="accent6" w:themeFillTint="7F"/>
      </w:tcPr>
    </w:tblStylePr>
    <w:tblStylePr w:type="nwCell">
      <w:tblPr/>
      <w:tcPr>
        <w:shd w:val="clear" w:color="auto" w:fill="FFFFFF" w:themeFill="background1"/>
      </w:tcPr>
    </w:tblStylePr>
  </w:style>
  <w:style w:type="table" w:styleId="MediumGrid3">
    <w:name w:val="Medium Grid 3"/>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C9C7C7" w:themeFill="tex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232222" w:themeFill="tex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232222" w:themeFill="tex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232222" w:themeFill="tex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232222" w:themeFill="tex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928F8F" w:themeFill="tex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928F8F" w:themeFill="text1" w:themeFillTint="7F"/>
      </w:tcPr>
    </w:tblStylePr>
  </w:style>
  <w:style w:type="table" w:styleId="MediumGrid3-Accent1">
    <w:name w:val="Medium Grid 3 Accent 1"/>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96FFE1" w:themeFill="accen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00573F" w:themeFill="accen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00573F" w:themeFill="accen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00573F" w:themeFill="accen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00573F" w:themeFill="accen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2CFFC4" w:themeFill="accen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2CFFC4" w:themeFill="accent1" w:themeFillTint="7F"/>
      </w:tcPr>
    </w:tblStylePr>
  </w:style>
  <w:style w:type="table" w:styleId="MediumGrid3-Accent2">
    <w:name w:val="Medium Grid 3 Accent 2"/>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F6F4EF" w:themeFill="accent2"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DDD4C2" w:themeFill="accent2"/>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DDD4C2" w:themeFill="accent2"/>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DDD4C2" w:themeFill="accent2"/>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DDD4C2" w:themeFill="accent2"/>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EEE9E0" w:themeFill="accent2"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EEE9E0" w:themeFill="accent2" w:themeFillTint="7F"/>
      </w:tcPr>
    </w:tblStylePr>
  </w:style>
  <w:style w:type="table" w:styleId="MediumGrid3-Accent3">
    <w:name w:val="Medium Grid 3 Accent 3"/>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ACFFFA" w:themeFill="accent3"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00B2A9" w:themeFill="accent3"/>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00B2A9" w:themeFill="accent3"/>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00B2A9" w:themeFill="accent3"/>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00B2A9" w:themeFill="accent3"/>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59FFF6" w:themeFill="accent3"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59FFF6" w:themeFill="accent3" w:themeFillTint="7F"/>
      </w:tcPr>
    </w:tblStylePr>
  </w:style>
  <w:style w:type="table" w:styleId="MediumGrid3-Accent4">
    <w:name w:val="Medium Grid 3 Accent 4"/>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BBAFE7" w:themeFill="accent4"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201547" w:themeFill="accent4"/>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201547" w:themeFill="accent4"/>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201547" w:themeFill="accent4"/>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201547" w:themeFill="accent4"/>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775ECF" w:themeFill="accent4"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775ECF" w:themeFill="accent4" w:themeFillTint="7F"/>
      </w:tcPr>
    </w:tblStylePr>
  </w:style>
  <w:style w:type="table" w:styleId="MediumGrid3-Accent5">
    <w:name w:val="Medium Grid 3 Accent 5"/>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9E6E2" w:themeFill="accent5"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669A8C" w:themeFill="accent5"/>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669A8C" w:themeFill="accent5"/>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669A8C" w:themeFill="accent5"/>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669A8C" w:themeFill="accent5"/>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B2CCC5" w:themeFill="accent5"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B2CCC5" w:themeFill="accent5" w:themeFillTint="7F"/>
      </w:tcPr>
    </w:tblStylePr>
  </w:style>
  <w:style w:type="table" w:styleId="MediumGrid3-Accent6">
    <w:name w:val="Medium Grid 3 Accent 6"/>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FAF8F5" w:themeFill="accent6"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EBE5DA" w:themeFill="accent6"/>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EBE5DA" w:themeFill="accent6"/>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EBE5DA" w:themeFill="accent6"/>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EBE5DA" w:themeFill="accent6"/>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F5F1EC" w:themeFill="accent6"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F5F1EC" w:themeFill="accent6" w:themeFillTint="7F"/>
      </w:tcPr>
    </w:tblStylePr>
  </w:style>
  <w:style w:type="table" w:styleId="MediumList1">
    <w:name w:val="Medium List 1"/>
    <w:basedOn w:val="TableNormal"/>
    <w:uiPriority w:val="65"/>
    <w:semiHidden/>
    <w:rsid w:val="0058629F"/>
    <w:tblPr>
      <w:tblStyleRowBandSize w:val="1"/>
      <w:tblStyleColBandSize w:val="1"/>
      <w:tblBorders>
        <w:top w:val="single" w:sz="8" w:space="0" w:color="232222" w:themeColor="text1"/>
        <w:bottom w:val="single" w:sz="8" w:space="0" w:color="232222" w:themeColor="text1"/>
      </w:tblBorders>
    </w:tblPr>
    <w:tblStylePr w:type="firstRow">
      <w:rPr>
        <w:rFonts w:asciiTheme="majorHAnsi" w:eastAsiaTheme="majorEastAsia" w:hAnsiTheme="majorHAnsi" w:cstheme="majorBidi"/>
      </w:rPr>
      <w:tblPr/>
      <w:tcPr>
        <w:tcBorders>
          <w:top w:val="nil"/>
          <w:bottom w:val="single" w:sz="8" w:space="0" w:color="232222" w:themeColor="text1"/>
        </w:tcBorders>
      </w:tcPr>
    </w:tblStylePr>
    <w:tblStylePr w:type="lastRow">
      <w:rPr>
        <w:b/>
        <w:bCs/>
        <w:color w:val="201547" w:themeColor="text2"/>
      </w:rPr>
      <w:tblPr/>
      <w:tcPr>
        <w:tcBorders>
          <w:top w:val="single" w:sz="8" w:space="0" w:color="232222" w:themeColor="text1"/>
          <w:bottom w:val="single" w:sz="8" w:space="0" w:color="232222" w:themeColor="text1"/>
        </w:tcBorders>
      </w:tcPr>
    </w:tblStylePr>
    <w:tblStylePr w:type="firstCol">
      <w:rPr>
        <w:b/>
        <w:bCs/>
      </w:rPr>
    </w:tblStylePr>
    <w:tblStylePr w:type="lastCol">
      <w:rPr>
        <w:b/>
        <w:bCs/>
      </w:rPr>
      <w:tblPr/>
      <w:tcPr>
        <w:tcBorders>
          <w:top w:val="single" w:sz="8" w:space="0" w:color="232222" w:themeColor="text1"/>
          <w:bottom w:val="single" w:sz="8" w:space="0" w:color="232222" w:themeColor="text1"/>
        </w:tcBorders>
      </w:tcPr>
    </w:tblStylePr>
    <w:tblStylePr w:type="band1Vert">
      <w:tblPr/>
      <w:tcPr>
        <w:shd w:val="clear" w:color="auto" w:fill="C9C7C7" w:themeFill="text1" w:themeFillTint="3F"/>
      </w:tcPr>
    </w:tblStylePr>
    <w:tblStylePr w:type="band1Horz">
      <w:tblPr/>
      <w:tcPr>
        <w:shd w:val="clear" w:color="auto" w:fill="C9C7C7" w:themeFill="text1" w:themeFillTint="3F"/>
      </w:tcPr>
    </w:tblStylePr>
  </w:style>
  <w:style w:type="table" w:styleId="MediumList1-Accent1">
    <w:name w:val="Medium List 1 Accent 1"/>
    <w:basedOn w:val="TableNormal"/>
    <w:uiPriority w:val="65"/>
    <w:semiHidden/>
    <w:rsid w:val="0058629F"/>
    <w:tblPr>
      <w:tblStyleRowBandSize w:val="1"/>
      <w:tblStyleColBandSize w:val="1"/>
      <w:tblBorders>
        <w:top w:val="single" w:sz="8" w:space="0" w:color="00573F" w:themeColor="accent1"/>
        <w:bottom w:val="single" w:sz="8" w:space="0" w:color="00573F" w:themeColor="accent1"/>
      </w:tblBorders>
    </w:tblPr>
    <w:tblStylePr w:type="firstRow">
      <w:rPr>
        <w:rFonts w:asciiTheme="majorHAnsi" w:eastAsiaTheme="majorEastAsia" w:hAnsiTheme="majorHAnsi" w:cstheme="majorBidi"/>
      </w:rPr>
      <w:tblPr/>
      <w:tcPr>
        <w:tcBorders>
          <w:top w:val="nil"/>
          <w:bottom w:val="single" w:sz="8" w:space="0" w:color="00573F" w:themeColor="accent1"/>
        </w:tcBorders>
      </w:tcPr>
    </w:tblStylePr>
    <w:tblStylePr w:type="lastRow">
      <w:rPr>
        <w:b/>
        <w:bCs/>
        <w:color w:val="201547" w:themeColor="text2"/>
      </w:rPr>
      <w:tblPr/>
      <w:tcPr>
        <w:tcBorders>
          <w:top w:val="single" w:sz="8" w:space="0" w:color="00573F" w:themeColor="accent1"/>
          <w:bottom w:val="single" w:sz="8" w:space="0" w:color="00573F" w:themeColor="accent1"/>
        </w:tcBorders>
      </w:tcPr>
    </w:tblStylePr>
    <w:tblStylePr w:type="firstCol">
      <w:rPr>
        <w:b/>
        <w:bCs/>
      </w:rPr>
    </w:tblStylePr>
    <w:tblStylePr w:type="lastCol">
      <w:rPr>
        <w:b/>
        <w:bCs/>
      </w:rPr>
      <w:tblPr/>
      <w:tcPr>
        <w:tcBorders>
          <w:top w:val="single" w:sz="8" w:space="0" w:color="00573F" w:themeColor="accent1"/>
          <w:bottom w:val="single" w:sz="8" w:space="0" w:color="00573F" w:themeColor="accent1"/>
        </w:tcBorders>
      </w:tcPr>
    </w:tblStylePr>
    <w:tblStylePr w:type="band1Vert">
      <w:tblPr/>
      <w:tcPr>
        <w:shd w:val="clear" w:color="auto" w:fill="96FFE1" w:themeFill="accent1" w:themeFillTint="3F"/>
      </w:tcPr>
    </w:tblStylePr>
    <w:tblStylePr w:type="band1Horz">
      <w:tblPr/>
      <w:tcPr>
        <w:shd w:val="clear" w:color="auto" w:fill="96FFE1" w:themeFill="accent1" w:themeFillTint="3F"/>
      </w:tcPr>
    </w:tblStylePr>
  </w:style>
  <w:style w:type="table" w:styleId="MediumList1-Accent2">
    <w:name w:val="Medium List 1 Accent 2"/>
    <w:basedOn w:val="TableNormal"/>
    <w:uiPriority w:val="65"/>
    <w:semiHidden/>
    <w:rsid w:val="0058629F"/>
    <w:tblPr>
      <w:tblStyleRowBandSize w:val="1"/>
      <w:tblStyleColBandSize w:val="1"/>
      <w:tblBorders>
        <w:top w:val="single" w:sz="8" w:space="0" w:color="DDD4C2" w:themeColor="accent2"/>
        <w:bottom w:val="single" w:sz="8" w:space="0" w:color="DDD4C2" w:themeColor="accent2"/>
      </w:tblBorders>
    </w:tblPr>
    <w:tblStylePr w:type="firstRow">
      <w:rPr>
        <w:rFonts w:asciiTheme="majorHAnsi" w:eastAsiaTheme="majorEastAsia" w:hAnsiTheme="majorHAnsi" w:cstheme="majorBidi"/>
      </w:rPr>
      <w:tblPr/>
      <w:tcPr>
        <w:tcBorders>
          <w:top w:val="nil"/>
          <w:bottom w:val="single" w:sz="8" w:space="0" w:color="DDD4C2" w:themeColor="accent2"/>
        </w:tcBorders>
      </w:tcPr>
    </w:tblStylePr>
    <w:tblStylePr w:type="lastRow">
      <w:rPr>
        <w:b/>
        <w:bCs/>
        <w:color w:val="201547" w:themeColor="text2"/>
      </w:rPr>
      <w:tblPr/>
      <w:tcPr>
        <w:tcBorders>
          <w:top w:val="single" w:sz="8" w:space="0" w:color="DDD4C2" w:themeColor="accent2"/>
          <w:bottom w:val="single" w:sz="8" w:space="0" w:color="DDD4C2" w:themeColor="accent2"/>
        </w:tcBorders>
      </w:tcPr>
    </w:tblStylePr>
    <w:tblStylePr w:type="firstCol">
      <w:rPr>
        <w:b/>
        <w:bCs/>
      </w:rPr>
    </w:tblStylePr>
    <w:tblStylePr w:type="lastCol">
      <w:rPr>
        <w:b/>
        <w:bCs/>
      </w:rPr>
      <w:tblPr/>
      <w:tcPr>
        <w:tcBorders>
          <w:top w:val="single" w:sz="8" w:space="0" w:color="DDD4C2" w:themeColor="accent2"/>
          <w:bottom w:val="single" w:sz="8" w:space="0" w:color="DDD4C2" w:themeColor="accent2"/>
        </w:tcBorders>
      </w:tcPr>
    </w:tblStylePr>
    <w:tblStylePr w:type="band1Vert">
      <w:tblPr/>
      <w:tcPr>
        <w:shd w:val="clear" w:color="auto" w:fill="F6F4EF" w:themeFill="accent2" w:themeFillTint="3F"/>
      </w:tcPr>
    </w:tblStylePr>
    <w:tblStylePr w:type="band1Horz">
      <w:tblPr/>
      <w:tcPr>
        <w:shd w:val="clear" w:color="auto" w:fill="F6F4EF" w:themeFill="accent2" w:themeFillTint="3F"/>
      </w:tcPr>
    </w:tblStylePr>
  </w:style>
  <w:style w:type="table" w:styleId="MediumList1-Accent3">
    <w:name w:val="Medium List 1 Accent 3"/>
    <w:basedOn w:val="TableNormal"/>
    <w:uiPriority w:val="65"/>
    <w:semiHidden/>
    <w:rsid w:val="0058629F"/>
    <w:tblPr>
      <w:tblStyleRowBandSize w:val="1"/>
      <w:tblStyleColBandSize w:val="1"/>
      <w:tblBorders>
        <w:top w:val="single" w:sz="8" w:space="0" w:color="00B2A9" w:themeColor="accent3"/>
        <w:bottom w:val="single" w:sz="8" w:space="0" w:color="00B2A9" w:themeColor="accent3"/>
      </w:tblBorders>
    </w:tblPr>
    <w:tblStylePr w:type="firstRow">
      <w:rPr>
        <w:rFonts w:asciiTheme="majorHAnsi" w:eastAsiaTheme="majorEastAsia" w:hAnsiTheme="majorHAnsi" w:cstheme="majorBidi"/>
      </w:rPr>
      <w:tblPr/>
      <w:tcPr>
        <w:tcBorders>
          <w:top w:val="nil"/>
          <w:bottom w:val="single" w:sz="8" w:space="0" w:color="00B2A9" w:themeColor="accent3"/>
        </w:tcBorders>
      </w:tcPr>
    </w:tblStylePr>
    <w:tblStylePr w:type="lastRow">
      <w:rPr>
        <w:b/>
        <w:bCs/>
        <w:color w:val="201547" w:themeColor="text2"/>
      </w:rPr>
      <w:tblPr/>
      <w:tcPr>
        <w:tcBorders>
          <w:top w:val="single" w:sz="8" w:space="0" w:color="00B2A9" w:themeColor="accent3"/>
          <w:bottom w:val="single" w:sz="8" w:space="0" w:color="00B2A9" w:themeColor="accent3"/>
        </w:tcBorders>
      </w:tcPr>
    </w:tblStylePr>
    <w:tblStylePr w:type="firstCol">
      <w:rPr>
        <w:b/>
        <w:bCs/>
      </w:rPr>
    </w:tblStylePr>
    <w:tblStylePr w:type="lastCol">
      <w:rPr>
        <w:b/>
        <w:bCs/>
      </w:rPr>
      <w:tblPr/>
      <w:tcPr>
        <w:tcBorders>
          <w:top w:val="single" w:sz="8" w:space="0" w:color="00B2A9" w:themeColor="accent3"/>
          <w:bottom w:val="single" w:sz="8" w:space="0" w:color="00B2A9" w:themeColor="accent3"/>
        </w:tcBorders>
      </w:tcPr>
    </w:tblStylePr>
    <w:tblStylePr w:type="band1Vert">
      <w:tblPr/>
      <w:tcPr>
        <w:shd w:val="clear" w:color="auto" w:fill="ACFFFA" w:themeFill="accent3" w:themeFillTint="3F"/>
      </w:tcPr>
    </w:tblStylePr>
    <w:tblStylePr w:type="band1Horz">
      <w:tblPr/>
      <w:tcPr>
        <w:shd w:val="clear" w:color="auto" w:fill="ACFFFA" w:themeFill="accent3" w:themeFillTint="3F"/>
      </w:tcPr>
    </w:tblStylePr>
  </w:style>
  <w:style w:type="table" w:styleId="MediumList1-Accent4">
    <w:name w:val="Medium List 1 Accent 4"/>
    <w:basedOn w:val="TableNormal"/>
    <w:uiPriority w:val="65"/>
    <w:semiHidden/>
    <w:rsid w:val="0058629F"/>
    <w:tblPr>
      <w:tblStyleRowBandSize w:val="1"/>
      <w:tblStyleColBandSize w:val="1"/>
      <w:tblBorders>
        <w:top w:val="single" w:sz="8" w:space="0" w:color="201547" w:themeColor="accent4"/>
        <w:bottom w:val="single" w:sz="8" w:space="0" w:color="201547" w:themeColor="accent4"/>
      </w:tblBorders>
    </w:tblPr>
    <w:tblStylePr w:type="firstRow">
      <w:rPr>
        <w:rFonts w:asciiTheme="majorHAnsi" w:eastAsiaTheme="majorEastAsia" w:hAnsiTheme="majorHAnsi" w:cstheme="majorBidi"/>
      </w:rPr>
      <w:tblPr/>
      <w:tcPr>
        <w:tcBorders>
          <w:top w:val="nil"/>
          <w:bottom w:val="single" w:sz="8" w:space="0" w:color="201547" w:themeColor="accent4"/>
        </w:tcBorders>
      </w:tcPr>
    </w:tblStylePr>
    <w:tblStylePr w:type="lastRow">
      <w:rPr>
        <w:b/>
        <w:bCs/>
        <w:color w:val="201547" w:themeColor="text2"/>
      </w:rPr>
      <w:tblPr/>
      <w:tcPr>
        <w:tcBorders>
          <w:top w:val="single" w:sz="8" w:space="0" w:color="201547" w:themeColor="accent4"/>
          <w:bottom w:val="single" w:sz="8" w:space="0" w:color="201547" w:themeColor="accent4"/>
        </w:tcBorders>
      </w:tcPr>
    </w:tblStylePr>
    <w:tblStylePr w:type="firstCol">
      <w:rPr>
        <w:b/>
        <w:bCs/>
      </w:rPr>
    </w:tblStylePr>
    <w:tblStylePr w:type="lastCol">
      <w:rPr>
        <w:b/>
        <w:bCs/>
      </w:rPr>
      <w:tblPr/>
      <w:tcPr>
        <w:tcBorders>
          <w:top w:val="single" w:sz="8" w:space="0" w:color="201547" w:themeColor="accent4"/>
          <w:bottom w:val="single" w:sz="8" w:space="0" w:color="201547" w:themeColor="accent4"/>
        </w:tcBorders>
      </w:tcPr>
    </w:tblStylePr>
    <w:tblStylePr w:type="band1Vert">
      <w:tblPr/>
      <w:tcPr>
        <w:shd w:val="clear" w:color="auto" w:fill="BBAFE7" w:themeFill="accent4" w:themeFillTint="3F"/>
      </w:tcPr>
    </w:tblStylePr>
    <w:tblStylePr w:type="band1Horz">
      <w:tblPr/>
      <w:tcPr>
        <w:shd w:val="clear" w:color="auto" w:fill="BBAFE7" w:themeFill="accent4" w:themeFillTint="3F"/>
      </w:tcPr>
    </w:tblStylePr>
  </w:style>
  <w:style w:type="table" w:styleId="MediumList1-Accent5">
    <w:name w:val="Medium List 1 Accent 5"/>
    <w:basedOn w:val="TableNormal"/>
    <w:uiPriority w:val="65"/>
    <w:semiHidden/>
    <w:rsid w:val="0058629F"/>
    <w:tblPr>
      <w:tblStyleRowBandSize w:val="1"/>
      <w:tblStyleColBandSize w:val="1"/>
      <w:tblBorders>
        <w:top w:val="single" w:sz="8" w:space="0" w:color="669A8C" w:themeColor="accent5"/>
        <w:bottom w:val="single" w:sz="8" w:space="0" w:color="669A8C" w:themeColor="accent5"/>
      </w:tblBorders>
    </w:tblPr>
    <w:tblStylePr w:type="firstRow">
      <w:rPr>
        <w:rFonts w:asciiTheme="majorHAnsi" w:eastAsiaTheme="majorEastAsia" w:hAnsiTheme="majorHAnsi" w:cstheme="majorBidi"/>
      </w:rPr>
      <w:tblPr/>
      <w:tcPr>
        <w:tcBorders>
          <w:top w:val="nil"/>
          <w:bottom w:val="single" w:sz="8" w:space="0" w:color="669A8C" w:themeColor="accent5"/>
        </w:tcBorders>
      </w:tcPr>
    </w:tblStylePr>
    <w:tblStylePr w:type="lastRow">
      <w:rPr>
        <w:b/>
        <w:bCs/>
        <w:color w:val="201547" w:themeColor="text2"/>
      </w:rPr>
      <w:tblPr/>
      <w:tcPr>
        <w:tcBorders>
          <w:top w:val="single" w:sz="8" w:space="0" w:color="669A8C" w:themeColor="accent5"/>
          <w:bottom w:val="single" w:sz="8" w:space="0" w:color="669A8C" w:themeColor="accent5"/>
        </w:tcBorders>
      </w:tcPr>
    </w:tblStylePr>
    <w:tblStylePr w:type="firstCol">
      <w:rPr>
        <w:b/>
        <w:bCs/>
      </w:rPr>
    </w:tblStylePr>
    <w:tblStylePr w:type="lastCol">
      <w:rPr>
        <w:b/>
        <w:bCs/>
      </w:rPr>
      <w:tblPr/>
      <w:tcPr>
        <w:tcBorders>
          <w:top w:val="single" w:sz="8" w:space="0" w:color="669A8C" w:themeColor="accent5"/>
          <w:bottom w:val="single" w:sz="8" w:space="0" w:color="669A8C" w:themeColor="accent5"/>
        </w:tcBorders>
      </w:tcPr>
    </w:tblStylePr>
    <w:tblStylePr w:type="band1Vert">
      <w:tblPr/>
      <w:tcPr>
        <w:shd w:val="clear" w:color="auto" w:fill="D9E6E2" w:themeFill="accent5" w:themeFillTint="3F"/>
      </w:tcPr>
    </w:tblStylePr>
    <w:tblStylePr w:type="band1Horz">
      <w:tblPr/>
      <w:tcPr>
        <w:shd w:val="clear" w:color="auto" w:fill="D9E6E2" w:themeFill="accent5" w:themeFillTint="3F"/>
      </w:tcPr>
    </w:tblStylePr>
  </w:style>
  <w:style w:type="table" w:styleId="MediumList1-Accent6">
    <w:name w:val="Medium List 1 Accent 6"/>
    <w:basedOn w:val="TableNormal"/>
    <w:uiPriority w:val="65"/>
    <w:semiHidden/>
    <w:rsid w:val="0058629F"/>
    <w:tblPr>
      <w:tblStyleRowBandSize w:val="1"/>
      <w:tblStyleColBandSize w:val="1"/>
      <w:tblBorders>
        <w:top w:val="single" w:sz="8" w:space="0" w:color="EBE5DA" w:themeColor="accent6"/>
        <w:bottom w:val="single" w:sz="8" w:space="0" w:color="EBE5DA" w:themeColor="accent6"/>
      </w:tblBorders>
    </w:tblPr>
    <w:tblStylePr w:type="firstRow">
      <w:rPr>
        <w:rFonts w:asciiTheme="majorHAnsi" w:eastAsiaTheme="majorEastAsia" w:hAnsiTheme="majorHAnsi" w:cstheme="majorBidi"/>
      </w:rPr>
      <w:tblPr/>
      <w:tcPr>
        <w:tcBorders>
          <w:top w:val="nil"/>
          <w:bottom w:val="single" w:sz="8" w:space="0" w:color="EBE5DA" w:themeColor="accent6"/>
        </w:tcBorders>
      </w:tcPr>
    </w:tblStylePr>
    <w:tblStylePr w:type="lastRow">
      <w:rPr>
        <w:b/>
        <w:bCs/>
        <w:color w:val="201547" w:themeColor="text2"/>
      </w:rPr>
      <w:tblPr/>
      <w:tcPr>
        <w:tcBorders>
          <w:top w:val="single" w:sz="8" w:space="0" w:color="EBE5DA" w:themeColor="accent6"/>
          <w:bottom w:val="single" w:sz="8" w:space="0" w:color="EBE5DA" w:themeColor="accent6"/>
        </w:tcBorders>
      </w:tcPr>
    </w:tblStylePr>
    <w:tblStylePr w:type="firstCol">
      <w:rPr>
        <w:b/>
        <w:bCs/>
      </w:rPr>
    </w:tblStylePr>
    <w:tblStylePr w:type="lastCol">
      <w:rPr>
        <w:b/>
        <w:bCs/>
      </w:rPr>
      <w:tblPr/>
      <w:tcPr>
        <w:tcBorders>
          <w:top w:val="single" w:sz="8" w:space="0" w:color="EBE5DA" w:themeColor="accent6"/>
          <w:bottom w:val="single" w:sz="8" w:space="0" w:color="EBE5DA" w:themeColor="accent6"/>
        </w:tcBorders>
      </w:tcPr>
    </w:tblStylePr>
    <w:tblStylePr w:type="band1Vert">
      <w:tblPr/>
      <w:tcPr>
        <w:shd w:val="clear" w:color="auto" w:fill="FAF8F5" w:themeFill="accent6" w:themeFillTint="3F"/>
      </w:tcPr>
    </w:tblStylePr>
    <w:tblStylePr w:type="band1Horz">
      <w:tblPr/>
      <w:tcPr>
        <w:shd w:val="clear" w:color="auto" w:fill="FAF8F5" w:themeFill="accent6" w:themeFillTint="3F"/>
      </w:tcPr>
    </w:tblStylePr>
  </w:style>
  <w:style w:type="table" w:styleId="MediumList2">
    <w:name w:val="Medium List 2"/>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232222" w:themeColor="text1"/>
        <w:left w:val="single" w:sz="8" w:space="0" w:color="232222" w:themeColor="text1"/>
        <w:bottom w:val="single" w:sz="8" w:space="0" w:color="232222" w:themeColor="text1"/>
        <w:right w:val="single" w:sz="8" w:space="0" w:color="232222" w:themeColor="text1"/>
      </w:tblBorders>
    </w:tblPr>
    <w:tblStylePr w:type="firstRow">
      <w:rPr>
        <w:sz w:val="24"/>
        <w:szCs w:val="24"/>
      </w:rPr>
      <w:tblPr/>
      <w:tcPr>
        <w:tcBorders>
          <w:top w:val="nil"/>
          <w:left w:val="nil"/>
          <w:bottom w:val="single" w:sz="24" w:space="0" w:color="232222" w:themeColor="text1"/>
          <w:right w:val="nil"/>
          <w:insideH w:val="nil"/>
          <w:insideV w:val="nil"/>
        </w:tcBorders>
        <w:shd w:val="clear" w:color="auto" w:fill="FFFFFF" w:themeFill="background1"/>
      </w:tcPr>
    </w:tblStylePr>
    <w:tblStylePr w:type="lastRow">
      <w:tblPr/>
      <w:tcPr>
        <w:tcBorders>
          <w:top w:val="single" w:sz="8" w:space="0" w:color="232222" w:themeColor="tex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232222" w:themeColor="text1"/>
          <w:insideH w:val="nil"/>
          <w:insideV w:val="nil"/>
        </w:tcBorders>
        <w:shd w:val="clear" w:color="auto" w:fill="FFFFFF" w:themeFill="background1"/>
      </w:tcPr>
    </w:tblStylePr>
    <w:tblStylePr w:type="lastCol">
      <w:tblPr/>
      <w:tcPr>
        <w:tcBorders>
          <w:top w:val="nil"/>
          <w:left w:val="single" w:sz="8" w:space="0" w:color="232222" w:themeColor="tex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C9C7C7" w:themeFill="text1" w:themeFillTint="3F"/>
      </w:tcPr>
    </w:tblStylePr>
    <w:tblStylePr w:type="band1Horz">
      <w:tblPr/>
      <w:tcPr>
        <w:tcBorders>
          <w:top w:val="nil"/>
          <w:bottom w:val="nil"/>
          <w:insideH w:val="nil"/>
          <w:insideV w:val="nil"/>
        </w:tcBorders>
        <w:shd w:val="clear" w:color="auto" w:fill="C9C7C7" w:themeFill="text1"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1">
    <w:name w:val="Medium List 2 Accent 1"/>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00573F" w:themeColor="accent1"/>
        <w:left w:val="single" w:sz="8" w:space="0" w:color="00573F" w:themeColor="accent1"/>
        <w:bottom w:val="single" w:sz="8" w:space="0" w:color="00573F" w:themeColor="accent1"/>
        <w:right w:val="single" w:sz="8" w:space="0" w:color="00573F" w:themeColor="accent1"/>
      </w:tblBorders>
    </w:tblPr>
    <w:tblStylePr w:type="firstRow">
      <w:rPr>
        <w:sz w:val="24"/>
        <w:szCs w:val="24"/>
      </w:rPr>
      <w:tblPr/>
      <w:tcPr>
        <w:tcBorders>
          <w:top w:val="nil"/>
          <w:left w:val="nil"/>
          <w:bottom w:val="single" w:sz="24" w:space="0" w:color="00573F" w:themeColor="accent1"/>
          <w:right w:val="nil"/>
          <w:insideH w:val="nil"/>
          <w:insideV w:val="nil"/>
        </w:tcBorders>
        <w:shd w:val="clear" w:color="auto" w:fill="FFFFFF" w:themeFill="background1"/>
      </w:tcPr>
    </w:tblStylePr>
    <w:tblStylePr w:type="lastRow">
      <w:tblPr/>
      <w:tcPr>
        <w:tcBorders>
          <w:top w:val="single" w:sz="8" w:space="0" w:color="00573F" w:themeColor="accen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00573F" w:themeColor="accent1"/>
          <w:insideH w:val="nil"/>
          <w:insideV w:val="nil"/>
        </w:tcBorders>
        <w:shd w:val="clear" w:color="auto" w:fill="FFFFFF" w:themeFill="background1"/>
      </w:tcPr>
    </w:tblStylePr>
    <w:tblStylePr w:type="lastCol">
      <w:tblPr/>
      <w:tcPr>
        <w:tcBorders>
          <w:top w:val="nil"/>
          <w:left w:val="single" w:sz="8" w:space="0" w:color="00573F" w:themeColor="accen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96FFE1" w:themeFill="accent1" w:themeFillTint="3F"/>
      </w:tcPr>
    </w:tblStylePr>
    <w:tblStylePr w:type="band1Horz">
      <w:tblPr/>
      <w:tcPr>
        <w:tcBorders>
          <w:top w:val="nil"/>
          <w:bottom w:val="nil"/>
          <w:insideH w:val="nil"/>
          <w:insideV w:val="nil"/>
        </w:tcBorders>
        <w:shd w:val="clear" w:color="auto" w:fill="96FFE1" w:themeFill="accent1"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2">
    <w:name w:val="Medium List 2 Accent 2"/>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DDD4C2" w:themeColor="accent2"/>
        <w:left w:val="single" w:sz="8" w:space="0" w:color="DDD4C2" w:themeColor="accent2"/>
        <w:bottom w:val="single" w:sz="8" w:space="0" w:color="DDD4C2" w:themeColor="accent2"/>
        <w:right w:val="single" w:sz="8" w:space="0" w:color="DDD4C2" w:themeColor="accent2"/>
      </w:tblBorders>
    </w:tblPr>
    <w:tblStylePr w:type="firstRow">
      <w:rPr>
        <w:sz w:val="24"/>
        <w:szCs w:val="24"/>
      </w:rPr>
      <w:tblPr/>
      <w:tcPr>
        <w:tcBorders>
          <w:top w:val="nil"/>
          <w:left w:val="nil"/>
          <w:bottom w:val="single" w:sz="24" w:space="0" w:color="DDD4C2" w:themeColor="accent2"/>
          <w:right w:val="nil"/>
          <w:insideH w:val="nil"/>
          <w:insideV w:val="nil"/>
        </w:tcBorders>
        <w:shd w:val="clear" w:color="auto" w:fill="FFFFFF" w:themeFill="background1"/>
      </w:tcPr>
    </w:tblStylePr>
    <w:tblStylePr w:type="lastRow">
      <w:tblPr/>
      <w:tcPr>
        <w:tcBorders>
          <w:top w:val="single" w:sz="8" w:space="0" w:color="DDD4C2" w:themeColor="accent2"/>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DDD4C2" w:themeColor="accent2"/>
          <w:insideH w:val="nil"/>
          <w:insideV w:val="nil"/>
        </w:tcBorders>
        <w:shd w:val="clear" w:color="auto" w:fill="FFFFFF" w:themeFill="background1"/>
      </w:tcPr>
    </w:tblStylePr>
    <w:tblStylePr w:type="lastCol">
      <w:tblPr/>
      <w:tcPr>
        <w:tcBorders>
          <w:top w:val="nil"/>
          <w:left w:val="single" w:sz="8" w:space="0" w:color="DDD4C2" w:themeColor="accent2"/>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F6F4EF" w:themeFill="accent2" w:themeFillTint="3F"/>
      </w:tcPr>
    </w:tblStylePr>
    <w:tblStylePr w:type="band1Horz">
      <w:tblPr/>
      <w:tcPr>
        <w:tcBorders>
          <w:top w:val="nil"/>
          <w:bottom w:val="nil"/>
          <w:insideH w:val="nil"/>
          <w:insideV w:val="nil"/>
        </w:tcBorders>
        <w:shd w:val="clear" w:color="auto" w:fill="F6F4EF" w:themeFill="accent2"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3">
    <w:name w:val="Medium List 2 Accent 3"/>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00B2A9" w:themeColor="accent3"/>
        <w:left w:val="single" w:sz="8" w:space="0" w:color="00B2A9" w:themeColor="accent3"/>
        <w:bottom w:val="single" w:sz="8" w:space="0" w:color="00B2A9" w:themeColor="accent3"/>
        <w:right w:val="single" w:sz="8" w:space="0" w:color="00B2A9" w:themeColor="accent3"/>
      </w:tblBorders>
    </w:tblPr>
    <w:tblStylePr w:type="firstRow">
      <w:rPr>
        <w:sz w:val="24"/>
        <w:szCs w:val="24"/>
      </w:rPr>
      <w:tblPr/>
      <w:tcPr>
        <w:tcBorders>
          <w:top w:val="nil"/>
          <w:left w:val="nil"/>
          <w:bottom w:val="single" w:sz="24" w:space="0" w:color="00B2A9" w:themeColor="accent3"/>
          <w:right w:val="nil"/>
          <w:insideH w:val="nil"/>
          <w:insideV w:val="nil"/>
        </w:tcBorders>
        <w:shd w:val="clear" w:color="auto" w:fill="FFFFFF" w:themeFill="background1"/>
      </w:tcPr>
    </w:tblStylePr>
    <w:tblStylePr w:type="lastRow">
      <w:tblPr/>
      <w:tcPr>
        <w:tcBorders>
          <w:top w:val="single" w:sz="8" w:space="0" w:color="00B2A9" w:themeColor="accent3"/>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00B2A9" w:themeColor="accent3"/>
          <w:insideH w:val="nil"/>
          <w:insideV w:val="nil"/>
        </w:tcBorders>
        <w:shd w:val="clear" w:color="auto" w:fill="FFFFFF" w:themeFill="background1"/>
      </w:tcPr>
    </w:tblStylePr>
    <w:tblStylePr w:type="lastCol">
      <w:tblPr/>
      <w:tcPr>
        <w:tcBorders>
          <w:top w:val="nil"/>
          <w:left w:val="single" w:sz="8" w:space="0" w:color="00B2A9" w:themeColor="accent3"/>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ACFFFA" w:themeFill="accent3" w:themeFillTint="3F"/>
      </w:tcPr>
    </w:tblStylePr>
    <w:tblStylePr w:type="band1Horz">
      <w:tblPr/>
      <w:tcPr>
        <w:tcBorders>
          <w:top w:val="nil"/>
          <w:bottom w:val="nil"/>
          <w:insideH w:val="nil"/>
          <w:insideV w:val="nil"/>
        </w:tcBorders>
        <w:shd w:val="clear" w:color="auto" w:fill="ACFFFA" w:themeFill="accent3"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4">
    <w:name w:val="Medium List 2 Accent 4"/>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201547" w:themeColor="accent4"/>
        <w:left w:val="single" w:sz="8" w:space="0" w:color="201547" w:themeColor="accent4"/>
        <w:bottom w:val="single" w:sz="8" w:space="0" w:color="201547" w:themeColor="accent4"/>
        <w:right w:val="single" w:sz="8" w:space="0" w:color="201547" w:themeColor="accent4"/>
      </w:tblBorders>
    </w:tblPr>
    <w:tblStylePr w:type="firstRow">
      <w:rPr>
        <w:sz w:val="24"/>
        <w:szCs w:val="24"/>
      </w:rPr>
      <w:tblPr/>
      <w:tcPr>
        <w:tcBorders>
          <w:top w:val="nil"/>
          <w:left w:val="nil"/>
          <w:bottom w:val="single" w:sz="24" w:space="0" w:color="201547" w:themeColor="accent4"/>
          <w:right w:val="nil"/>
          <w:insideH w:val="nil"/>
          <w:insideV w:val="nil"/>
        </w:tcBorders>
        <w:shd w:val="clear" w:color="auto" w:fill="FFFFFF" w:themeFill="background1"/>
      </w:tcPr>
    </w:tblStylePr>
    <w:tblStylePr w:type="lastRow">
      <w:tblPr/>
      <w:tcPr>
        <w:tcBorders>
          <w:top w:val="single" w:sz="8" w:space="0" w:color="201547" w:themeColor="accent4"/>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201547" w:themeColor="accent4"/>
          <w:insideH w:val="nil"/>
          <w:insideV w:val="nil"/>
        </w:tcBorders>
        <w:shd w:val="clear" w:color="auto" w:fill="FFFFFF" w:themeFill="background1"/>
      </w:tcPr>
    </w:tblStylePr>
    <w:tblStylePr w:type="lastCol">
      <w:tblPr/>
      <w:tcPr>
        <w:tcBorders>
          <w:top w:val="nil"/>
          <w:left w:val="single" w:sz="8" w:space="0" w:color="201547" w:themeColor="accent4"/>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BBAFE7" w:themeFill="accent4" w:themeFillTint="3F"/>
      </w:tcPr>
    </w:tblStylePr>
    <w:tblStylePr w:type="band1Horz">
      <w:tblPr/>
      <w:tcPr>
        <w:tcBorders>
          <w:top w:val="nil"/>
          <w:bottom w:val="nil"/>
          <w:insideH w:val="nil"/>
          <w:insideV w:val="nil"/>
        </w:tcBorders>
        <w:shd w:val="clear" w:color="auto" w:fill="BBAFE7" w:themeFill="accent4"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5">
    <w:name w:val="Medium List 2 Accent 5"/>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669A8C" w:themeColor="accent5"/>
        <w:left w:val="single" w:sz="8" w:space="0" w:color="669A8C" w:themeColor="accent5"/>
        <w:bottom w:val="single" w:sz="8" w:space="0" w:color="669A8C" w:themeColor="accent5"/>
        <w:right w:val="single" w:sz="8" w:space="0" w:color="669A8C" w:themeColor="accent5"/>
      </w:tblBorders>
    </w:tblPr>
    <w:tblStylePr w:type="firstRow">
      <w:rPr>
        <w:sz w:val="24"/>
        <w:szCs w:val="24"/>
      </w:rPr>
      <w:tblPr/>
      <w:tcPr>
        <w:tcBorders>
          <w:top w:val="nil"/>
          <w:left w:val="nil"/>
          <w:bottom w:val="single" w:sz="24" w:space="0" w:color="669A8C" w:themeColor="accent5"/>
          <w:right w:val="nil"/>
          <w:insideH w:val="nil"/>
          <w:insideV w:val="nil"/>
        </w:tcBorders>
        <w:shd w:val="clear" w:color="auto" w:fill="FFFFFF" w:themeFill="background1"/>
      </w:tcPr>
    </w:tblStylePr>
    <w:tblStylePr w:type="lastRow">
      <w:tblPr/>
      <w:tcPr>
        <w:tcBorders>
          <w:top w:val="single" w:sz="8" w:space="0" w:color="669A8C" w:themeColor="accent5"/>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669A8C" w:themeColor="accent5"/>
          <w:insideH w:val="nil"/>
          <w:insideV w:val="nil"/>
        </w:tcBorders>
        <w:shd w:val="clear" w:color="auto" w:fill="FFFFFF" w:themeFill="background1"/>
      </w:tcPr>
    </w:tblStylePr>
    <w:tblStylePr w:type="lastCol">
      <w:tblPr/>
      <w:tcPr>
        <w:tcBorders>
          <w:top w:val="nil"/>
          <w:left w:val="single" w:sz="8" w:space="0" w:color="669A8C" w:themeColor="accent5"/>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9E6E2" w:themeFill="accent5" w:themeFillTint="3F"/>
      </w:tcPr>
    </w:tblStylePr>
    <w:tblStylePr w:type="band1Horz">
      <w:tblPr/>
      <w:tcPr>
        <w:tcBorders>
          <w:top w:val="nil"/>
          <w:bottom w:val="nil"/>
          <w:insideH w:val="nil"/>
          <w:insideV w:val="nil"/>
        </w:tcBorders>
        <w:shd w:val="clear" w:color="auto" w:fill="D9E6E2" w:themeFill="accent5"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6">
    <w:name w:val="Medium List 2 Accent 6"/>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EBE5DA" w:themeColor="accent6"/>
        <w:left w:val="single" w:sz="8" w:space="0" w:color="EBE5DA" w:themeColor="accent6"/>
        <w:bottom w:val="single" w:sz="8" w:space="0" w:color="EBE5DA" w:themeColor="accent6"/>
        <w:right w:val="single" w:sz="8" w:space="0" w:color="EBE5DA" w:themeColor="accent6"/>
      </w:tblBorders>
    </w:tblPr>
    <w:tblStylePr w:type="firstRow">
      <w:rPr>
        <w:sz w:val="24"/>
        <w:szCs w:val="24"/>
      </w:rPr>
      <w:tblPr/>
      <w:tcPr>
        <w:tcBorders>
          <w:top w:val="nil"/>
          <w:left w:val="nil"/>
          <w:bottom w:val="single" w:sz="24" w:space="0" w:color="EBE5DA" w:themeColor="accent6"/>
          <w:right w:val="nil"/>
          <w:insideH w:val="nil"/>
          <w:insideV w:val="nil"/>
        </w:tcBorders>
        <w:shd w:val="clear" w:color="auto" w:fill="FFFFFF" w:themeFill="background1"/>
      </w:tcPr>
    </w:tblStylePr>
    <w:tblStylePr w:type="lastRow">
      <w:tblPr/>
      <w:tcPr>
        <w:tcBorders>
          <w:top w:val="single" w:sz="8" w:space="0" w:color="EBE5DA" w:themeColor="accent6"/>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EBE5DA" w:themeColor="accent6"/>
          <w:insideH w:val="nil"/>
          <w:insideV w:val="nil"/>
        </w:tcBorders>
        <w:shd w:val="clear" w:color="auto" w:fill="FFFFFF" w:themeFill="background1"/>
      </w:tcPr>
    </w:tblStylePr>
    <w:tblStylePr w:type="lastCol">
      <w:tblPr/>
      <w:tcPr>
        <w:tcBorders>
          <w:top w:val="nil"/>
          <w:left w:val="single" w:sz="8" w:space="0" w:color="EBE5DA" w:themeColor="accent6"/>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FAF8F5" w:themeFill="accent6" w:themeFillTint="3F"/>
      </w:tcPr>
    </w:tblStylePr>
    <w:tblStylePr w:type="band1Horz">
      <w:tblPr/>
      <w:tcPr>
        <w:tcBorders>
          <w:top w:val="nil"/>
          <w:bottom w:val="nil"/>
          <w:insideH w:val="nil"/>
          <w:insideV w:val="nil"/>
        </w:tcBorders>
        <w:shd w:val="clear" w:color="auto" w:fill="FAF8F5" w:themeFill="accent6"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Shading1">
    <w:name w:val="Medium Shading 1"/>
    <w:basedOn w:val="TableNormal"/>
    <w:uiPriority w:val="63"/>
    <w:semiHidden/>
    <w:rsid w:val="0058629F"/>
    <w:tblPr>
      <w:tblStyleRowBandSize w:val="1"/>
      <w:tblStyleColBandSize w:val="1"/>
      <w:tblBorders>
        <w:top w:val="single" w:sz="8" w:space="0" w:color="5B5858" w:themeColor="text1" w:themeTint="BF"/>
        <w:left w:val="single" w:sz="8" w:space="0" w:color="5B5858" w:themeColor="text1" w:themeTint="BF"/>
        <w:bottom w:val="single" w:sz="8" w:space="0" w:color="5B5858" w:themeColor="text1" w:themeTint="BF"/>
        <w:right w:val="single" w:sz="8" w:space="0" w:color="5B5858" w:themeColor="text1" w:themeTint="BF"/>
        <w:insideH w:val="single" w:sz="8" w:space="0" w:color="5B5858" w:themeColor="text1" w:themeTint="BF"/>
      </w:tblBorders>
    </w:tblPr>
    <w:tblStylePr w:type="firstRow">
      <w:pPr>
        <w:spacing w:before="0" w:after="0" w:line="240" w:lineRule="auto"/>
      </w:pPr>
      <w:rPr>
        <w:b/>
        <w:bCs/>
        <w:color w:val="FFFFFF" w:themeColor="background1"/>
      </w:rPr>
      <w:tblPr/>
      <w:tcPr>
        <w:tcBorders>
          <w:top w:val="single" w:sz="8" w:space="0" w:color="5B5858" w:themeColor="text1" w:themeTint="BF"/>
          <w:left w:val="single" w:sz="8" w:space="0" w:color="5B5858" w:themeColor="text1" w:themeTint="BF"/>
          <w:bottom w:val="single" w:sz="8" w:space="0" w:color="5B5858" w:themeColor="text1" w:themeTint="BF"/>
          <w:right w:val="single" w:sz="8" w:space="0" w:color="5B5858" w:themeColor="text1" w:themeTint="BF"/>
          <w:insideH w:val="nil"/>
          <w:insideV w:val="nil"/>
        </w:tcBorders>
        <w:shd w:val="clear" w:color="auto" w:fill="232222" w:themeFill="text1"/>
      </w:tcPr>
    </w:tblStylePr>
    <w:tblStylePr w:type="lastRow">
      <w:pPr>
        <w:spacing w:before="0" w:after="0" w:line="240" w:lineRule="auto"/>
      </w:pPr>
      <w:rPr>
        <w:b/>
        <w:bCs/>
      </w:rPr>
      <w:tblPr/>
      <w:tcPr>
        <w:tcBorders>
          <w:top w:val="double" w:sz="6" w:space="0" w:color="5B5858" w:themeColor="text1" w:themeTint="BF"/>
          <w:left w:val="single" w:sz="8" w:space="0" w:color="5B5858" w:themeColor="text1" w:themeTint="BF"/>
          <w:bottom w:val="single" w:sz="8" w:space="0" w:color="5B5858" w:themeColor="text1" w:themeTint="BF"/>
          <w:right w:val="single" w:sz="8" w:space="0" w:color="5B5858" w:themeColor="text1" w:themeTint="BF"/>
          <w:insideH w:val="nil"/>
          <w:insideV w:val="nil"/>
        </w:tcBorders>
      </w:tcPr>
    </w:tblStylePr>
    <w:tblStylePr w:type="firstCol">
      <w:rPr>
        <w:b/>
        <w:bCs/>
      </w:rPr>
    </w:tblStylePr>
    <w:tblStylePr w:type="lastCol">
      <w:rPr>
        <w:b/>
        <w:bCs/>
      </w:rPr>
    </w:tblStylePr>
    <w:tblStylePr w:type="band1Vert">
      <w:tblPr/>
      <w:tcPr>
        <w:shd w:val="clear" w:color="auto" w:fill="C9C7C7" w:themeFill="text1" w:themeFillTint="3F"/>
      </w:tcPr>
    </w:tblStylePr>
    <w:tblStylePr w:type="band1Horz">
      <w:tblPr/>
      <w:tcPr>
        <w:tcBorders>
          <w:insideH w:val="nil"/>
          <w:insideV w:val="nil"/>
        </w:tcBorders>
        <w:shd w:val="clear" w:color="auto" w:fill="C9C7C7" w:themeFill="text1" w:themeFillTint="3F"/>
      </w:tcPr>
    </w:tblStylePr>
    <w:tblStylePr w:type="band2Horz">
      <w:tblPr/>
      <w:tcPr>
        <w:tcBorders>
          <w:insideH w:val="nil"/>
          <w:insideV w:val="nil"/>
        </w:tcBorders>
      </w:tcPr>
    </w:tblStylePr>
  </w:style>
  <w:style w:type="table" w:styleId="MediumShading1-Accent1">
    <w:name w:val="Medium Shading 1 Accent 1"/>
    <w:basedOn w:val="TableNormal"/>
    <w:uiPriority w:val="63"/>
    <w:semiHidden/>
    <w:rsid w:val="0058629F"/>
    <w:tblPr>
      <w:tblStyleRowBandSize w:val="1"/>
      <w:tblStyleColBandSize w:val="1"/>
      <w:tblBorders>
        <w:top w:val="single" w:sz="8" w:space="0" w:color="00C18B" w:themeColor="accent1" w:themeTint="BF"/>
        <w:left w:val="single" w:sz="8" w:space="0" w:color="00C18B" w:themeColor="accent1" w:themeTint="BF"/>
        <w:bottom w:val="single" w:sz="8" w:space="0" w:color="00C18B" w:themeColor="accent1" w:themeTint="BF"/>
        <w:right w:val="single" w:sz="8" w:space="0" w:color="00C18B" w:themeColor="accent1" w:themeTint="BF"/>
        <w:insideH w:val="single" w:sz="8" w:space="0" w:color="00C18B" w:themeColor="accent1" w:themeTint="BF"/>
      </w:tblBorders>
    </w:tblPr>
    <w:tblStylePr w:type="firstRow">
      <w:pPr>
        <w:spacing w:before="0" w:after="0" w:line="240" w:lineRule="auto"/>
      </w:pPr>
      <w:rPr>
        <w:b/>
        <w:bCs/>
        <w:color w:val="FFFFFF" w:themeColor="background1"/>
      </w:rPr>
      <w:tblPr/>
      <w:tcPr>
        <w:tcBorders>
          <w:top w:val="single" w:sz="8" w:space="0" w:color="00C18B" w:themeColor="accent1" w:themeTint="BF"/>
          <w:left w:val="single" w:sz="8" w:space="0" w:color="00C18B" w:themeColor="accent1" w:themeTint="BF"/>
          <w:bottom w:val="single" w:sz="8" w:space="0" w:color="00C18B" w:themeColor="accent1" w:themeTint="BF"/>
          <w:right w:val="single" w:sz="8" w:space="0" w:color="00C18B" w:themeColor="accent1" w:themeTint="BF"/>
          <w:insideH w:val="nil"/>
          <w:insideV w:val="nil"/>
        </w:tcBorders>
        <w:shd w:val="clear" w:color="auto" w:fill="00573F" w:themeFill="accent1"/>
      </w:tcPr>
    </w:tblStylePr>
    <w:tblStylePr w:type="lastRow">
      <w:pPr>
        <w:spacing w:before="0" w:after="0" w:line="240" w:lineRule="auto"/>
      </w:pPr>
      <w:rPr>
        <w:b/>
        <w:bCs/>
      </w:rPr>
      <w:tblPr/>
      <w:tcPr>
        <w:tcBorders>
          <w:top w:val="double" w:sz="6" w:space="0" w:color="00C18B" w:themeColor="accent1" w:themeTint="BF"/>
          <w:left w:val="single" w:sz="8" w:space="0" w:color="00C18B" w:themeColor="accent1" w:themeTint="BF"/>
          <w:bottom w:val="single" w:sz="8" w:space="0" w:color="00C18B" w:themeColor="accent1" w:themeTint="BF"/>
          <w:right w:val="single" w:sz="8" w:space="0" w:color="00C18B" w:themeColor="accent1" w:themeTint="BF"/>
          <w:insideH w:val="nil"/>
          <w:insideV w:val="nil"/>
        </w:tcBorders>
      </w:tcPr>
    </w:tblStylePr>
    <w:tblStylePr w:type="firstCol">
      <w:rPr>
        <w:b/>
        <w:bCs/>
      </w:rPr>
    </w:tblStylePr>
    <w:tblStylePr w:type="lastCol">
      <w:rPr>
        <w:b/>
        <w:bCs/>
      </w:rPr>
    </w:tblStylePr>
    <w:tblStylePr w:type="band1Vert">
      <w:tblPr/>
      <w:tcPr>
        <w:shd w:val="clear" w:color="auto" w:fill="96FFE1" w:themeFill="accent1" w:themeFillTint="3F"/>
      </w:tcPr>
    </w:tblStylePr>
    <w:tblStylePr w:type="band1Horz">
      <w:tblPr/>
      <w:tcPr>
        <w:tcBorders>
          <w:insideH w:val="nil"/>
          <w:insideV w:val="nil"/>
        </w:tcBorders>
        <w:shd w:val="clear" w:color="auto" w:fill="96FFE1" w:themeFill="accent1" w:themeFillTint="3F"/>
      </w:tcPr>
    </w:tblStylePr>
    <w:tblStylePr w:type="band2Horz">
      <w:tblPr/>
      <w:tcPr>
        <w:tcBorders>
          <w:insideH w:val="nil"/>
          <w:insideV w:val="nil"/>
        </w:tcBorders>
      </w:tcPr>
    </w:tblStylePr>
  </w:style>
  <w:style w:type="table" w:styleId="MediumShading1-Accent2">
    <w:name w:val="Medium Shading 1 Accent 2"/>
    <w:basedOn w:val="TableNormal"/>
    <w:uiPriority w:val="63"/>
    <w:semiHidden/>
    <w:rsid w:val="0058629F"/>
    <w:tblPr>
      <w:tblStyleRowBandSize w:val="1"/>
      <w:tblStyleColBandSize w:val="1"/>
      <w:tblBorders>
        <w:top w:val="single" w:sz="8" w:space="0" w:color="E5DED1" w:themeColor="accent2" w:themeTint="BF"/>
        <w:left w:val="single" w:sz="8" w:space="0" w:color="E5DED1" w:themeColor="accent2" w:themeTint="BF"/>
        <w:bottom w:val="single" w:sz="8" w:space="0" w:color="E5DED1" w:themeColor="accent2" w:themeTint="BF"/>
        <w:right w:val="single" w:sz="8" w:space="0" w:color="E5DED1" w:themeColor="accent2" w:themeTint="BF"/>
        <w:insideH w:val="single" w:sz="8" w:space="0" w:color="E5DED1" w:themeColor="accent2" w:themeTint="BF"/>
      </w:tblBorders>
    </w:tblPr>
    <w:tblStylePr w:type="firstRow">
      <w:pPr>
        <w:spacing w:before="0" w:after="0" w:line="240" w:lineRule="auto"/>
      </w:pPr>
      <w:rPr>
        <w:b/>
        <w:bCs/>
        <w:color w:val="FFFFFF" w:themeColor="background1"/>
      </w:rPr>
      <w:tblPr/>
      <w:tcPr>
        <w:tcBorders>
          <w:top w:val="single" w:sz="8" w:space="0" w:color="E5DED1" w:themeColor="accent2" w:themeTint="BF"/>
          <w:left w:val="single" w:sz="8" w:space="0" w:color="E5DED1" w:themeColor="accent2" w:themeTint="BF"/>
          <w:bottom w:val="single" w:sz="8" w:space="0" w:color="E5DED1" w:themeColor="accent2" w:themeTint="BF"/>
          <w:right w:val="single" w:sz="8" w:space="0" w:color="E5DED1" w:themeColor="accent2" w:themeTint="BF"/>
          <w:insideH w:val="nil"/>
          <w:insideV w:val="nil"/>
        </w:tcBorders>
        <w:shd w:val="clear" w:color="auto" w:fill="DDD4C2" w:themeFill="accent2"/>
      </w:tcPr>
    </w:tblStylePr>
    <w:tblStylePr w:type="lastRow">
      <w:pPr>
        <w:spacing w:before="0" w:after="0" w:line="240" w:lineRule="auto"/>
      </w:pPr>
      <w:rPr>
        <w:b/>
        <w:bCs/>
      </w:rPr>
      <w:tblPr/>
      <w:tcPr>
        <w:tcBorders>
          <w:top w:val="double" w:sz="6" w:space="0" w:color="E5DED1" w:themeColor="accent2" w:themeTint="BF"/>
          <w:left w:val="single" w:sz="8" w:space="0" w:color="E5DED1" w:themeColor="accent2" w:themeTint="BF"/>
          <w:bottom w:val="single" w:sz="8" w:space="0" w:color="E5DED1" w:themeColor="accent2" w:themeTint="BF"/>
          <w:right w:val="single" w:sz="8" w:space="0" w:color="E5DED1" w:themeColor="accent2" w:themeTint="BF"/>
          <w:insideH w:val="nil"/>
          <w:insideV w:val="nil"/>
        </w:tcBorders>
      </w:tcPr>
    </w:tblStylePr>
    <w:tblStylePr w:type="firstCol">
      <w:rPr>
        <w:b/>
        <w:bCs/>
      </w:rPr>
    </w:tblStylePr>
    <w:tblStylePr w:type="lastCol">
      <w:rPr>
        <w:b/>
        <w:bCs/>
      </w:rPr>
    </w:tblStylePr>
    <w:tblStylePr w:type="band1Vert">
      <w:tblPr/>
      <w:tcPr>
        <w:shd w:val="clear" w:color="auto" w:fill="F6F4EF" w:themeFill="accent2" w:themeFillTint="3F"/>
      </w:tcPr>
    </w:tblStylePr>
    <w:tblStylePr w:type="band1Horz">
      <w:tblPr/>
      <w:tcPr>
        <w:tcBorders>
          <w:insideH w:val="nil"/>
          <w:insideV w:val="nil"/>
        </w:tcBorders>
        <w:shd w:val="clear" w:color="auto" w:fill="F6F4EF" w:themeFill="accent2" w:themeFillTint="3F"/>
      </w:tcPr>
    </w:tblStylePr>
    <w:tblStylePr w:type="band2Horz">
      <w:tblPr/>
      <w:tcPr>
        <w:tcBorders>
          <w:insideH w:val="nil"/>
          <w:insideV w:val="nil"/>
        </w:tcBorders>
      </w:tcPr>
    </w:tblStylePr>
  </w:style>
  <w:style w:type="table" w:styleId="MediumShading1-Accent3">
    <w:name w:val="Medium Shading 1 Accent 3"/>
    <w:basedOn w:val="TableNormal"/>
    <w:uiPriority w:val="63"/>
    <w:semiHidden/>
    <w:rsid w:val="0058629F"/>
    <w:tblPr>
      <w:tblStyleRowBandSize w:val="1"/>
      <w:tblStyleColBandSize w:val="1"/>
      <w:tblBorders>
        <w:top w:val="single" w:sz="8" w:space="0" w:color="06FFF2" w:themeColor="accent3" w:themeTint="BF"/>
        <w:left w:val="single" w:sz="8" w:space="0" w:color="06FFF2" w:themeColor="accent3" w:themeTint="BF"/>
        <w:bottom w:val="single" w:sz="8" w:space="0" w:color="06FFF2" w:themeColor="accent3" w:themeTint="BF"/>
        <w:right w:val="single" w:sz="8" w:space="0" w:color="06FFF2" w:themeColor="accent3" w:themeTint="BF"/>
        <w:insideH w:val="single" w:sz="8" w:space="0" w:color="06FFF2" w:themeColor="accent3" w:themeTint="BF"/>
      </w:tblBorders>
    </w:tblPr>
    <w:tblStylePr w:type="firstRow">
      <w:pPr>
        <w:spacing w:before="0" w:after="0" w:line="240" w:lineRule="auto"/>
      </w:pPr>
      <w:rPr>
        <w:b/>
        <w:bCs/>
        <w:color w:val="FFFFFF" w:themeColor="background1"/>
      </w:rPr>
      <w:tblPr/>
      <w:tcPr>
        <w:tcBorders>
          <w:top w:val="single" w:sz="8" w:space="0" w:color="06FFF2" w:themeColor="accent3" w:themeTint="BF"/>
          <w:left w:val="single" w:sz="8" w:space="0" w:color="06FFF2" w:themeColor="accent3" w:themeTint="BF"/>
          <w:bottom w:val="single" w:sz="8" w:space="0" w:color="06FFF2" w:themeColor="accent3" w:themeTint="BF"/>
          <w:right w:val="single" w:sz="8" w:space="0" w:color="06FFF2" w:themeColor="accent3" w:themeTint="BF"/>
          <w:insideH w:val="nil"/>
          <w:insideV w:val="nil"/>
        </w:tcBorders>
        <w:shd w:val="clear" w:color="auto" w:fill="00B2A9" w:themeFill="accent3"/>
      </w:tcPr>
    </w:tblStylePr>
    <w:tblStylePr w:type="lastRow">
      <w:pPr>
        <w:spacing w:before="0" w:after="0" w:line="240" w:lineRule="auto"/>
      </w:pPr>
      <w:rPr>
        <w:b/>
        <w:bCs/>
      </w:rPr>
      <w:tblPr/>
      <w:tcPr>
        <w:tcBorders>
          <w:top w:val="double" w:sz="6" w:space="0" w:color="06FFF2" w:themeColor="accent3" w:themeTint="BF"/>
          <w:left w:val="single" w:sz="8" w:space="0" w:color="06FFF2" w:themeColor="accent3" w:themeTint="BF"/>
          <w:bottom w:val="single" w:sz="8" w:space="0" w:color="06FFF2" w:themeColor="accent3" w:themeTint="BF"/>
          <w:right w:val="single" w:sz="8" w:space="0" w:color="06FFF2" w:themeColor="accent3" w:themeTint="BF"/>
          <w:insideH w:val="nil"/>
          <w:insideV w:val="nil"/>
        </w:tcBorders>
      </w:tcPr>
    </w:tblStylePr>
    <w:tblStylePr w:type="firstCol">
      <w:rPr>
        <w:b/>
        <w:bCs/>
      </w:rPr>
    </w:tblStylePr>
    <w:tblStylePr w:type="lastCol">
      <w:rPr>
        <w:b/>
        <w:bCs/>
      </w:rPr>
    </w:tblStylePr>
    <w:tblStylePr w:type="band1Vert">
      <w:tblPr/>
      <w:tcPr>
        <w:shd w:val="clear" w:color="auto" w:fill="ACFFFA" w:themeFill="accent3" w:themeFillTint="3F"/>
      </w:tcPr>
    </w:tblStylePr>
    <w:tblStylePr w:type="band1Horz">
      <w:tblPr/>
      <w:tcPr>
        <w:tcBorders>
          <w:insideH w:val="nil"/>
          <w:insideV w:val="nil"/>
        </w:tcBorders>
        <w:shd w:val="clear" w:color="auto" w:fill="ACFFFA" w:themeFill="accent3" w:themeFillTint="3F"/>
      </w:tcPr>
    </w:tblStylePr>
    <w:tblStylePr w:type="band2Horz">
      <w:tblPr/>
      <w:tcPr>
        <w:tcBorders>
          <w:insideH w:val="nil"/>
          <w:insideV w:val="nil"/>
        </w:tcBorders>
      </w:tcPr>
    </w:tblStylePr>
  </w:style>
  <w:style w:type="table" w:styleId="MediumShading1-Accent4">
    <w:name w:val="Medium Shading 1 Accent 4"/>
    <w:basedOn w:val="TableNormal"/>
    <w:uiPriority w:val="63"/>
    <w:semiHidden/>
    <w:rsid w:val="0058629F"/>
    <w:tblPr>
      <w:tblStyleRowBandSize w:val="1"/>
      <w:tblStyleColBandSize w:val="1"/>
      <w:tblBorders>
        <w:top w:val="single" w:sz="8" w:space="0" w:color="442D97" w:themeColor="accent4" w:themeTint="BF"/>
        <w:left w:val="single" w:sz="8" w:space="0" w:color="442D97" w:themeColor="accent4" w:themeTint="BF"/>
        <w:bottom w:val="single" w:sz="8" w:space="0" w:color="442D97" w:themeColor="accent4" w:themeTint="BF"/>
        <w:right w:val="single" w:sz="8" w:space="0" w:color="442D97" w:themeColor="accent4" w:themeTint="BF"/>
        <w:insideH w:val="single" w:sz="8" w:space="0" w:color="442D97" w:themeColor="accent4" w:themeTint="BF"/>
      </w:tblBorders>
    </w:tblPr>
    <w:tblStylePr w:type="firstRow">
      <w:pPr>
        <w:spacing w:before="0" w:after="0" w:line="240" w:lineRule="auto"/>
      </w:pPr>
      <w:rPr>
        <w:b/>
        <w:bCs/>
        <w:color w:val="FFFFFF" w:themeColor="background1"/>
      </w:rPr>
      <w:tblPr/>
      <w:tcPr>
        <w:tcBorders>
          <w:top w:val="single" w:sz="8" w:space="0" w:color="442D97" w:themeColor="accent4" w:themeTint="BF"/>
          <w:left w:val="single" w:sz="8" w:space="0" w:color="442D97" w:themeColor="accent4" w:themeTint="BF"/>
          <w:bottom w:val="single" w:sz="8" w:space="0" w:color="442D97" w:themeColor="accent4" w:themeTint="BF"/>
          <w:right w:val="single" w:sz="8" w:space="0" w:color="442D97" w:themeColor="accent4" w:themeTint="BF"/>
          <w:insideH w:val="nil"/>
          <w:insideV w:val="nil"/>
        </w:tcBorders>
        <w:shd w:val="clear" w:color="auto" w:fill="201547" w:themeFill="accent4"/>
      </w:tcPr>
    </w:tblStylePr>
    <w:tblStylePr w:type="lastRow">
      <w:pPr>
        <w:spacing w:before="0" w:after="0" w:line="240" w:lineRule="auto"/>
      </w:pPr>
      <w:rPr>
        <w:b/>
        <w:bCs/>
      </w:rPr>
      <w:tblPr/>
      <w:tcPr>
        <w:tcBorders>
          <w:top w:val="double" w:sz="6" w:space="0" w:color="442D97" w:themeColor="accent4" w:themeTint="BF"/>
          <w:left w:val="single" w:sz="8" w:space="0" w:color="442D97" w:themeColor="accent4" w:themeTint="BF"/>
          <w:bottom w:val="single" w:sz="8" w:space="0" w:color="442D97" w:themeColor="accent4" w:themeTint="BF"/>
          <w:right w:val="single" w:sz="8" w:space="0" w:color="442D97" w:themeColor="accent4" w:themeTint="BF"/>
          <w:insideH w:val="nil"/>
          <w:insideV w:val="nil"/>
        </w:tcBorders>
      </w:tcPr>
    </w:tblStylePr>
    <w:tblStylePr w:type="firstCol">
      <w:rPr>
        <w:b/>
        <w:bCs/>
      </w:rPr>
    </w:tblStylePr>
    <w:tblStylePr w:type="lastCol">
      <w:rPr>
        <w:b/>
        <w:bCs/>
      </w:rPr>
    </w:tblStylePr>
    <w:tblStylePr w:type="band1Vert">
      <w:tblPr/>
      <w:tcPr>
        <w:shd w:val="clear" w:color="auto" w:fill="BBAFE7" w:themeFill="accent4" w:themeFillTint="3F"/>
      </w:tcPr>
    </w:tblStylePr>
    <w:tblStylePr w:type="band1Horz">
      <w:tblPr/>
      <w:tcPr>
        <w:tcBorders>
          <w:insideH w:val="nil"/>
          <w:insideV w:val="nil"/>
        </w:tcBorders>
        <w:shd w:val="clear" w:color="auto" w:fill="BBAFE7" w:themeFill="accent4" w:themeFillTint="3F"/>
      </w:tcPr>
    </w:tblStylePr>
    <w:tblStylePr w:type="band2Horz">
      <w:tblPr/>
      <w:tcPr>
        <w:tcBorders>
          <w:insideH w:val="nil"/>
          <w:insideV w:val="nil"/>
        </w:tcBorders>
      </w:tcPr>
    </w:tblStylePr>
  </w:style>
  <w:style w:type="table" w:styleId="MediumShading1-Accent5">
    <w:name w:val="Medium Shading 1 Accent 5"/>
    <w:basedOn w:val="TableNormal"/>
    <w:uiPriority w:val="63"/>
    <w:semiHidden/>
    <w:rsid w:val="0058629F"/>
    <w:tblPr>
      <w:tblStyleRowBandSize w:val="1"/>
      <w:tblStyleColBandSize w:val="1"/>
      <w:tblBorders>
        <w:top w:val="single" w:sz="8" w:space="0" w:color="8CB3A8" w:themeColor="accent5" w:themeTint="BF"/>
        <w:left w:val="single" w:sz="8" w:space="0" w:color="8CB3A8" w:themeColor="accent5" w:themeTint="BF"/>
        <w:bottom w:val="single" w:sz="8" w:space="0" w:color="8CB3A8" w:themeColor="accent5" w:themeTint="BF"/>
        <w:right w:val="single" w:sz="8" w:space="0" w:color="8CB3A8" w:themeColor="accent5" w:themeTint="BF"/>
        <w:insideH w:val="single" w:sz="8" w:space="0" w:color="8CB3A8" w:themeColor="accent5" w:themeTint="BF"/>
      </w:tblBorders>
    </w:tblPr>
    <w:tblStylePr w:type="firstRow">
      <w:pPr>
        <w:spacing w:before="0" w:after="0" w:line="240" w:lineRule="auto"/>
      </w:pPr>
      <w:rPr>
        <w:b/>
        <w:bCs/>
        <w:color w:val="FFFFFF" w:themeColor="background1"/>
      </w:rPr>
      <w:tblPr/>
      <w:tcPr>
        <w:tcBorders>
          <w:top w:val="single" w:sz="8" w:space="0" w:color="8CB3A8" w:themeColor="accent5" w:themeTint="BF"/>
          <w:left w:val="single" w:sz="8" w:space="0" w:color="8CB3A8" w:themeColor="accent5" w:themeTint="BF"/>
          <w:bottom w:val="single" w:sz="8" w:space="0" w:color="8CB3A8" w:themeColor="accent5" w:themeTint="BF"/>
          <w:right w:val="single" w:sz="8" w:space="0" w:color="8CB3A8" w:themeColor="accent5" w:themeTint="BF"/>
          <w:insideH w:val="nil"/>
          <w:insideV w:val="nil"/>
        </w:tcBorders>
        <w:shd w:val="clear" w:color="auto" w:fill="669A8C" w:themeFill="accent5"/>
      </w:tcPr>
    </w:tblStylePr>
    <w:tblStylePr w:type="lastRow">
      <w:pPr>
        <w:spacing w:before="0" w:after="0" w:line="240" w:lineRule="auto"/>
      </w:pPr>
      <w:rPr>
        <w:b/>
        <w:bCs/>
      </w:rPr>
      <w:tblPr/>
      <w:tcPr>
        <w:tcBorders>
          <w:top w:val="double" w:sz="6" w:space="0" w:color="8CB3A8" w:themeColor="accent5" w:themeTint="BF"/>
          <w:left w:val="single" w:sz="8" w:space="0" w:color="8CB3A8" w:themeColor="accent5" w:themeTint="BF"/>
          <w:bottom w:val="single" w:sz="8" w:space="0" w:color="8CB3A8" w:themeColor="accent5" w:themeTint="BF"/>
          <w:right w:val="single" w:sz="8" w:space="0" w:color="8CB3A8" w:themeColor="accent5" w:themeTint="BF"/>
          <w:insideH w:val="nil"/>
          <w:insideV w:val="nil"/>
        </w:tcBorders>
      </w:tcPr>
    </w:tblStylePr>
    <w:tblStylePr w:type="firstCol">
      <w:rPr>
        <w:b/>
        <w:bCs/>
      </w:rPr>
    </w:tblStylePr>
    <w:tblStylePr w:type="lastCol">
      <w:rPr>
        <w:b/>
        <w:bCs/>
      </w:rPr>
    </w:tblStylePr>
    <w:tblStylePr w:type="band1Vert">
      <w:tblPr/>
      <w:tcPr>
        <w:shd w:val="clear" w:color="auto" w:fill="D9E6E2" w:themeFill="accent5" w:themeFillTint="3F"/>
      </w:tcPr>
    </w:tblStylePr>
    <w:tblStylePr w:type="band1Horz">
      <w:tblPr/>
      <w:tcPr>
        <w:tcBorders>
          <w:insideH w:val="nil"/>
          <w:insideV w:val="nil"/>
        </w:tcBorders>
        <w:shd w:val="clear" w:color="auto" w:fill="D9E6E2" w:themeFill="accent5" w:themeFillTint="3F"/>
      </w:tcPr>
    </w:tblStylePr>
    <w:tblStylePr w:type="band2Horz">
      <w:tblPr/>
      <w:tcPr>
        <w:tcBorders>
          <w:insideH w:val="nil"/>
          <w:insideV w:val="nil"/>
        </w:tcBorders>
      </w:tcPr>
    </w:tblStylePr>
  </w:style>
  <w:style w:type="table" w:styleId="MediumShading1-Accent6">
    <w:name w:val="Medium Shading 1 Accent 6"/>
    <w:basedOn w:val="TableNormal"/>
    <w:uiPriority w:val="63"/>
    <w:semiHidden/>
    <w:rsid w:val="0058629F"/>
    <w:tblPr>
      <w:tblStyleRowBandSize w:val="1"/>
      <w:tblStyleColBandSize w:val="1"/>
      <w:tblBorders>
        <w:top w:val="single" w:sz="8" w:space="0" w:color="F0EBE3" w:themeColor="accent6" w:themeTint="BF"/>
        <w:left w:val="single" w:sz="8" w:space="0" w:color="F0EBE3" w:themeColor="accent6" w:themeTint="BF"/>
        <w:bottom w:val="single" w:sz="8" w:space="0" w:color="F0EBE3" w:themeColor="accent6" w:themeTint="BF"/>
        <w:right w:val="single" w:sz="8" w:space="0" w:color="F0EBE3" w:themeColor="accent6" w:themeTint="BF"/>
        <w:insideH w:val="single" w:sz="8" w:space="0" w:color="F0EBE3" w:themeColor="accent6" w:themeTint="BF"/>
      </w:tblBorders>
    </w:tblPr>
    <w:tblStylePr w:type="firstRow">
      <w:pPr>
        <w:spacing w:before="0" w:after="0" w:line="240" w:lineRule="auto"/>
      </w:pPr>
      <w:rPr>
        <w:b/>
        <w:bCs/>
        <w:color w:val="FFFFFF" w:themeColor="background1"/>
      </w:rPr>
      <w:tblPr/>
      <w:tcPr>
        <w:tcBorders>
          <w:top w:val="single" w:sz="8" w:space="0" w:color="F0EBE3" w:themeColor="accent6" w:themeTint="BF"/>
          <w:left w:val="single" w:sz="8" w:space="0" w:color="F0EBE3" w:themeColor="accent6" w:themeTint="BF"/>
          <w:bottom w:val="single" w:sz="8" w:space="0" w:color="F0EBE3" w:themeColor="accent6" w:themeTint="BF"/>
          <w:right w:val="single" w:sz="8" w:space="0" w:color="F0EBE3" w:themeColor="accent6" w:themeTint="BF"/>
          <w:insideH w:val="nil"/>
          <w:insideV w:val="nil"/>
        </w:tcBorders>
        <w:shd w:val="clear" w:color="auto" w:fill="EBE5DA" w:themeFill="accent6"/>
      </w:tcPr>
    </w:tblStylePr>
    <w:tblStylePr w:type="lastRow">
      <w:pPr>
        <w:spacing w:before="0" w:after="0" w:line="240" w:lineRule="auto"/>
      </w:pPr>
      <w:rPr>
        <w:b/>
        <w:bCs/>
      </w:rPr>
      <w:tblPr/>
      <w:tcPr>
        <w:tcBorders>
          <w:top w:val="double" w:sz="6" w:space="0" w:color="F0EBE3" w:themeColor="accent6" w:themeTint="BF"/>
          <w:left w:val="single" w:sz="8" w:space="0" w:color="F0EBE3" w:themeColor="accent6" w:themeTint="BF"/>
          <w:bottom w:val="single" w:sz="8" w:space="0" w:color="F0EBE3" w:themeColor="accent6" w:themeTint="BF"/>
          <w:right w:val="single" w:sz="8" w:space="0" w:color="F0EBE3" w:themeColor="accent6" w:themeTint="BF"/>
          <w:insideH w:val="nil"/>
          <w:insideV w:val="nil"/>
        </w:tcBorders>
      </w:tcPr>
    </w:tblStylePr>
    <w:tblStylePr w:type="firstCol">
      <w:rPr>
        <w:b/>
        <w:bCs/>
      </w:rPr>
    </w:tblStylePr>
    <w:tblStylePr w:type="lastCol">
      <w:rPr>
        <w:b/>
        <w:bCs/>
      </w:rPr>
    </w:tblStylePr>
    <w:tblStylePr w:type="band1Vert">
      <w:tblPr/>
      <w:tcPr>
        <w:shd w:val="clear" w:color="auto" w:fill="FAF8F5" w:themeFill="accent6" w:themeFillTint="3F"/>
      </w:tcPr>
    </w:tblStylePr>
    <w:tblStylePr w:type="band1Horz">
      <w:tblPr/>
      <w:tcPr>
        <w:tcBorders>
          <w:insideH w:val="nil"/>
          <w:insideV w:val="nil"/>
        </w:tcBorders>
        <w:shd w:val="clear" w:color="auto" w:fill="FAF8F5" w:themeFill="accent6" w:themeFillTint="3F"/>
      </w:tcPr>
    </w:tblStylePr>
    <w:tblStylePr w:type="band2Horz">
      <w:tblPr/>
      <w:tcPr>
        <w:tcBorders>
          <w:insideH w:val="nil"/>
          <w:insideV w:val="nil"/>
        </w:tcBorders>
      </w:tcPr>
    </w:tblStylePr>
  </w:style>
  <w:style w:type="table" w:styleId="MediumShading2">
    <w:name w:val="Medium Shading 2"/>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232222" w:themeFill="tex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232222" w:themeFill="text1"/>
      </w:tcPr>
    </w:tblStylePr>
    <w:tblStylePr w:type="lastCol">
      <w:rPr>
        <w:b/>
        <w:bCs/>
        <w:color w:val="FFFFFF" w:themeColor="background1"/>
      </w:rPr>
      <w:tblPr/>
      <w:tcPr>
        <w:tcBorders>
          <w:left w:val="nil"/>
          <w:right w:val="nil"/>
          <w:insideH w:val="nil"/>
          <w:insideV w:val="nil"/>
        </w:tcBorders>
        <w:shd w:val="clear" w:color="auto" w:fill="232222" w:themeFill="tex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1">
    <w:name w:val="Medium Shading 2 Accent 1"/>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00573F" w:themeFill="accen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00573F" w:themeFill="accent1"/>
      </w:tcPr>
    </w:tblStylePr>
    <w:tblStylePr w:type="lastCol">
      <w:rPr>
        <w:b/>
        <w:bCs/>
        <w:color w:val="FFFFFF" w:themeColor="background1"/>
      </w:rPr>
      <w:tblPr/>
      <w:tcPr>
        <w:tcBorders>
          <w:left w:val="nil"/>
          <w:right w:val="nil"/>
          <w:insideH w:val="nil"/>
          <w:insideV w:val="nil"/>
        </w:tcBorders>
        <w:shd w:val="clear" w:color="auto" w:fill="00573F" w:themeFill="accen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2">
    <w:name w:val="Medium Shading 2 Accent 2"/>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DDD4C2" w:themeFill="accent2"/>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DDD4C2" w:themeFill="accent2"/>
      </w:tcPr>
    </w:tblStylePr>
    <w:tblStylePr w:type="lastCol">
      <w:rPr>
        <w:b/>
        <w:bCs/>
        <w:color w:val="FFFFFF" w:themeColor="background1"/>
      </w:rPr>
      <w:tblPr/>
      <w:tcPr>
        <w:tcBorders>
          <w:left w:val="nil"/>
          <w:right w:val="nil"/>
          <w:insideH w:val="nil"/>
          <w:insideV w:val="nil"/>
        </w:tcBorders>
        <w:shd w:val="clear" w:color="auto" w:fill="DDD4C2" w:themeFill="accent2"/>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3">
    <w:name w:val="Medium Shading 2 Accent 3"/>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00B2A9" w:themeFill="accent3"/>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00B2A9" w:themeFill="accent3"/>
      </w:tcPr>
    </w:tblStylePr>
    <w:tblStylePr w:type="lastCol">
      <w:rPr>
        <w:b/>
        <w:bCs/>
        <w:color w:val="FFFFFF" w:themeColor="background1"/>
      </w:rPr>
      <w:tblPr/>
      <w:tcPr>
        <w:tcBorders>
          <w:left w:val="nil"/>
          <w:right w:val="nil"/>
          <w:insideH w:val="nil"/>
          <w:insideV w:val="nil"/>
        </w:tcBorders>
        <w:shd w:val="clear" w:color="auto" w:fill="00B2A9" w:themeFill="accent3"/>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4">
    <w:name w:val="Medium Shading 2 Accent 4"/>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201547" w:themeFill="accent4"/>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201547" w:themeFill="accent4"/>
      </w:tcPr>
    </w:tblStylePr>
    <w:tblStylePr w:type="lastCol">
      <w:rPr>
        <w:b/>
        <w:bCs/>
        <w:color w:val="FFFFFF" w:themeColor="background1"/>
      </w:rPr>
      <w:tblPr/>
      <w:tcPr>
        <w:tcBorders>
          <w:left w:val="nil"/>
          <w:right w:val="nil"/>
          <w:insideH w:val="nil"/>
          <w:insideV w:val="nil"/>
        </w:tcBorders>
        <w:shd w:val="clear" w:color="auto" w:fill="201547" w:themeFill="accent4"/>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5">
    <w:name w:val="Medium Shading 2 Accent 5"/>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669A8C" w:themeFill="accent5"/>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669A8C" w:themeFill="accent5"/>
      </w:tcPr>
    </w:tblStylePr>
    <w:tblStylePr w:type="lastCol">
      <w:rPr>
        <w:b/>
        <w:bCs/>
        <w:color w:val="FFFFFF" w:themeColor="background1"/>
      </w:rPr>
      <w:tblPr/>
      <w:tcPr>
        <w:tcBorders>
          <w:left w:val="nil"/>
          <w:right w:val="nil"/>
          <w:insideH w:val="nil"/>
          <w:insideV w:val="nil"/>
        </w:tcBorders>
        <w:shd w:val="clear" w:color="auto" w:fill="669A8C" w:themeFill="accent5"/>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6">
    <w:name w:val="Medium Shading 2 Accent 6"/>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EBE5DA" w:themeFill="accent6"/>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EBE5DA" w:themeFill="accent6"/>
      </w:tcPr>
    </w:tblStylePr>
    <w:tblStylePr w:type="lastCol">
      <w:rPr>
        <w:b/>
        <w:bCs/>
        <w:color w:val="FFFFFF" w:themeColor="background1"/>
      </w:rPr>
      <w:tblPr/>
      <w:tcPr>
        <w:tcBorders>
          <w:left w:val="nil"/>
          <w:right w:val="nil"/>
          <w:insideH w:val="nil"/>
          <w:insideV w:val="nil"/>
        </w:tcBorders>
        <w:shd w:val="clear" w:color="auto" w:fill="EBE5DA" w:themeFill="accent6"/>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PlainTable1">
    <w:name w:val="Plain Table 1"/>
    <w:basedOn w:val="TableNormal"/>
    <w:uiPriority w:val="41"/>
    <w:semiHidden/>
    <w:rsid w:val="0058629F"/>
    <w:tblPr>
      <w:tblStyleRowBandSize w:val="1"/>
      <w:tblStyleColBandSize w:val="1"/>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tblStylePr w:type="firstRow">
      <w:rPr>
        <w:b/>
        <w:bCs/>
      </w:rPr>
    </w:tblStylePr>
    <w:tblStylePr w:type="lastRow">
      <w:rPr>
        <w:b/>
        <w:bCs/>
      </w:rPr>
      <w:tblPr/>
      <w:tcPr>
        <w:tcBorders>
          <w:top w:val="double" w:sz="4" w:space="0" w:color="BFBFBF" w:themeColor="background1" w:themeShade="BF"/>
        </w:tcBorders>
      </w:tc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PlainTable3">
    <w:name w:val="Plain Table 3"/>
    <w:basedOn w:val="TableNormal"/>
    <w:uiPriority w:val="43"/>
    <w:semiHidden/>
    <w:rsid w:val="0058629F"/>
    <w:tblPr>
      <w:tblStyleRowBandSize w:val="1"/>
      <w:tblStyleColBandSize w:val="1"/>
    </w:tblPr>
    <w:tblStylePr w:type="firstRow">
      <w:rPr>
        <w:b/>
        <w:bCs/>
        <w:caps/>
      </w:rPr>
      <w:tblPr/>
      <w:tcPr>
        <w:tcBorders>
          <w:bottom w:val="single" w:sz="4" w:space="0" w:color="918E8E" w:themeColor="text1" w:themeTint="80"/>
        </w:tcBorders>
      </w:tcPr>
    </w:tblStylePr>
    <w:tblStylePr w:type="lastRow">
      <w:rPr>
        <w:b/>
        <w:bCs/>
        <w:caps/>
      </w:rPr>
      <w:tblPr/>
      <w:tcPr>
        <w:tcBorders>
          <w:top w:val="nil"/>
        </w:tcBorders>
      </w:tcPr>
    </w:tblStylePr>
    <w:tblStylePr w:type="firstCol">
      <w:rPr>
        <w:b/>
        <w:bCs/>
        <w:caps/>
      </w:rPr>
      <w:tblPr/>
      <w:tcPr>
        <w:tcBorders>
          <w:right w:val="single" w:sz="4" w:space="0" w:color="918E8E" w:themeColor="text1" w:themeTint="80"/>
        </w:tcBorders>
      </w:tcPr>
    </w:tblStylePr>
    <w:tblStylePr w:type="lastCol">
      <w:rPr>
        <w:b/>
        <w:bCs/>
        <w:caps/>
      </w:rPr>
      <w:tblPr/>
      <w:tcPr>
        <w:tcBorders>
          <w:left w:val="nil"/>
        </w:tcBorders>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style>
  <w:style w:type="table" w:styleId="PlainTable4">
    <w:name w:val="Plain Table 4"/>
    <w:basedOn w:val="TableNormal"/>
    <w:uiPriority w:val="44"/>
    <w:semiHidden/>
    <w:rsid w:val="0058629F"/>
    <w:tblPr>
      <w:tblStyleRowBandSize w:val="1"/>
      <w:tblStyleColBandSize w:val="1"/>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PlainTable5">
    <w:name w:val="Plain Table 5"/>
    <w:basedOn w:val="TableNormal"/>
    <w:uiPriority w:val="45"/>
    <w:semiHidden/>
    <w:rsid w:val="0058629F"/>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918E8E" w:themeColor="text1" w:themeTint="80"/>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918E8E" w:themeColor="text1" w:themeTint="80"/>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918E8E" w:themeColor="text1" w:themeTint="80"/>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918E8E" w:themeColor="text1" w:themeTint="80"/>
        </w:tcBorders>
        <w:shd w:val="clear" w:color="auto" w:fill="FFFFFF" w:themeFill="background1"/>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Table3Deffects1">
    <w:name w:val="Table 3D effects 1"/>
    <w:basedOn w:val="TableNormal"/>
    <w:semiHidden/>
    <w:rsid w:val="0058629F"/>
    <w:tblPr/>
    <w:tcPr>
      <w:shd w:val="solid" w:color="C0C0C0" w:fill="FFFFFF"/>
    </w:tcPr>
    <w:tblStylePr w:type="firstRow">
      <w:rPr>
        <w:b/>
        <w:bCs/>
        <w:color w:val="800080"/>
      </w:rPr>
      <w:tblPr/>
      <w:tcPr>
        <w:tcBorders>
          <w:bottom w:val="single" w:sz="6" w:space="0" w:color="808080"/>
          <w:tl2br w:val="none" w:sz="0" w:space="0" w:color="auto"/>
          <w:tr2bl w:val="none" w:sz="0" w:space="0" w:color="auto"/>
        </w:tcBorders>
      </w:tcPr>
    </w:tblStylePr>
    <w:tblStylePr w:type="lastRow">
      <w:tblPr/>
      <w:tcPr>
        <w:tcBorders>
          <w:top w:val="single" w:sz="6" w:space="0" w:color="FFFFFF"/>
          <w:tl2br w:val="none" w:sz="0" w:space="0" w:color="auto"/>
          <w:tr2bl w:val="none" w:sz="0" w:space="0" w:color="auto"/>
        </w:tcBorders>
      </w:tcPr>
    </w:tblStylePr>
    <w:tblStylePr w:type="firstCol">
      <w:rPr>
        <w:b/>
        <w:bCs/>
      </w:rPr>
      <w:tblPr/>
      <w:tcPr>
        <w:tcBorders>
          <w:right w:val="single" w:sz="6" w:space="0" w:color="808080"/>
          <w:tl2br w:val="none" w:sz="0" w:space="0" w:color="auto"/>
          <w:tr2bl w:val="none" w:sz="0" w:space="0" w:color="auto"/>
        </w:tcBorders>
      </w:tcPr>
    </w:tblStylePr>
    <w:tblStylePr w:type="lastCol">
      <w:tblPr/>
      <w:tcPr>
        <w:tcBorders>
          <w:left w:val="single" w:sz="6" w:space="0" w:color="FFFFFF"/>
          <w:tl2br w:val="none" w:sz="0" w:space="0" w:color="auto"/>
          <w:tr2bl w:val="none" w:sz="0" w:space="0" w:color="auto"/>
        </w:tcBorders>
      </w:tcPr>
    </w:tblStylePr>
    <w:tblStylePr w:type="neCell">
      <w:tblPr/>
      <w:tcPr>
        <w:tcBorders>
          <w:left w:val="none" w:sz="0" w:space="0" w:color="auto"/>
          <w:bottom w:val="none" w:sz="0" w:space="0" w:color="auto"/>
          <w:tl2br w:val="none" w:sz="0" w:space="0" w:color="auto"/>
          <w:tr2bl w:val="none" w:sz="0" w:space="0" w:color="auto"/>
        </w:tcBorders>
      </w:tcPr>
    </w:tblStylePr>
    <w:tblStylePr w:type="nwCell">
      <w:tblPr/>
      <w:tcPr>
        <w:tcBorders>
          <w:bottom w:val="none" w:sz="0" w:space="0" w:color="auto"/>
          <w:right w:val="none" w:sz="0" w:space="0" w:color="auto"/>
          <w:tl2br w:val="none" w:sz="0" w:space="0" w:color="auto"/>
          <w:tr2bl w:val="none" w:sz="0" w:space="0" w:color="auto"/>
        </w:tcBorders>
      </w:tcPr>
    </w:tblStylePr>
    <w:tblStylePr w:type="seCell">
      <w:tblPr/>
      <w:tcPr>
        <w:tcBorders>
          <w:top w:val="none" w:sz="0" w:space="0" w:color="auto"/>
          <w:left w:val="none" w:sz="0" w:space="0" w:color="auto"/>
          <w:tl2br w:val="none" w:sz="0" w:space="0" w:color="auto"/>
          <w:tr2bl w:val="none" w:sz="0" w:space="0" w:color="auto"/>
        </w:tcBorders>
      </w:tcPr>
    </w:tblStylePr>
    <w:tblStylePr w:type="swCell">
      <w:rPr>
        <w:color w:val="000080"/>
      </w:rPr>
      <w:tblPr/>
      <w:tcPr>
        <w:tcBorders>
          <w:top w:val="none" w:sz="0" w:space="0" w:color="auto"/>
          <w:right w:val="none" w:sz="0" w:space="0" w:color="auto"/>
          <w:tl2br w:val="none" w:sz="0" w:space="0" w:color="auto"/>
          <w:tr2bl w:val="none" w:sz="0" w:space="0" w:color="auto"/>
        </w:tcBorders>
      </w:tcPr>
    </w:tblStylePr>
  </w:style>
  <w:style w:type="table" w:styleId="Table3Deffects2">
    <w:name w:val="Table 3D effects 2"/>
    <w:basedOn w:val="TableNormal"/>
    <w:semiHidden/>
    <w:rsid w:val="0058629F"/>
    <w:tblPr>
      <w:tblStyleRowBandSize w:val="1"/>
    </w:tblPr>
    <w:tcPr>
      <w:shd w:val="solid" w:color="C0C0C0" w:fill="FFFFFF"/>
    </w:tc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3Deffects3">
    <w:name w:val="Table 3D effects 3"/>
    <w:basedOn w:val="TableNormal"/>
    <w:semiHidden/>
    <w:rsid w:val="0058629F"/>
    <w:tblPr>
      <w:tblStyleRowBandSize w:val="1"/>
      <w:tblStyleColBandSize w:val="1"/>
    </w:tbl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50" w:color="C0C0C0" w:fill="FFFFFF"/>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lassic1">
    <w:name w:val="Table Classic 1"/>
    <w:basedOn w:val="TableNormal"/>
    <w:semiHidden/>
    <w:rsid w:val="0058629F"/>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tblPr/>
      <w:tcPr>
        <w:tcBorders>
          <w:right w:val="single" w:sz="6" w:space="0" w:color="000000"/>
          <w:tl2br w:val="none" w:sz="0" w:space="0" w:color="auto"/>
          <w:tr2bl w:val="none" w:sz="0" w:space="0" w:color="auto"/>
        </w:tcBorders>
      </w:tc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lassic2">
    <w:name w:val="Table Classic 2"/>
    <w:basedOn w:val="TableNormal"/>
    <w:semiHidden/>
    <w:rsid w:val="0058629F"/>
    <w:tblPr>
      <w:tblBorders>
        <w:top w:val="single" w:sz="12" w:space="0" w:color="000000"/>
        <w:bottom w:val="single" w:sz="12" w:space="0" w:color="000000"/>
      </w:tblBorders>
    </w:tblPr>
    <w:tcPr>
      <w:shd w:val="clear" w:color="auto" w:fill="auto"/>
    </w:tcPr>
    <w:tblStylePr w:type="firstRow">
      <w:rPr>
        <w:color w:val="FFFFFF"/>
      </w:rPr>
      <w:tblPr/>
      <w:tcPr>
        <w:tcBorders>
          <w:bottom w:val="single" w:sz="6" w:space="0" w:color="000000"/>
          <w:tl2br w:val="none" w:sz="0" w:space="0" w:color="auto"/>
          <w:tr2bl w:val="none" w:sz="0" w:space="0" w:color="auto"/>
        </w:tcBorders>
        <w:shd w:val="solid" w:color="800080" w:fill="FFFFFF"/>
      </w:tcPr>
    </w:tblStylePr>
    <w:tblStylePr w:type="lastRow">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shd w:val="solid" w:color="C0C0C0" w:fill="FFFFFF"/>
      </w:tcPr>
    </w:tblStylePr>
    <w:tblStylePr w:type="neCell">
      <w:rPr>
        <w:b/>
        <w:bCs/>
      </w:rPr>
      <w:tblPr/>
      <w:tcPr>
        <w:tcBorders>
          <w:tl2br w:val="none" w:sz="0" w:space="0" w:color="auto"/>
          <w:tr2bl w:val="none" w:sz="0" w:space="0" w:color="auto"/>
        </w:tcBorders>
      </w:tcPr>
    </w:tblStylePr>
    <w:tblStylePr w:type="nwCell">
      <w:tblPr/>
      <w:tcPr>
        <w:tcBorders>
          <w:tl2br w:val="none" w:sz="0" w:space="0" w:color="auto"/>
          <w:tr2bl w:val="none" w:sz="0" w:space="0" w:color="auto"/>
        </w:tcBorders>
        <w:shd w:val="solid" w:color="800080" w:fill="FFFFFF"/>
      </w:tcPr>
    </w:tblStylePr>
    <w:tblStylePr w:type="swCell">
      <w:rPr>
        <w:color w:val="000080"/>
      </w:rPr>
      <w:tblPr/>
      <w:tcPr>
        <w:tcBorders>
          <w:tl2br w:val="none" w:sz="0" w:space="0" w:color="auto"/>
          <w:tr2bl w:val="none" w:sz="0" w:space="0" w:color="auto"/>
        </w:tcBorders>
      </w:tcPr>
    </w:tblStylePr>
  </w:style>
  <w:style w:type="table" w:styleId="TableClassic3">
    <w:name w:val="Table Classic 3"/>
    <w:basedOn w:val="TableNormal"/>
    <w:semiHidden/>
    <w:rsid w:val="0058629F"/>
    <w:rPr>
      <w:color w:val="000080"/>
    </w:rPr>
    <w:tblPr>
      <w:tblBorders>
        <w:top w:val="single" w:sz="12" w:space="0" w:color="000000"/>
        <w:left w:val="single" w:sz="12" w:space="0" w:color="000000"/>
        <w:bottom w:val="single" w:sz="12" w:space="0" w:color="000000"/>
        <w:right w:val="single" w:sz="12" w:space="0" w:color="000000"/>
      </w:tblBorders>
    </w:tblPr>
    <w:tcPr>
      <w:shd w:val="solid" w:color="C0C0C0" w:fill="FFFFFF"/>
    </w:tcPr>
    <w:tblStylePr w:type="firstRow">
      <w:rPr>
        <w:b/>
        <w:bCs/>
        <w:i/>
        <w:iCs/>
        <w:color w:val="FFFFFF"/>
      </w:rPr>
      <w:tblPr/>
      <w:tcPr>
        <w:tcBorders>
          <w:bottom w:val="single" w:sz="6" w:space="0" w:color="000000"/>
          <w:tl2br w:val="none" w:sz="0" w:space="0" w:color="auto"/>
          <w:tr2bl w:val="none" w:sz="0" w:space="0" w:color="auto"/>
        </w:tcBorders>
        <w:shd w:val="solid" w:color="000080" w:fill="FFFFFF"/>
      </w:tcPr>
    </w:tblStylePr>
    <w:tblStylePr w:type="lastRow">
      <w:rPr>
        <w:color w:val="000080"/>
      </w:rPr>
      <w:tblPr/>
      <w:tcPr>
        <w:tcBorders>
          <w:top w:val="single" w:sz="12" w:space="0" w:color="000000"/>
          <w:tl2br w:val="none" w:sz="0" w:space="0" w:color="auto"/>
          <w:tr2bl w:val="none" w:sz="0" w:space="0" w:color="auto"/>
        </w:tcBorders>
        <w:shd w:val="solid" w:color="FFFFFF" w:fill="FFFFFF"/>
      </w:tcPr>
    </w:tblStylePr>
    <w:tblStylePr w:type="firstCol">
      <w:rPr>
        <w:b/>
        <w:bCs/>
        <w:color w:val="000000"/>
      </w:rPr>
      <w:tblPr/>
      <w:tcPr>
        <w:tcBorders>
          <w:tl2br w:val="none" w:sz="0" w:space="0" w:color="auto"/>
          <w:tr2bl w:val="none" w:sz="0" w:space="0" w:color="auto"/>
        </w:tcBorders>
      </w:tcPr>
    </w:tblStylePr>
  </w:style>
  <w:style w:type="table" w:styleId="TableClassic4">
    <w:name w:val="Table Classic 4"/>
    <w:basedOn w:val="TableNormal"/>
    <w:semiHidden/>
    <w:rsid w:val="0058629F"/>
    <w:tblPr>
      <w:tblBorders>
        <w:top w:val="single" w:sz="12" w:space="0" w:color="000000"/>
        <w:left w:val="single" w:sz="6" w:space="0" w:color="000000"/>
        <w:bottom w:val="single" w:sz="12" w:space="0" w:color="000000"/>
        <w:right w:val="single" w:sz="6" w:space="0" w:color="000000"/>
      </w:tblBorders>
    </w:tblPr>
    <w:tcPr>
      <w:shd w:val="clear" w:color="auto" w:fill="auto"/>
    </w:tcPr>
    <w:tblStylePr w:type="firstRow">
      <w:rPr>
        <w:b/>
        <w:bCs/>
        <w:i/>
        <w:iCs/>
        <w:color w:val="FFFFFF"/>
      </w:rPr>
      <w:tblPr/>
      <w:tcPr>
        <w:tcBorders>
          <w:bottom w:val="single" w:sz="6" w:space="0" w:color="000000"/>
          <w:tl2br w:val="none" w:sz="0" w:space="0" w:color="auto"/>
          <w:tr2bl w:val="none" w:sz="0" w:space="0" w:color="auto"/>
        </w:tcBorders>
        <w:shd w:val="pct50" w:color="000080" w:fill="FFFFFF"/>
      </w:tcPr>
    </w:tblStylePr>
    <w:tblStylePr w:type="lastRow">
      <w:rPr>
        <w:color w:val="000080"/>
      </w:rPr>
      <w:tblPr/>
      <w:tcPr>
        <w:tcBorders>
          <w:bottom w:val="single" w:sz="6" w:space="0" w:color="000000"/>
          <w:tl2br w:val="none" w:sz="0" w:space="0" w:color="auto"/>
          <w:tr2bl w:val="none" w:sz="0" w:space="0" w:color="auto"/>
        </w:tcBorders>
        <w:shd w:val="pct50" w:color="000000" w:fill="FFFFFF"/>
      </w:tcPr>
    </w:tblStylePr>
    <w:tblStylePr w:type="firstCol">
      <w:rPr>
        <w:b/>
        <w:bCs/>
      </w:rPr>
      <w:tblPr/>
      <w:tcPr>
        <w:tcBorders>
          <w:tl2br w:val="none" w:sz="0" w:space="0" w:color="auto"/>
          <w:tr2bl w:val="none" w:sz="0" w:space="0" w:color="auto"/>
        </w:tcBorders>
      </w:tcPr>
    </w:tblStylePr>
    <w:tblStylePr w:type="nwCell">
      <w:rPr>
        <w:b/>
        <w:bCs/>
      </w:rPr>
      <w:tblPr/>
      <w:tcPr>
        <w:tcBorders>
          <w:tl2br w:val="none" w:sz="0" w:space="0" w:color="auto"/>
          <w:tr2bl w:val="none" w:sz="0" w:space="0" w:color="auto"/>
        </w:tcBorders>
      </w:tcPr>
    </w:tblStylePr>
    <w:tblStylePr w:type="swCell">
      <w:rPr>
        <w:color w:val="000080"/>
      </w:rPr>
      <w:tblPr/>
      <w:tcPr>
        <w:tcBorders>
          <w:tl2br w:val="none" w:sz="0" w:space="0" w:color="auto"/>
          <w:tr2bl w:val="none" w:sz="0" w:space="0" w:color="auto"/>
        </w:tcBorders>
      </w:tcPr>
    </w:tblStylePr>
  </w:style>
  <w:style w:type="table" w:styleId="TableColorful1">
    <w:name w:val="Table Colorful 1"/>
    <w:basedOn w:val="TableNormal"/>
    <w:semiHidden/>
    <w:rsid w:val="0058629F"/>
    <w:rPr>
      <w:color w:val="FFFFFF"/>
    </w:rPr>
    <w:tblPr>
      <w:tblBorders>
        <w:top w:val="single" w:sz="12" w:space="0" w:color="008080"/>
        <w:left w:val="single" w:sz="12" w:space="0" w:color="008080"/>
        <w:bottom w:val="single" w:sz="12" w:space="0" w:color="008080"/>
        <w:right w:val="single" w:sz="12" w:space="0" w:color="008080"/>
        <w:insideH w:val="single" w:sz="6" w:space="0" w:color="00FFFF"/>
      </w:tblBorders>
    </w:tblPr>
    <w:tcPr>
      <w:shd w:val="solid" w:color="008080" w:fill="FFFFFF"/>
    </w:tcPr>
    <w:tblStylePr w:type="firstRow">
      <w:rPr>
        <w:b/>
        <w:bCs/>
        <w:i/>
        <w:iCs/>
      </w:rPr>
      <w:tblPr/>
      <w:tcPr>
        <w:tcBorders>
          <w:tl2br w:val="none" w:sz="0" w:space="0" w:color="auto"/>
          <w:tr2bl w:val="none" w:sz="0" w:space="0" w:color="auto"/>
        </w:tcBorders>
        <w:shd w:val="solid" w:color="000000" w:fill="FFFFFF"/>
      </w:tcPr>
    </w:tblStylePr>
    <w:tblStylePr w:type="firstCol">
      <w:rPr>
        <w:b/>
        <w:bCs/>
        <w:i/>
        <w:iCs/>
      </w:rPr>
      <w:tblPr/>
      <w:tcPr>
        <w:tcBorders>
          <w:tl2br w:val="none" w:sz="0" w:space="0" w:color="auto"/>
          <w:tr2bl w:val="none" w:sz="0" w:space="0" w:color="auto"/>
        </w:tcBorders>
        <w:shd w:val="solid" w:color="000080" w:fill="FFFFFF"/>
      </w:tcPr>
    </w:tblStylePr>
    <w:tblStylePr w:type="nwCell">
      <w:tblPr/>
      <w:tcPr>
        <w:tcBorders>
          <w:tl2br w:val="none" w:sz="0" w:space="0" w:color="auto"/>
          <w:tr2bl w:val="none" w:sz="0" w:space="0" w:color="auto"/>
        </w:tcBorders>
        <w:shd w:val="solid" w:color="000000" w:fill="FFFFFF"/>
      </w:tcPr>
    </w:tblStylePr>
    <w:tblStylePr w:type="swCell">
      <w:rPr>
        <w:b/>
        <w:bCs/>
        <w:i w:val="0"/>
        <w:iCs w:val="0"/>
      </w:rPr>
      <w:tblPr/>
      <w:tcPr>
        <w:tcBorders>
          <w:tl2br w:val="none" w:sz="0" w:space="0" w:color="auto"/>
          <w:tr2bl w:val="none" w:sz="0" w:space="0" w:color="auto"/>
        </w:tcBorders>
      </w:tcPr>
    </w:tblStylePr>
  </w:style>
  <w:style w:type="table" w:styleId="TableColorful2">
    <w:name w:val="Table Colorful 2"/>
    <w:basedOn w:val="TableNormal"/>
    <w:semiHidden/>
    <w:rsid w:val="0058629F"/>
    <w:tblPr>
      <w:tblBorders>
        <w:bottom w:val="single" w:sz="12" w:space="0" w:color="000000"/>
      </w:tblBorders>
    </w:tblPr>
    <w:tcPr>
      <w:shd w:val="pct20" w:color="FFFF00" w:fill="FFFFFF"/>
    </w:tcPr>
    <w:tblStylePr w:type="firstRow">
      <w:rPr>
        <w:b/>
        <w:bCs/>
        <w:i/>
        <w:iCs/>
        <w:color w:val="FFFFFF"/>
      </w:rPr>
      <w:tblPr/>
      <w:tcPr>
        <w:tcBorders>
          <w:bottom w:val="single" w:sz="12" w:space="0" w:color="000000"/>
          <w:tl2br w:val="none" w:sz="0" w:space="0" w:color="auto"/>
          <w:tr2bl w:val="none" w:sz="0" w:space="0" w:color="auto"/>
        </w:tcBorders>
        <w:shd w:val="solid" w:color="800000" w:fill="FFFFFF"/>
      </w:tcPr>
    </w:tblStylePr>
    <w:tblStylePr w:type="firstCol">
      <w:rPr>
        <w:b/>
        <w:bCs/>
        <w:i/>
        <w:iCs/>
      </w:rPr>
      <w:tblPr/>
      <w:tcPr>
        <w:tcBorders>
          <w:tl2br w:val="none" w:sz="0" w:space="0" w:color="auto"/>
          <w:tr2bl w:val="none" w:sz="0" w:space="0" w:color="auto"/>
        </w:tcBorders>
      </w:tcPr>
    </w:tblStylePr>
    <w:tblStylePr w:type="lastCol">
      <w:tblPr/>
      <w:tcPr>
        <w:tcBorders>
          <w:tl2br w:val="none" w:sz="0" w:space="0" w:color="auto"/>
          <w:tr2bl w:val="none" w:sz="0" w:space="0" w:color="auto"/>
        </w:tcBorders>
        <w:shd w:val="solid" w:color="C0C0C0" w:fill="FFFFFF"/>
      </w:tcPr>
    </w:tblStylePr>
    <w:tblStylePr w:type="swCell">
      <w:rPr>
        <w:b/>
        <w:bCs/>
        <w:i w:val="0"/>
        <w:iCs w:val="0"/>
      </w:rPr>
      <w:tblPr/>
      <w:tcPr>
        <w:tcBorders>
          <w:tl2br w:val="none" w:sz="0" w:space="0" w:color="auto"/>
          <w:tr2bl w:val="none" w:sz="0" w:space="0" w:color="auto"/>
        </w:tcBorders>
      </w:tcPr>
    </w:tblStylePr>
  </w:style>
  <w:style w:type="table" w:styleId="TableColorful3">
    <w:name w:val="Table Colorful 3"/>
    <w:basedOn w:val="TableNormal"/>
    <w:semiHidden/>
    <w:rsid w:val="0058629F"/>
    <w:tblPr>
      <w:tblBorders>
        <w:top w:val="single" w:sz="18" w:space="0" w:color="000000"/>
        <w:left w:val="single" w:sz="18" w:space="0" w:color="000000"/>
        <w:bottom w:val="single" w:sz="18" w:space="0" w:color="000000"/>
        <w:right w:val="single" w:sz="18" w:space="0" w:color="000000"/>
        <w:insideH w:val="single" w:sz="6" w:space="0" w:color="C0C0C0"/>
      </w:tblBorders>
    </w:tblPr>
    <w:tcPr>
      <w:shd w:val="pct25" w:color="008080" w:fill="FFFFFF"/>
    </w:tcPr>
    <w:tblStylePr w:type="firstRow">
      <w:tblPr/>
      <w:tcPr>
        <w:tcBorders>
          <w:bottom w:val="single" w:sz="6" w:space="0" w:color="000000"/>
          <w:tl2br w:val="none" w:sz="0" w:space="0" w:color="auto"/>
          <w:tr2bl w:val="none" w:sz="0" w:space="0" w:color="auto"/>
        </w:tcBorders>
        <w:shd w:val="solid" w:color="008080" w:fill="FFFFFF"/>
      </w:tcPr>
    </w:tblStylePr>
    <w:tblStylePr w:type="firstCol">
      <w:tblPr/>
      <w:tcPr>
        <w:tcBorders>
          <w:left w:val="single" w:sz="36" w:space="0" w:color="000000"/>
          <w:right w:val="single" w:sz="6" w:space="0" w:color="000000"/>
          <w:tl2br w:val="none" w:sz="0" w:space="0" w:color="auto"/>
          <w:tr2bl w:val="none" w:sz="0" w:space="0" w:color="auto"/>
        </w:tcBorders>
        <w:shd w:val="solid" w:color="008080" w:fill="FFFFFF"/>
      </w:tcPr>
    </w:tblStylePr>
    <w:tblStylePr w:type="nwCell">
      <w:rPr>
        <w:b/>
        <w:bCs/>
        <w:color w:val="FFFFFF"/>
      </w:rPr>
      <w:tblPr/>
      <w:tcPr>
        <w:tcBorders>
          <w:tl2br w:val="none" w:sz="0" w:space="0" w:color="auto"/>
          <w:tr2bl w:val="none" w:sz="0" w:space="0" w:color="auto"/>
        </w:tcBorders>
        <w:shd w:val="solid" w:color="000000" w:fill="FFFFFF"/>
      </w:tcPr>
    </w:tblStylePr>
  </w:style>
  <w:style w:type="table" w:styleId="TableColumns1">
    <w:name w:val="Table Columns 1"/>
    <w:basedOn w:val="TableNormal"/>
    <w:semiHidden/>
    <w:rsid w:val="0058629F"/>
    <w:rPr>
      <w:b/>
      <w:bCs/>
    </w:rPr>
    <w:tblPr>
      <w:tblStyleColBandSize w:val="1"/>
      <w:tblBorders>
        <w:top w:val="single" w:sz="12" w:space="0" w:color="000000"/>
        <w:left w:val="single" w:sz="12" w:space="0" w:color="000000"/>
        <w:bottom w:val="single" w:sz="12" w:space="0" w:color="000000"/>
        <w:right w:val="single" w:sz="12" w:space="0" w:color="000000"/>
      </w:tblBorders>
    </w:tblPr>
    <w:tblStylePr w:type="firstRow">
      <w:rPr>
        <w:b w:val="0"/>
        <w:bCs w:val="0"/>
      </w:rPr>
      <w:tblPr/>
      <w:tcPr>
        <w:tcBorders>
          <w:bottom w:val="double" w:sz="6" w:space="0" w:color="000000"/>
          <w:tl2br w:val="none" w:sz="0" w:space="0" w:color="auto"/>
          <w:tr2bl w:val="none" w:sz="0" w:space="0" w:color="auto"/>
        </w:tcBorders>
      </w:tcPr>
    </w:tblStylePr>
    <w:tblStylePr w:type="lastRow">
      <w:rPr>
        <w:b w:val="0"/>
        <w:bCs w:val="0"/>
      </w:rPr>
      <w:tblPr/>
      <w:tcPr>
        <w:tcBorders>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25" w:color="000000" w:fill="FFFFFF"/>
      </w:tcPr>
    </w:tblStylePr>
    <w:tblStylePr w:type="band2Vert">
      <w:rPr>
        <w:color w:val="auto"/>
      </w:rPr>
      <w:tblPr/>
      <w:tcPr>
        <w:shd w:val="pct25" w:color="FF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2">
    <w:name w:val="Table Columns 2"/>
    <w:basedOn w:val="TableNormal"/>
    <w:semiHidden/>
    <w:rsid w:val="0058629F"/>
    <w:rPr>
      <w:b/>
      <w:bCs/>
    </w:rPr>
    <w:tblPr>
      <w:tblStyleColBandSize w:val="1"/>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l2br w:val="none" w:sz="0" w:space="0" w:color="auto"/>
          <w:tr2bl w:val="none" w:sz="0" w:space="0" w:color="auto"/>
        </w:tcBorders>
      </w:tcPr>
    </w:tblStylePr>
    <w:tblStylePr w:type="firstCol">
      <w:rPr>
        <w:b w:val="0"/>
        <w:bCs w:val="0"/>
        <w:color w:val="00000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30" w:color="000000" w:fill="FFFFFF"/>
      </w:tcPr>
    </w:tblStylePr>
    <w:tblStylePr w:type="band2Vert">
      <w:rPr>
        <w:color w:val="auto"/>
      </w:rPr>
      <w:tblPr/>
      <w:tcPr>
        <w:shd w:val="pct25" w:color="00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3">
    <w:name w:val="Table Columns 3"/>
    <w:basedOn w:val="TableNormal"/>
    <w:semiHidden/>
    <w:rsid w:val="0058629F"/>
    <w:rPr>
      <w:b/>
      <w:bCs/>
    </w:rPr>
    <w:tblPr>
      <w:tblStyleColBandSize w:val="1"/>
      <w:tblBorders>
        <w:top w:val="single" w:sz="6" w:space="0" w:color="000080"/>
        <w:left w:val="single" w:sz="6" w:space="0" w:color="000080"/>
        <w:bottom w:val="single" w:sz="6" w:space="0" w:color="000080"/>
        <w:right w:val="single" w:sz="6" w:space="0" w:color="000080"/>
        <w:insideV w:val="single" w:sz="6" w:space="0" w:color="000080"/>
      </w:tblBorders>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op w:val="single" w:sz="6" w:space="0" w:color="00008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10" w:color="000000" w:fill="FFFFFF"/>
      </w:tcPr>
    </w:tblStylePr>
    <w:tblStylePr w:type="neCell">
      <w:rPr>
        <w:b/>
        <w:bCs/>
      </w:rPr>
      <w:tblPr/>
      <w:tcPr>
        <w:tcBorders>
          <w:tl2br w:val="none" w:sz="0" w:space="0" w:color="auto"/>
          <w:tr2bl w:val="none" w:sz="0" w:space="0" w:color="auto"/>
        </w:tcBorders>
      </w:tcPr>
    </w:tblStylePr>
  </w:style>
  <w:style w:type="table" w:styleId="TableColumns4">
    <w:name w:val="Table Columns 4"/>
    <w:basedOn w:val="TableNormal"/>
    <w:semiHidden/>
    <w:rsid w:val="0058629F"/>
    <w:tblPr>
      <w:tblStyleColBandSize w:val="1"/>
    </w:tblPr>
    <w:tblStylePr w:type="firstRow">
      <w:rPr>
        <w:color w:val="FFFFFF"/>
      </w:rPr>
      <w:tblPr/>
      <w:tcPr>
        <w:tcBorders>
          <w:tl2br w:val="none" w:sz="0" w:space="0" w:color="auto"/>
          <w:tr2bl w:val="none" w:sz="0" w:space="0" w:color="auto"/>
        </w:tcBorders>
        <w:shd w:val="solid" w:color="0000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pct50" w:color="008080" w:fill="FFFFFF"/>
      </w:tcPr>
    </w:tblStylePr>
    <w:tblStylePr w:type="band2Vert">
      <w:rPr>
        <w:color w:val="auto"/>
      </w:rPr>
      <w:tblPr/>
      <w:tcPr>
        <w:shd w:val="pct10" w:color="000000" w:fill="FFFFFF"/>
      </w:tcPr>
    </w:tblStylePr>
  </w:style>
  <w:style w:type="table" w:styleId="TableColumns5">
    <w:name w:val="Table Columns 5"/>
    <w:basedOn w:val="TableNormal"/>
    <w:semiHidden/>
    <w:rsid w:val="0058629F"/>
    <w:tblPr>
      <w:tblStyleColBandSize w:val="1"/>
      <w:tblBorders>
        <w:top w:val="single" w:sz="12" w:space="0" w:color="808080"/>
        <w:left w:val="single" w:sz="12" w:space="0" w:color="808080"/>
        <w:bottom w:val="single" w:sz="12" w:space="0" w:color="808080"/>
        <w:right w:val="single" w:sz="12" w:space="0" w:color="808080"/>
        <w:insideV w:val="single" w:sz="6" w:space="0" w:color="C0C0C0"/>
      </w:tblBorders>
    </w:tblPr>
    <w:tblStylePr w:type="firstRow">
      <w:rPr>
        <w:b/>
        <w:bCs/>
        <w:i/>
        <w:iCs/>
      </w:rPr>
      <w:tblPr/>
      <w:tcPr>
        <w:tcBorders>
          <w:bottom w:val="single" w:sz="6" w:space="0" w:color="808080"/>
          <w:tl2br w:val="none" w:sz="0" w:space="0" w:color="auto"/>
          <w:tr2bl w:val="none" w:sz="0" w:space="0" w:color="auto"/>
        </w:tcBorders>
      </w:tcPr>
    </w:tblStylePr>
    <w:tblStylePr w:type="lastRow">
      <w:rPr>
        <w:b/>
        <w:bCs/>
      </w:rPr>
      <w:tblPr/>
      <w:tcPr>
        <w:tcBorders>
          <w:top w:val="single" w:sz="6" w:space="0" w:color="80808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StylePr>
  </w:style>
  <w:style w:type="table" w:styleId="TableContemporary">
    <w:name w:val="Table Contemporary"/>
    <w:basedOn w:val="TableNormal"/>
    <w:semiHidden/>
    <w:rsid w:val="0058629F"/>
    <w:tblPr>
      <w:tblStyleRowBandSize w:val="1"/>
      <w:tblBorders>
        <w:insideH w:val="single" w:sz="18" w:space="0" w:color="FFFFFF"/>
        <w:insideV w:val="single" w:sz="18" w:space="0" w:color="FFFFFF"/>
      </w:tblBorders>
    </w:tblPr>
    <w:tblStylePr w:type="firstRow">
      <w:rPr>
        <w:b/>
        <w:bCs/>
        <w:color w:val="auto"/>
      </w:rPr>
      <w:tblPr/>
      <w:tcPr>
        <w:tcBorders>
          <w:tl2br w:val="none" w:sz="0" w:space="0" w:color="auto"/>
          <w:tr2bl w:val="none" w:sz="0" w:space="0" w:color="auto"/>
        </w:tcBorders>
        <w:shd w:val="pct20" w:color="000000" w:fill="FFFFFF"/>
      </w:tcPr>
    </w:tblStylePr>
    <w:tblStylePr w:type="band1Horz">
      <w:rPr>
        <w:color w:val="auto"/>
      </w:rPr>
      <w:tblPr/>
      <w:tcPr>
        <w:tcBorders>
          <w:tl2br w:val="none" w:sz="0" w:space="0" w:color="auto"/>
          <w:tr2bl w:val="none" w:sz="0" w:space="0" w:color="auto"/>
        </w:tcBorders>
        <w:shd w:val="pct5" w:color="000000" w:fill="FFFFFF"/>
      </w:tcPr>
    </w:tblStylePr>
    <w:tblStylePr w:type="band2Horz">
      <w:rPr>
        <w:color w:val="auto"/>
      </w:rPr>
      <w:tblPr/>
      <w:tcPr>
        <w:tcBorders>
          <w:tl2br w:val="none" w:sz="0" w:space="0" w:color="auto"/>
          <w:tr2bl w:val="none" w:sz="0" w:space="0" w:color="auto"/>
        </w:tcBorders>
        <w:shd w:val="pct20" w:color="000000" w:fill="FFFFFF"/>
      </w:tcPr>
    </w:tblStylePr>
  </w:style>
  <w:style w:type="table" w:styleId="TableElegant">
    <w:name w:val="Table Elegant"/>
    <w:basedOn w:val="TableNormal"/>
    <w:semiHidden/>
    <w:rsid w:val="0058629F"/>
    <w:tblPr>
      <w:tblBorders>
        <w:top w:val="double" w:sz="6" w:space="0" w:color="000000"/>
        <w:left w:val="double" w:sz="6" w:space="0" w:color="000000"/>
        <w:bottom w:val="double" w:sz="6" w:space="0" w:color="000000"/>
        <w:right w:val="double" w:sz="6" w:space="0" w:color="000000"/>
        <w:insideH w:val="single" w:sz="6" w:space="0" w:color="000000"/>
        <w:insideV w:val="single" w:sz="6" w:space="0" w:color="000000"/>
      </w:tblBorders>
    </w:tblPr>
    <w:tcPr>
      <w:shd w:val="clear" w:color="auto" w:fill="auto"/>
    </w:tcPr>
    <w:tblStylePr w:type="firstRow">
      <w:rPr>
        <w:caps/>
        <w:color w:val="auto"/>
      </w:rPr>
      <w:tblPr/>
      <w:tcPr>
        <w:tcBorders>
          <w:tl2br w:val="none" w:sz="0" w:space="0" w:color="auto"/>
          <w:tr2bl w:val="none" w:sz="0" w:space="0" w:color="auto"/>
        </w:tcBorders>
      </w:tcPr>
    </w:tblStylePr>
  </w:style>
  <w:style w:type="table" w:styleId="TableGrid1">
    <w:name w:val="Table Grid 1"/>
    <w:basedOn w:val="TableNormal"/>
    <w:semiHidden/>
    <w:rsid w:val="0058629F"/>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lastRow">
      <w:rPr>
        <w:i/>
        <w:iCs/>
      </w:rPr>
      <w:tblPr/>
      <w:tcPr>
        <w:tcBorders>
          <w:tl2br w:val="none" w:sz="0" w:space="0" w:color="auto"/>
          <w:tr2bl w:val="none" w:sz="0" w:space="0" w:color="auto"/>
        </w:tcBorders>
      </w:tcPr>
    </w:tblStylePr>
    <w:tblStylePr w:type="lastCol">
      <w:rPr>
        <w:i/>
        <w:iCs/>
      </w:rPr>
      <w:tblPr/>
      <w:tcPr>
        <w:tcBorders>
          <w:tl2br w:val="none" w:sz="0" w:space="0" w:color="auto"/>
          <w:tr2bl w:val="none" w:sz="0" w:space="0" w:color="auto"/>
        </w:tcBorders>
      </w:tcPr>
    </w:tblStylePr>
  </w:style>
  <w:style w:type="table" w:styleId="TableGrid2">
    <w:name w:val="Table Grid 2"/>
    <w:basedOn w:val="TableNormal"/>
    <w:semiHidden/>
    <w:rsid w:val="0058629F"/>
    <w:tblPr>
      <w:tblBorders>
        <w:insideH w:val="single" w:sz="6" w:space="0" w:color="000000"/>
        <w:insideV w:val="single" w:sz="6" w:space="0" w:color="000000"/>
      </w:tblBorders>
    </w:tblPr>
    <w:tcPr>
      <w:shd w:val="clear" w:color="auto" w:fill="auto"/>
    </w:tcPr>
    <w:tblStylePr w:type="firstRow">
      <w:rPr>
        <w:b/>
        <w:bCs/>
      </w:rPr>
      <w:tblPr/>
      <w:tcPr>
        <w:tcBorders>
          <w:tl2br w:val="none" w:sz="0" w:space="0" w:color="auto"/>
          <w:tr2bl w:val="none" w:sz="0" w:space="0" w:color="auto"/>
        </w:tcBorders>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leGrid3">
    <w:name w:val="Table Grid 3"/>
    <w:basedOn w:val="TableNormal"/>
    <w:semiHidden/>
    <w:rsid w:val="0058629F"/>
    <w:tblPr>
      <w:tblBorders>
        <w:top w:val="single" w:sz="6" w:space="0" w:color="000000"/>
        <w:left w:val="single" w:sz="12" w:space="0" w:color="000000"/>
        <w:bottom w:val="single" w:sz="6" w:space="0" w:color="000000"/>
        <w:right w:val="single" w:sz="12" w:space="0" w:color="000000"/>
        <w:insideV w:val="single" w:sz="6" w:space="0" w:color="000000"/>
      </w:tblBorders>
    </w:tblPr>
    <w:tcPr>
      <w:shd w:val="clear" w:color="auto" w:fill="auto"/>
    </w:tcPr>
    <w:tblStylePr w:type="firstRow">
      <w:tblPr/>
      <w:tcPr>
        <w:tcBorders>
          <w:bottom w:val="single" w:sz="6" w:space="0" w:color="000000"/>
          <w:tl2br w:val="none" w:sz="0" w:space="0" w:color="auto"/>
          <w:tr2bl w:val="none" w:sz="0" w:space="0" w:color="auto"/>
        </w:tcBorders>
        <w:shd w:val="pct30" w:color="FFFF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leGrid4">
    <w:name w:val="Table Grid 4"/>
    <w:basedOn w:val="TableNormal"/>
    <w:semiHidden/>
    <w:rsid w:val="0058629F"/>
    <w:tblPr>
      <w:tblBorders>
        <w:left w:val="single" w:sz="12" w:space="0" w:color="000000"/>
        <w:right w:val="single" w:sz="12" w:space="0" w:color="000000"/>
        <w:insideH w:val="single" w:sz="6" w:space="0" w:color="000000"/>
        <w:insideV w:val="single" w:sz="6" w:space="0" w:color="000000"/>
      </w:tblBorders>
    </w:tblPr>
    <w:tcPr>
      <w:shd w:val="clear" w:color="auto" w:fill="auto"/>
    </w:tcPr>
    <w:tblStylePr w:type="firstRow">
      <w:rPr>
        <w:color w:val="auto"/>
      </w:rPr>
      <w:tblPr/>
      <w:tcPr>
        <w:tcBorders>
          <w:bottom w:val="single" w:sz="6" w:space="0" w:color="000000"/>
          <w:tl2br w:val="none" w:sz="0" w:space="0" w:color="auto"/>
          <w:tr2bl w:val="none" w:sz="0" w:space="0" w:color="auto"/>
        </w:tcBorders>
        <w:shd w:val="pct30" w:color="FFFF00" w:fill="FFFFFF"/>
      </w:tcPr>
    </w:tblStylePr>
    <w:tblStylePr w:type="lastRow">
      <w:rPr>
        <w:b/>
        <w:bCs/>
        <w:color w:val="auto"/>
      </w:rPr>
      <w:tblPr/>
      <w:tcPr>
        <w:tcBorders>
          <w:top w:val="single" w:sz="6" w:space="0" w:color="000000"/>
          <w:tl2br w:val="none" w:sz="0" w:space="0" w:color="auto"/>
          <w:tr2bl w:val="none" w:sz="0" w:space="0" w:color="auto"/>
        </w:tcBorders>
        <w:shd w:val="pct30" w:color="FFFF00" w:fill="FFFFFF"/>
      </w:tcPr>
    </w:tblStylePr>
    <w:tblStylePr w:type="lastCol">
      <w:rPr>
        <w:b/>
        <w:bCs/>
        <w:color w:val="auto"/>
      </w:rPr>
      <w:tblPr/>
      <w:tcPr>
        <w:tcBorders>
          <w:tl2br w:val="none" w:sz="0" w:space="0" w:color="auto"/>
          <w:tr2bl w:val="none" w:sz="0" w:space="0" w:color="auto"/>
        </w:tcBorders>
      </w:tcPr>
    </w:tblStylePr>
  </w:style>
  <w:style w:type="table" w:styleId="TableGrid5">
    <w:name w:val="Table Grid 5"/>
    <w:basedOn w:val="TableNormal"/>
    <w:semiHidden/>
    <w:rsid w:val="0058629F"/>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tblPr/>
      <w:tcPr>
        <w:tcBorders>
          <w:bottom w:val="single" w:sz="12" w:space="0" w:color="000000"/>
          <w:tl2br w:val="none" w:sz="0" w:space="0" w:color="auto"/>
          <w:tr2bl w:val="none" w:sz="0" w:space="0" w:color="auto"/>
        </w:tcBorders>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6">
    <w:name w:val="Table Grid 6"/>
    <w:basedOn w:val="TableNormal"/>
    <w:semiHidden/>
    <w:rsid w:val="0058629F"/>
    <w:tblPr>
      <w:tblBorders>
        <w:top w:val="single" w:sz="12" w:space="0" w:color="000000"/>
        <w:left w:val="single" w:sz="12" w:space="0" w:color="000000"/>
        <w:bottom w:val="single" w:sz="12" w:space="0" w:color="000000"/>
        <w:right w:val="single" w:sz="12" w:space="0" w:color="000000"/>
        <w:insideV w:val="single" w:sz="6" w:space="0" w:color="000000"/>
      </w:tblBorders>
    </w:tblPr>
    <w:tcPr>
      <w:shd w:val="clear" w:color="auto" w:fill="auto"/>
    </w:tcPr>
    <w:tblStylePr w:type="firstRow">
      <w:rPr>
        <w:b/>
        <w:b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7">
    <w:name w:val="Table Grid 7"/>
    <w:basedOn w:val="TableNormal"/>
    <w:semiHidden/>
    <w:rsid w:val="0058629F"/>
    <w:rPr>
      <w:b/>
      <w:bCs/>
    </w:r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rPr>
        <w:b w:val="0"/>
        <w:bCs w:val="0"/>
      </w:rPr>
      <w:tblPr/>
      <w:tcPr>
        <w:tcBorders>
          <w:bottom w:val="single" w:sz="12" w:space="0" w:color="000000"/>
          <w:tl2br w:val="none" w:sz="0" w:space="0" w:color="auto"/>
          <w:tr2bl w:val="none" w:sz="0" w:space="0" w:color="auto"/>
        </w:tcBorders>
      </w:tcPr>
    </w:tblStylePr>
    <w:tblStylePr w:type="lastRow">
      <w:rPr>
        <w:b w:val="0"/>
        <w:bCs w:val="0"/>
      </w:rPr>
      <w:tblPr/>
      <w:tcPr>
        <w:tcBorders>
          <w:top w:val="single" w:sz="6" w:space="0" w:color="00000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8">
    <w:name w:val="Table Grid 8"/>
    <w:basedOn w:val="TableNormal"/>
    <w:semiHidden/>
    <w:rsid w:val="0058629F"/>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Pr/>
      <w:tcPr>
        <w:tcBorders>
          <w:tl2br w:val="none" w:sz="0" w:space="0" w:color="auto"/>
          <w:tr2bl w:val="none" w:sz="0" w:space="0" w:color="auto"/>
        </w:tcBorders>
      </w:tcPr>
    </w:tblStylePr>
    <w:tblStylePr w:type="lastCol">
      <w:rPr>
        <w:b/>
        <w:bCs/>
        <w:color w:val="auto"/>
      </w:rPr>
      <w:tblPr/>
      <w:tcPr>
        <w:tcBorders>
          <w:tl2br w:val="none" w:sz="0" w:space="0" w:color="auto"/>
          <w:tr2bl w:val="none" w:sz="0" w:space="0" w:color="auto"/>
        </w:tcBorders>
      </w:tcPr>
    </w:tblStylePr>
  </w:style>
  <w:style w:type="table" w:styleId="TableGrid">
    <w:name w:val="Table Grid"/>
    <w:aliases w:val="Table No Border"/>
    <w:basedOn w:val="TableNormal"/>
    <w:uiPriority w:val="39"/>
    <w:rsid w:val="00AD3B4D"/>
    <w:pPr>
      <w:spacing w:before="70" w:after="70"/>
    </w:pPr>
    <w:tblPr>
      <w:tblStyleColBandSize w:val="1"/>
      <w:tblBorders>
        <w:top w:val="single" w:sz="4" w:space="0" w:color="auto"/>
        <w:bottom w:val="single" w:sz="4" w:space="0" w:color="auto"/>
        <w:insideH w:val="single" w:sz="4" w:space="0" w:color="auto"/>
      </w:tblBorders>
      <w:tblCellMar>
        <w:left w:w="113" w:type="dxa"/>
        <w:right w:w="113" w:type="dxa"/>
      </w:tblCellMar>
    </w:tblPr>
    <w:tblStylePr w:type="firstRow">
      <w:pPr>
        <w:keepNext/>
        <w:wordWrap/>
      </w:pPr>
      <w:rPr>
        <w:color w:val="FFFFFF"/>
      </w:rPr>
      <w:tblPr/>
      <w:tcPr>
        <w:tcBorders>
          <w:top w:val="nil"/>
          <w:left w:val="nil"/>
          <w:bottom w:val="nil"/>
          <w:right w:val="nil"/>
          <w:insideH w:val="nil"/>
          <w:insideV w:val="nil"/>
        </w:tcBorders>
        <w:shd w:val="clear" w:color="auto" w:fill="00573F" w:themeFill="accent1"/>
      </w:tcPr>
    </w:tblStylePr>
    <w:tblStylePr w:type="firstCol">
      <w:tblPr/>
      <w:tcPr>
        <w:shd w:val="clear" w:color="auto" w:fill="FFFFFF" w:themeFill="background1"/>
      </w:tcPr>
    </w:tblStylePr>
    <w:tblStylePr w:type="band1Vert">
      <w:tblPr/>
      <w:tcPr>
        <w:shd w:val="clear" w:color="auto" w:fill="CCDDD9" w:themeFill="background2"/>
      </w:tcPr>
    </w:tblStylePr>
  </w:style>
  <w:style w:type="table" w:styleId="TableList1">
    <w:name w:val="Table List 1"/>
    <w:basedOn w:val="TableNormal"/>
    <w:semiHidden/>
    <w:rsid w:val="0058629F"/>
    <w:tblPr>
      <w:tblStyleRowBandSize w:val="1"/>
      <w:tblBorders>
        <w:top w:val="single" w:sz="12" w:space="0" w:color="008080"/>
        <w:left w:val="single" w:sz="6" w:space="0" w:color="008080"/>
        <w:bottom w:val="single" w:sz="12" w:space="0" w:color="008080"/>
        <w:right w:val="single" w:sz="6" w:space="0" w:color="008080"/>
      </w:tblBorders>
    </w:tblPr>
    <w:tblStylePr w:type="firstRow">
      <w:rPr>
        <w:b/>
        <w:bCs/>
        <w:i/>
        <w:iCs/>
        <w:color w:val="800000"/>
      </w:rPr>
      <w:tblPr/>
      <w:tcPr>
        <w:tcBorders>
          <w:bottom w:val="single" w:sz="6" w:space="0" w:color="000000"/>
          <w:tl2br w:val="none" w:sz="0" w:space="0" w:color="auto"/>
          <w:tr2bl w:val="none" w:sz="0" w:space="0" w:color="auto"/>
        </w:tcBorders>
        <w:shd w:val="solid" w:color="C0C0C0" w:fill="FFFFFF"/>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solid" w:color="C0C0C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2">
    <w:name w:val="Table List 2"/>
    <w:basedOn w:val="TableNormal"/>
    <w:semiHidden/>
    <w:rsid w:val="0058629F"/>
    <w:tblPr>
      <w:tblStyleRowBandSize w:val="2"/>
      <w:tblBorders>
        <w:bottom w:val="single" w:sz="12" w:space="0" w:color="808080"/>
      </w:tblBorders>
    </w:tblPr>
    <w:tblStylePr w:type="firstRow">
      <w:rPr>
        <w:b/>
        <w:bCs/>
        <w:color w:val="FFFFFF"/>
      </w:rPr>
      <w:tblPr/>
      <w:tcPr>
        <w:tcBorders>
          <w:bottom w:val="single" w:sz="6" w:space="0" w:color="000000"/>
          <w:tl2br w:val="none" w:sz="0" w:space="0" w:color="auto"/>
          <w:tr2bl w:val="none" w:sz="0" w:space="0" w:color="auto"/>
        </w:tcBorders>
        <w:shd w:val="pct75" w:color="008080" w:fill="008000"/>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FF0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3">
    <w:name w:val="Table List 3"/>
    <w:basedOn w:val="TableNormal"/>
    <w:semiHidden/>
    <w:rsid w:val="0058629F"/>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swCell">
      <w:rPr>
        <w:i/>
        <w:iCs/>
        <w:color w:val="000080"/>
      </w:rPr>
      <w:tblPr/>
      <w:tcPr>
        <w:tcBorders>
          <w:tl2br w:val="none" w:sz="0" w:space="0" w:color="auto"/>
          <w:tr2bl w:val="none" w:sz="0" w:space="0" w:color="auto"/>
        </w:tcBorders>
      </w:tcPr>
    </w:tblStylePr>
  </w:style>
  <w:style w:type="table" w:styleId="TableList4">
    <w:name w:val="Table List 4"/>
    <w:basedOn w:val="TableNormal"/>
    <w:semiHidden/>
    <w:rsid w:val="0058629F"/>
    <w:tblPr>
      <w:tblBorders>
        <w:top w:val="single" w:sz="12" w:space="0" w:color="000000"/>
        <w:left w:val="single" w:sz="12" w:space="0" w:color="000000"/>
        <w:bottom w:val="single" w:sz="12" w:space="0" w:color="000000"/>
        <w:right w:val="single" w:sz="12" w:space="0" w:color="000000"/>
        <w:insideH w:val="single" w:sz="6" w:space="0" w:color="000000"/>
      </w:tblBorders>
    </w:tblPr>
    <w:tcPr>
      <w:shd w:val="clear" w:color="auto" w:fill="auto"/>
    </w:tcPr>
    <w:tblStylePr w:type="firstRow">
      <w:rPr>
        <w:b/>
        <w:bCs/>
        <w:color w:val="FFFFFF"/>
      </w:rPr>
      <w:tblPr/>
      <w:tcPr>
        <w:tcBorders>
          <w:bottom w:val="single" w:sz="12" w:space="0" w:color="000000"/>
          <w:tl2br w:val="none" w:sz="0" w:space="0" w:color="auto"/>
          <w:tr2bl w:val="none" w:sz="0" w:space="0" w:color="auto"/>
        </w:tcBorders>
        <w:shd w:val="solid" w:color="808080" w:fill="FFFFFF"/>
      </w:tcPr>
    </w:tblStylePr>
  </w:style>
  <w:style w:type="table" w:styleId="TableList5">
    <w:name w:val="Table List 5"/>
    <w:basedOn w:val="TableNormal"/>
    <w:semiHidden/>
    <w:rsid w:val="0058629F"/>
    <w:tblPr>
      <w:tblBorders>
        <w:top w:val="single" w:sz="6" w:space="0" w:color="000000"/>
        <w:left w:val="single" w:sz="6" w:space="0" w:color="000000"/>
        <w:bottom w:val="single" w:sz="6" w:space="0" w:color="000000"/>
        <w:right w:val="single" w:sz="6" w:space="0" w:color="000000"/>
        <w:insideH w:val="single" w:sz="6" w:space="0" w:color="000000"/>
      </w:tblBorders>
    </w:tblPr>
    <w:tcPr>
      <w:shd w:val="clear" w:color="auto" w:fill="auto"/>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style>
  <w:style w:type="table" w:styleId="TableList6">
    <w:name w:val="Table List 6"/>
    <w:basedOn w:val="TableNormal"/>
    <w:semiHidden/>
    <w:rsid w:val="0058629F"/>
    <w:tblPr>
      <w:tblStyleRowBandSize w:val="1"/>
      <w:tblBorders>
        <w:top w:val="single" w:sz="6" w:space="0" w:color="000000"/>
        <w:left w:val="single" w:sz="6" w:space="0" w:color="000000"/>
        <w:bottom w:val="single" w:sz="6" w:space="0" w:color="000000"/>
        <w:right w:val="single" w:sz="6" w:space="0" w:color="000000"/>
      </w:tblBorders>
    </w:tblPr>
    <w:tcPr>
      <w:shd w:val="pct50" w:color="000000" w:fill="FFFFFF"/>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band1Horz">
      <w:tblPr/>
      <w:tcPr>
        <w:tcBorders>
          <w:tl2br w:val="none" w:sz="0" w:space="0" w:color="auto"/>
          <w:tr2bl w:val="none" w:sz="0" w:space="0" w:color="auto"/>
        </w:tcBorders>
        <w:shd w:val="pct25" w:color="000000" w:fill="FFFFFF"/>
      </w:tcPr>
    </w:tblStylePr>
  </w:style>
  <w:style w:type="table" w:styleId="TableList7">
    <w:name w:val="Table List 7"/>
    <w:basedOn w:val="TableNormal"/>
    <w:semiHidden/>
    <w:rsid w:val="0058629F"/>
    <w:tblPr>
      <w:tblStyleRowBandSize w:val="1"/>
      <w:tblBorders>
        <w:top w:val="single" w:sz="12" w:space="0" w:color="008000"/>
        <w:left w:val="single" w:sz="6" w:space="0" w:color="008000"/>
        <w:bottom w:val="single" w:sz="12" w:space="0" w:color="008000"/>
        <w:right w:val="single" w:sz="6" w:space="0" w:color="008000"/>
        <w:insideH w:val="single" w:sz="6" w:space="0" w:color="000000"/>
      </w:tblBorders>
    </w:tblPr>
    <w:tblStylePr w:type="firstRow">
      <w:rPr>
        <w:b/>
        <w:bCs/>
      </w:rPr>
      <w:tblPr/>
      <w:tcPr>
        <w:tcBorders>
          <w:bottom w:val="single" w:sz="12" w:space="0" w:color="008000"/>
          <w:tl2br w:val="none" w:sz="0" w:space="0" w:color="auto"/>
          <w:tr2bl w:val="none" w:sz="0" w:space="0" w:color="auto"/>
        </w:tcBorders>
        <w:shd w:val="solid" w:color="C0C0C0" w:fill="FFFFFF"/>
      </w:tcPr>
    </w:tblStylePr>
    <w:tblStylePr w:type="lastRow">
      <w:rPr>
        <w:b/>
        <w:bCs/>
      </w:rPr>
      <w:tblPr/>
      <w:tcPr>
        <w:tcBorders>
          <w:top w:val="single" w:sz="12" w:space="0" w:color="008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0000" w:fill="FFFFFF"/>
      </w:tcPr>
    </w:tblStylePr>
    <w:tblStylePr w:type="band2Horz">
      <w:tblPr/>
      <w:tcPr>
        <w:tcBorders>
          <w:tl2br w:val="none" w:sz="0" w:space="0" w:color="auto"/>
          <w:tr2bl w:val="none" w:sz="0" w:space="0" w:color="auto"/>
        </w:tcBorders>
        <w:shd w:val="pct25" w:color="FFFF00" w:fill="FFFFFF"/>
      </w:tcPr>
    </w:tblStylePr>
  </w:style>
  <w:style w:type="table" w:styleId="TableList8">
    <w:name w:val="Table List 8"/>
    <w:basedOn w:val="TableNormal"/>
    <w:semiHidden/>
    <w:rsid w:val="0058629F"/>
    <w:tblPr>
      <w:tblStyleRowBandSize w:val="1"/>
      <w:tblBorders>
        <w:top w:val="single" w:sz="6" w:space="0" w:color="000000"/>
        <w:left w:val="single" w:sz="6" w:space="0" w:color="000000"/>
        <w:bottom w:val="single" w:sz="6" w:space="0" w:color="000000"/>
        <w:right w:val="single" w:sz="6" w:space="0" w:color="000000"/>
        <w:insideV w:val="single" w:sz="6" w:space="0" w:color="000000"/>
      </w:tblBorders>
    </w:tblPr>
    <w:tblStylePr w:type="firstRow">
      <w:rPr>
        <w:b/>
        <w:bCs/>
        <w:i/>
        <w:iCs/>
      </w:rPr>
      <w:tblPr/>
      <w:tcPr>
        <w:tcBorders>
          <w:bottom w:val="single" w:sz="6" w:space="0" w:color="000000"/>
          <w:tl2br w:val="none" w:sz="0" w:space="0" w:color="auto"/>
          <w:tr2bl w:val="none" w:sz="0" w:space="0" w:color="auto"/>
        </w:tcBorders>
        <w:shd w:val="solid" w:color="FFFF00" w:fill="FFFFFF"/>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5" w:color="FFFF00" w:fill="FFFFFF"/>
      </w:tcPr>
    </w:tblStylePr>
    <w:tblStylePr w:type="band2Horz">
      <w:tblPr/>
      <w:tcPr>
        <w:tcBorders>
          <w:tl2br w:val="none" w:sz="0" w:space="0" w:color="auto"/>
          <w:tr2bl w:val="none" w:sz="0" w:space="0" w:color="auto"/>
        </w:tcBorders>
        <w:shd w:val="pct50" w:color="FF0000" w:fill="FFFFFF"/>
      </w:tcPr>
    </w:tblStylePr>
  </w:style>
  <w:style w:type="table" w:styleId="TableProfessional">
    <w:name w:val="Table Professional"/>
    <w:basedOn w:val="TableNormal"/>
    <w:semiHidden/>
    <w:rsid w:val="0058629F"/>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firstRow">
      <w:rPr>
        <w:b/>
        <w:bCs/>
        <w:color w:val="auto"/>
      </w:rPr>
      <w:tblPr/>
      <w:tcPr>
        <w:tcBorders>
          <w:tl2br w:val="none" w:sz="0" w:space="0" w:color="auto"/>
          <w:tr2bl w:val="none" w:sz="0" w:space="0" w:color="auto"/>
        </w:tcBorders>
        <w:shd w:val="solid" w:color="000000" w:fill="FFFFFF"/>
      </w:tcPr>
    </w:tblStylePr>
  </w:style>
  <w:style w:type="table" w:styleId="TableSimple1">
    <w:name w:val="Table Simple 1"/>
    <w:basedOn w:val="TableNormal"/>
    <w:semiHidden/>
    <w:rsid w:val="0058629F"/>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styleId="TableSimple2">
    <w:name w:val="Table Simple 2"/>
    <w:basedOn w:val="TableNormal"/>
    <w:semiHidden/>
    <w:rsid w:val="0058629F"/>
    <w:tblPr/>
    <w:tblStylePr w:type="firstRow">
      <w:rPr>
        <w:b/>
        <w:bCs/>
      </w:rPr>
      <w:tblPr/>
      <w:tcPr>
        <w:tcBorders>
          <w:bottom w:val="single" w:sz="12" w:space="0" w:color="000000"/>
          <w:tl2br w:val="none" w:sz="0" w:space="0" w:color="auto"/>
          <w:tr2bl w:val="none" w:sz="0" w:space="0" w:color="auto"/>
        </w:tcBorders>
      </w:tcPr>
    </w:tblStylePr>
    <w:tblStylePr w:type="lastRow">
      <w:rPr>
        <w:b/>
        <w:bCs/>
        <w:color w:val="auto"/>
      </w:rPr>
      <w:tblPr/>
      <w:tcPr>
        <w:tcBorders>
          <w:top w:val="single" w:sz="6"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lastCol">
      <w:rPr>
        <w:b/>
        <w:bCs/>
      </w:rPr>
      <w:tblPr/>
      <w:tcPr>
        <w:tcBorders>
          <w:left w:val="single" w:sz="6" w:space="0" w:color="000000"/>
          <w:tl2br w:val="none" w:sz="0" w:space="0" w:color="auto"/>
          <w:tr2bl w:val="none" w:sz="0" w:space="0" w:color="auto"/>
        </w:tcBorders>
      </w:tcPr>
    </w:tblStylePr>
    <w:tblStylePr w:type="neCell">
      <w:rPr>
        <w:b/>
        <w:bCs/>
      </w:rPr>
      <w:tblPr/>
      <w:tcPr>
        <w:tcBorders>
          <w:left w:val="none" w:sz="0" w:space="0" w:color="auto"/>
          <w:tl2br w:val="none" w:sz="0" w:space="0" w:color="auto"/>
          <w:tr2bl w:val="none" w:sz="0" w:space="0" w:color="auto"/>
        </w:tcBorders>
      </w:tcPr>
    </w:tblStylePr>
    <w:tblStylePr w:type="swCell">
      <w:rPr>
        <w:b/>
        <w:bCs/>
      </w:rPr>
      <w:tblPr/>
      <w:tcPr>
        <w:tcBorders>
          <w:top w:val="none" w:sz="0" w:space="0" w:color="auto"/>
          <w:tl2br w:val="none" w:sz="0" w:space="0" w:color="auto"/>
          <w:tr2bl w:val="none" w:sz="0" w:space="0" w:color="auto"/>
        </w:tcBorders>
      </w:tcPr>
    </w:tblStylePr>
  </w:style>
  <w:style w:type="table" w:styleId="TableSimple3">
    <w:name w:val="Table Simple 3"/>
    <w:basedOn w:val="TableNormal"/>
    <w:semiHidden/>
    <w:rsid w:val="0058629F"/>
    <w:tblPr>
      <w:tblBorders>
        <w:top w:val="single" w:sz="12" w:space="0" w:color="000000"/>
        <w:left w:val="single" w:sz="12" w:space="0" w:color="000000"/>
        <w:bottom w:val="single" w:sz="12" w:space="0" w:color="000000"/>
        <w:right w:val="single" w:sz="12" w:space="0" w:color="000000"/>
      </w:tblBorders>
    </w:tblPr>
    <w:tcPr>
      <w:shd w:val="clear" w:color="auto" w:fill="auto"/>
    </w:tcPr>
    <w:tblStylePr w:type="firstRow">
      <w:rPr>
        <w:b/>
        <w:bCs/>
        <w:color w:val="FFFFFF"/>
      </w:rPr>
      <w:tblPr/>
      <w:tcPr>
        <w:tcBorders>
          <w:tl2br w:val="none" w:sz="0" w:space="0" w:color="auto"/>
          <w:tr2bl w:val="none" w:sz="0" w:space="0" w:color="auto"/>
        </w:tcBorders>
        <w:shd w:val="solid" w:color="000000" w:fill="FFFFFF"/>
      </w:tcPr>
    </w:tblStylePr>
  </w:style>
  <w:style w:type="table" w:styleId="TableSubtle1">
    <w:name w:val="Table Subtle 1"/>
    <w:basedOn w:val="TableNormal"/>
    <w:semiHidden/>
    <w:rsid w:val="0058629F"/>
    <w:tblPr>
      <w:tblStyleRowBandSize w:val="1"/>
    </w:tblPr>
    <w:tblStylePr w:type="firstRow">
      <w:tblPr/>
      <w:tcPr>
        <w:tcBorders>
          <w:top w:val="single" w:sz="6" w:space="0" w:color="000000"/>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shd w:val="pct25" w:color="800080" w:fill="FFFFFF"/>
      </w:tcPr>
    </w:tblStylePr>
    <w:tblStylePr w:type="firstCol">
      <w:tblPr/>
      <w:tcPr>
        <w:tcBorders>
          <w:right w:val="single" w:sz="12" w:space="0" w:color="000000"/>
          <w:tl2br w:val="none" w:sz="0" w:space="0" w:color="auto"/>
          <w:tr2bl w:val="none" w:sz="0" w:space="0" w:color="auto"/>
        </w:tcBorders>
      </w:tcPr>
    </w:tblStylePr>
    <w:tblStylePr w:type="lastCol">
      <w:tblPr/>
      <w:tcPr>
        <w:tcBorders>
          <w:left w:val="single" w:sz="12" w:space="0" w:color="000000"/>
          <w:tl2br w:val="none" w:sz="0" w:space="0" w:color="auto"/>
          <w:tr2bl w:val="none" w:sz="0" w:space="0" w:color="auto"/>
        </w:tcBorders>
      </w:tcPr>
    </w:tblStylePr>
    <w:tblStylePr w:type="band1Horz">
      <w:tblPr/>
      <w:tcPr>
        <w:tcBorders>
          <w:bottom w:val="single" w:sz="6"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Subtle2">
    <w:name w:val="Table Subtle 2"/>
    <w:basedOn w:val="TableNormal"/>
    <w:semiHidden/>
    <w:rsid w:val="0058629F"/>
    <w:tblPr>
      <w:tblBorders>
        <w:left w:val="single" w:sz="6" w:space="0" w:color="000000"/>
        <w:right w:val="single" w:sz="6" w:space="0" w:color="000000"/>
      </w:tblBorders>
    </w:tblPr>
    <w:tblStylePr w:type="firstRow">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firstCol">
      <w:tblPr/>
      <w:tcPr>
        <w:tcBorders>
          <w:right w:val="single" w:sz="12" w:space="0" w:color="000000"/>
          <w:tl2br w:val="none" w:sz="0" w:space="0" w:color="auto"/>
          <w:tr2bl w:val="none" w:sz="0" w:space="0" w:color="auto"/>
        </w:tcBorders>
        <w:shd w:val="pct25" w:color="008000" w:fill="FFFFFF"/>
      </w:tcPr>
    </w:tblStylePr>
    <w:tblStylePr w:type="lastCol">
      <w:tblPr/>
      <w:tcPr>
        <w:tcBorders>
          <w:left w:val="single" w:sz="12"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Theme">
    <w:name w:val="Table Theme"/>
    <w:basedOn w:val="TableNormal"/>
    <w:semiHidden/>
    <w:rsid w:val="0058629F"/>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styleId="TableWeb1">
    <w:name w:val="Table Web 1"/>
    <w:basedOn w:val="TableNormal"/>
    <w:semiHidden/>
    <w:rsid w:val="0058629F"/>
    <w:tblPr>
      <w:tblCellSpacing w:w="20" w:type="dxa"/>
      <w:tblBorders>
        <w:top w:val="outset" w:sz="6" w:space="0" w:color="auto"/>
        <w:left w:val="outset" w:sz="6" w:space="0" w:color="auto"/>
        <w:bottom w:val="outset" w:sz="6" w:space="0" w:color="auto"/>
        <w:right w:val="outset" w:sz="6"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Web2">
    <w:name w:val="Table Web 2"/>
    <w:basedOn w:val="TableNormal"/>
    <w:semiHidden/>
    <w:rsid w:val="0058629F"/>
    <w:tblPr>
      <w:tblCellSpacing w:w="20" w:type="dxa"/>
      <w:tblBorders>
        <w:top w:val="inset" w:sz="6" w:space="0" w:color="auto"/>
        <w:left w:val="inset" w:sz="6" w:space="0" w:color="auto"/>
        <w:bottom w:val="inset" w:sz="6" w:space="0" w:color="auto"/>
        <w:right w:val="inset" w:sz="6" w:space="0" w:color="auto"/>
        <w:insideH w:val="inset" w:sz="6" w:space="0" w:color="auto"/>
        <w:insideV w:val="in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Web3">
    <w:name w:val="Table Web 3"/>
    <w:basedOn w:val="TableNormal"/>
    <w:semiHidden/>
    <w:rsid w:val="0058629F"/>
    <w:tblPr>
      <w:tblCellSpacing w:w="20" w:type="dxa"/>
      <w:tblBorders>
        <w:top w:val="outset" w:sz="24" w:space="0" w:color="auto"/>
        <w:left w:val="outset" w:sz="24" w:space="0" w:color="auto"/>
        <w:bottom w:val="outset" w:sz="24" w:space="0" w:color="auto"/>
        <w:right w:val="outset" w:sz="24"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paragraph" w:styleId="PlainText">
    <w:name w:val="Plain Text"/>
    <w:basedOn w:val="Normal"/>
    <w:link w:val="PlainTextChar"/>
    <w:uiPriority w:val="99"/>
    <w:semiHidden/>
    <w:unhideWhenUsed/>
    <w:rsid w:val="0058629F"/>
    <w:rPr>
      <w:rFonts w:ascii="Calibri" w:hAnsi="Calibri"/>
      <w:szCs w:val="21"/>
    </w:rPr>
  </w:style>
  <w:style w:type="character" w:customStyle="1" w:styleId="PlainTextChar">
    <w:name w:val="Plain Text Char"/>
    <w:basedOn w:val="DefaultParagraphFont"/>
    <w:link w:val="PlainText"/>
    <w:uiPriority w:val="99"/>
    <w:semiHidden/>
    <w:rsid w:val="0058629F"/>
    <w:rPr>
      <w:rFonts w:ascii="Calibri" w:hAnsi="Calibri"/>
      <w:color w:val="auto"/>
      <w:szCs w:val="21"/>
    </w:rPr>
  </w:style>
  <w:style w:type="character" w:customStyle="1" w:styleId="FootnoteTextChar">
    <w:name w:val="Footnote Text Char"/>
    <w:basedOn w:val="DefaultParagraphFont"/>
    <w:link w:val="FootnoteText"/>
    <w:uiPriority w:val="99"/>
    <w:rsid w:val="005D764F"/>
    <w:rPr>
      <w:sz w:val="18"/>
    </w:rPr>
  </w:style>
  <w:style w:type="character" w:customStyle="1" w:styleId="TOC1Char">
    <w:name w:val="TOC 1 Char"/>
    <w:basedOn w:val="DefaultParagraphFont"/>
    <w:link w:val="TOC1"/>
    <w:uiPriority w:val="39"/>
    <w:rsid w:val="002B63C6"/>
    <w:rPr>
      <w:rFonts w:cs="Arial"/>
      <w:b/>
      <w:noProof/>
      <w:color w:val="201547" w:themeColor="text2"/>
      <w:sz w:val="24"/>
      <w:szCs w:val="24"/>
    </w:rPr>
  </w:style>
  <w:style w:type="paragraph" w:styleId="EndnoteText">
    <w:name w:val="endnote text"/>
    <w:basedOn w:val="Normal"/>
    <w:link w:val="EndnoteTextChar"/>
    <w:semiHidden/>
    <w:unhideWhenUsed/>
    <w:rsid w:val="00CD157B"/>
    <w:pPr>
      <w:tabs>
        <w:tab w:val="left" w:pos="567"/>
      </w:tabs>
      <w:spacing w:before="60" w:after="0"/>
      <w:ind w:left="567" w:hanging="567"/>
    </w:pPr>
  </w:style>
  <w:style w:type="paragraph" w:styleId="ListContinue4">
    <w:name w:val="List Continue 4"/>
    <w:basedOn w:val="Normal"/>
    <w:semiHidden/>
    <w:rsid w:val="00B45695"/>
    <w:pPr>
      <w:spacing w:after="100"/>
      <w:ind w:left="1701"/>
    </w:pPr>
  </w:style>
  <w:style w:type="paragraph" w:styleId="ListContinue5">
    <w:name w:val="List Continue 5"/>
    <w:basedOn w:val="Normal"/>
    <w:semiHidden/>
    <w:rsid w:val="00B45695"/>
    <w:pPr>
      <w:spacing w:after="100"/>
      <w:ind w:left="2041"/>
    </w:pPr>
  </w:style>
  <w:style w:type="paragraph" w:customStyle="1" w:styleId="xWebCoverPage">
    <w:name w:val="xWebCoverPage"/>
    <w:basedOn w:val="Normal"/>
    <w:uiPriority w:val="99"/>
    <w:semiHidden/>
    <w:rsid w:val="00484CC4"/>
    <w:pPr>
      <w:spacing w:before="0" w:after="0" w:line="240" w:lineRule="auto"/>
    </w:pPr>
    <w:rPr>
      <w:rFonts w:cs="Arial"/>
      <w:b/>
      <w:color w:val="201547" w:themeColor="text2"/>
      <w:kern w:val="28"/>
      <w:sz w:val="25"/>
      <w:szCs w:val="42"/>
    </w:rPr>
  </w:style>
  <w:style w:type="paragraph" w:customStyle="1" w:styleId="xPartnerLogo">
    <w:name w:val="xPartnerLogo"/>
    <w:basedOn w:val="NoSpacing"/>
    <w:uiPriority w:val="99"/>
    <w:rsid w:val="00D654E8"/>
    <w:pPr>
      <w:framePr w:h="709" w:hRule="exact" w:wrap="around" w:vAnchor="page" w:hAnchor="page" w:x="568" w:y="15452" w:anchorLock="1"/>
    </w:pPr>
  </w:style>
  <w:style w:type="paragraph" w:customStyle="1" w:styleId="xVicLogo">
    <w:name w:val="xVicLogo"/>
    <w:basedOn w:val="NoSpacing"/>
    <w:uiPriority w:val="99"/>
    <w:semiHidden/>
    <w:rsid w:val="00C33BEC"/>
    <w:pPr>
      <w:framePr w:wrap="around" w:vAnchor="page" w:hAnchor="page" w:x="8602" w:y="15452"/>
    </w:pPr>
  </w:style>
  <w:style w:type="numbering" w:customStyle="1" w:styleId="MyHeadings">
    <w:name w:val="MyHeadings"/>
    <w:uiPriority w:val="99"/>
    <w:rsid w:val="0058629F"/>
    <w:pPr>
      <w:numPr>
        <w:numId w:val="5"/>
      </w:numPr>
    </w:pPr>
  </w:style>
  <w:style w:type="character" w:customStyle="1" w:styleId="EndnoteTextChar">
    <w:name w:val="Endnote Text Char"/>
    <w:basedOn w:val="DefaultParagraphFont"/>
    <w:link w:val="EndnoteText"/>
    <w:semiHidden/>
    <w:rsid w:val="00CD157B"/>
  </w:style>
  <w:style w:type="character" w:styleId="EndnoteReference">
    <w:name w:val="endnote reference"/>
    <w:basedOn w:val="DefaultParagraphFont"/>
    <w:semiHidden/>
    <w:unhideWhenUsed/>
    <w:rsid w:val="00CD157B"/>
    <w:rPr>
      <w:vertAlign w:val="superscript"/>
    </w:rPr>
  </w:style>
  <w:style w:type="paragraph" w:customStyle="1" w:styleId="IntroFeatureText">
    <w:name w:val="Intro/Feature Text"/>
    <w:basedOn w:val="Normal"/>
    <w:next w:val="Normal"/>
    <w:qFormat/>
    <w:rsid w:val="001A7C6D"/>
    <w:pPr>
      <w:spacing w:before="0" w:after="160"/>
    </w:pPr>
    <w:rPr>
      <w:color w:val="201547" w:themeColor="text2"/>
      <w:spacing w:val="-1"/>
      <w:sz w:val="24"/>
      <w:szCs w:val="24"/>
    </w:rPr>
  </w:style>
  <w:style w:type="paragraph" w:styleId="ListNumber4">
    <w:name w:val="List Number 4"/>
    <w:basedOn w:val="Normal"/>
    <w:unhideWhenUsed/>
    <w:rsid w:val="00B45695"/>
    <w:pPr>
      <w:numPr>
        <w:ilvl w:val="3"/>
        <w:numId w:val="8"/>
      </w:numPr>
    </w:pPr>
  </w:style>
  <w:style w:type="paragraph" w:customStyle="1" w:styleId="Source">
    <w:name w:val="Source"/>
    <w:basedOn w:val="Normal"/>
    <w:next w:val="BodyText"/>
    <w:qFormat/>
    <w:rsid w:val="00853A46"/>
    <w:pPr>
      <w:numPr>
        <w:numId w:val="9"/>
      </w:numPr>
      <w:spacing w:before="60" w:after="60" w:line="240" w:lineRule="auto"/>
    </w:pPr>
    <w:rPr>
      <w:rFonts w:cs="Calibri"/>
      <w:sz w:val="18"/>
      <w:szCs w:val="17"/>
    </w:rPr>
  </w:style>
  <w:style w:type="paragraph" w:styleId="ListNumber5">
    <w:name w:val="List Number 5"/>
    <w:basedOn w:val="Normal"/>
    <w:unhideWhenUsed/>
    <w:rsid w:val="00B45695"/>
    <w:pPr>
      <w:numPr>
        <w:ilvl w:val="4"/>
        <w:numId w:val="8"/>
      </w:numPr>
    </w:pPr>
  </w:style>
  <w:style w:type="paragraph" w:styleId="Subtitle">
    <w:name w:val="Subtitle"/>
    <w:basedOn w:val="Heading1"/>
    <w:next w:val="Normal"/>
    <w:link w:val="SubtitleChar"/>
    <w:uiPriority w:val="2"/>
    <w:rsid w:val="00A858BB"/>
    <w:pPr>
      <w:framePr w:wrap="around"/>
      <w:spacing w:before="200"/>
      <w:outlineLvl w:val="9"/>
    </w:pPr>
    <w:rPr>
      <w:b w:val="0"/>
      <w:sz w:val="24"/>
    </w:rPr>
  </w:style>
  <w:style w:type="character" w:customStyle="1" w:styleId="SubtitleChar">
    <w:name w:val="Subtitle Char"/>
    <w:basedOn w:val="DefaultParagraphFont"/>
    <w:link w:val="Subtitle"/>
    <w:uiPriority w:val="2"/>
    <w:rsid w:val="00A858BB"/>
    <w:rPr>
      <w:rFonts w:asciiTheme="majorHAnsi" w:eastAsiaTheme="majorEastAsia" w:hAnsiTheme="majorHAnsi" w:cstheme="majorBidi"/>
      <w:bCs/>
      <w:color w:val="FFFFFF" w:themeColor="background1"/>
      <w:spacing w:val="-4"/>
      <w:sz w:val="24"/>
      <w:szCs w:val="40"/>
    </w:rPr>
  </w:style>
  <w:style w:type="paragraph" w:customStyle="1" w:styleId="xProjectBar">
    <w:name w:val="xProjectBar"/>
    <w:basedOn w:val="Normal"/>
    <w:next w:val="Normal"/>
    <w:uiPriority w:val="99"/>
    <w:semiHidden/>
    <w:rsid w:val="00C33BEC"/>
    <w:pPr>
      <w:framePr w:w="11907" w:h="697" w:hRule="exact" w:wrap="around" w:vAnchor="page" w:hAnchor="page" w:y="3511" w:anchorLock="1"/>
      <w:shd w:val="clear" w:color="auto" w:fill="201547" w:themeFill="text2"/>
      <w:spacing w:before="190" w:after="160"/>
      <w:ind w:left="851" w:right="851"/>
      <w:contextualSpacing/>
    </w:pPr>
    <w:rPr>
      <w:color w:val="FFFFFF" w:themeColor="background1"/>
      <w:spacing w:val="-1"/>
      <w:sz w:val="28"/>
    </w:rPr>
  </w:style>
  <w:style w:type="paragraph" w:customStyle="1" w:styleId="TableTextLeft">
    <w:name w:val="Table Text Left"/>
    <w:basedOn w:val="Normal"/>
    <w:qFormat/>
    <w:rsid w:val="00222F2D"/>
    <w:pPr>
      <w:spacing w:before="70" w:after="70"/>
    </w:pPr>
  </w:style>
  <w:style w:type="character" w:styleId="PlaceholderText">
    <w:name w:val="Placeholder Text"/>
    <w:basedOn w:val="DefaultParagraphFont"/>
    <w:uiPriority w:val="99"/>
    <w:rsid w:val="009F387A"/>
    <w:rPr>
      <w:color w:val="auto"/>
      <w:bdr w:val="none" w:sz="0" w:space="0" w:color="auto"/>
      <w:shd w:val="clear" w:color="auto" w:fill="FFFF00"/>
    </w:rPr>
  </w:style>
  <w:style w:type="paragraph" w:styleId="NoteHeading">
    <w:name w:val="Note Heading"/>
    <w:basedOn w:val="Normal"/>
    <w:next w:val="NoteNumbered"/>
    <w:link w:val="NoteHeadingChar"/>
    <w:qFormat/>
    <w:rsid w:val="00012BCD"/>
    <w:pPr>
      <w:spacing w:before="60" w:after="60" w:line="240" w:lineRule="auto"/>
    </w:pPr>
    <w:rPr>
      <w:rFonts w:cs="Calibri"/>
      <w:sz w:val="18"/>
      <w:szCs w:val="19"/>
    </w:rPr>
  </w:style>
  <w:style w:type="paragraph" w:styleId="Caption">
    <w:name w:val="caption"/>
    <w:basedOn w:val="Normal"/>
    <w:next w:val="BodyText"/>
    <w:qFormat/>
    <w:rsid w:val="00AC4139"/>
    <w:pPr>
      <w:keepNext/>
      <w:tabs>
        <w:tab w:val="left" w:pos="1191"/>
      </w:tabs>
      <w:ind w:left="1191" w:hanging="1191"/>
    </w:pPr>
    <w:rPr>
      <w:b/>
      <w:sz w:val="18"/>
      <w14:numSpacing w14:val="tabular"/>
    </w:rPr>
  </w:style>
  <w:style w:type="paragraph" w:styleId="NormalWeb">
    <w:name w:val="Normal (Web)"/>
    <w:basedOn w:val="Normal"/>
    <w:uiPriority w:val="1"/>
    <w:semiHidden/>
    <w:rsid w:val="005F5B06"/>
    <w:pPr>
      <w:spacing w:before="0" w:after="0"/>
    </w:pPr>
    <w:rPr>
      <w:szCs w:val="24"/>
    </w:rPr>
  </w:style>
  <w:style w:type="paragraph" w:customStyle="1" w:styleId="TableTextBullet2">
    <w:name w:val="Table Text Bullet 2"/>
    <w:basedOn w:val="TableTextBullet"/>
    <w:qFormat/>
    <w:rsid w:val="005A5C3A"/>
    <w:pPr>
      <w:numPr>
        <w:ilvl w:val="1"/>
      </w:numPr>
    </w:pPr>
  </w:style>
  <w:style w:type="paragraph" w:styleId="TOC3">
    <w:name w:val="toc 3"/>
    <w:basedOn w:val="Normal"/>
    <w:next w:val="Normal"/>
    <w:uiPriority w:val="39"/>
    <w:rsid w:val="006816E7"/>
    <w:pPr>
      <w:tabs>
        <w:tab w:val="right" w:leader="dot" w:pos="9582"/>
      </w:tabs>
      <w:spacing w:before="60" w:after="60"/>
      <w:ind w:left="227" w:right="851"/>
    </w:pPr>
    <w:rPr>
      <w:rFonts w:eastAsiaTheme="minorEastAsia" w:cstheme="minorBidi"/>
      <w:b/>
      <w:noProof/>
      <w:color w:val="232222"/>
    </w:rPr>
  </w:style>
  <w:style w:type="paragraph" w:customStyle="1" w:styleId="TableTextLeftBold">
    <w:name w:val="Table Text Left Bold"/>
    <w:basedOn w:val="TableTextLeft"/>
    <w:qFormat/>
    <w:rsid w:val="0005578D"/>
    <w:rPr>
      <w:b/>
    </w:rPr>
  </w:style>
  <w:style w:type="character" w:styleId="UnresolvedMention">
    <w:name w:val="Unresolved Mention"/>
    <w:basedOn w:val="DefaultParagraphFont"/>
    <w:uiPriority w:val="99"/>
    <w:semiHidden/>
    <w:unhideWhenUsed/>
    <w:rsid w:val="00E04BF5"/>
    <w:rPr>
      <w:color w:val="605E5C"/>
      <w:shd w:val="clear" w:color="auto" w:fill="E1DFDD"/>
    </w:rPr>
  </w:style>
  <w:style w:type="paragraph" w:customStyle="1" w:styleId="TableTextBullet">
    <w:name w:val="Table Text Bullet"/>
    <w:basedOn w:val="TableTextLeft"/>
    <w:qFormat/>
    <w:rsid w:val="008B2799"/>
    <w:pPr>
      <w:numPr>
        <w:numId w:val="11"/>
      </w:numPr>
    </w:pPr>
  </w:style>
  <w:style w:type="character" w:customStyle="1" w:styleId="NoteHeadingChar">
    <w:name w:val="Note Heading Char"/>
    <w:basedOn w:val="DefaultParagraphFont"/>
    <w:link w:val="NoteHeading"/>
    <w:rsid w:val="00012BCD"/>
    <w:rPr>
      <w:rFonts w:cs="Calibri"/>
      <w:sz w:val="18"/>
      <w:szCs w:val="19"/>
    </w:rPr>
  </w:style>
  <w:style w:type="paragraph" w:customStyle="1" w:styleId="NoteNumbered">
    <w:name w:val="Note Numbered"/>
    <w:basedOn w:val="Normal"/>
    <w:qFormat/>
    <w:rsid w:val="00F72BF1"/>
    <w:pPr>
      <w:numPr>
        <w:numId w:val="10"/>
      </w:numPr>
      <w:spacing w:before="60" w:after="100" w:afterAutospacing="1"/>
      <w:contextualSpacing/>
    </w:pPr>
    <w:rPr>
      <w:rFonts w:cs="Calibri"/>
      <w:sz w:val="18"/>
      <w:szCs w:val="17"/>
    </w:rPr>
  </w:style>
  <w:style w:type="paragraph" w:styleId="ListParagraph">
    <w:name w:val="List Paragraph"/>
    <w:basedOn w:val="Normal"/>
    <w:uiPriority w:val="34"/>
    <w:rsid w:val="00816257"/>
    <w:pPr>
      <w:ind w:left="720"/>
      <w:contextualSpacing/>
    </w:pPr>
  </w:style>
  <w:style w:type="paragraph" w:customStyle="1" w:styleId="TableTextCentre">
    <w:name w:val="Table Text Centre"/>
    <w:basedOn w:val="TableTextLeft"/>
    <w:qFormat/>
    <w:rsid w:val="00F84D40"/>
    <w:pPr>
      <w:jc w:val="center"/>
    </w:pPr>
  </w:style>
  <w:style w:type="paragraph" w:customStyle="1" w:styleId="TableTextRight">
    <w:name w:val="Table Text Right"/>
    <w:basedOn w:val="TableTextCentre"/>
    <w:qFormat/>
    <w:rsid w:val="00F84D40"/>
    <w:pPr>
      <w:jc w:val="right"/>
    </w:pPr>
  </w:style>
  <w:style w:type="paragraph" w:customStyle="1" w:styleId="TableTextNumbered1">
    <w:name w:val="Table Text Numbered 1"/>
    <w:basedOn w:val="TableTextLeft"/>
    <w:qFormat/>
    <w:rsid w:val="00F84D40"/>
    <w:pPr>
      <w:numPr>
        <w:numId w:val="12"/>
      </w:numPr>
    </w:pPr>
  </w:style>
  <w:style w:type="paragraph" w:customStyle="1" w:styleId="TableTextNumbered2">
    <w:name w:val="Table Text Numbered 2"/>
    <w:basedOn w:val="TableTextNumbered1"/>
    <w:qFormat/>
    <w:rsid w:val="00F84D40"/>
    <w:pPr>
      <w:numPr>
        <w:ilvl w:val="1"/>
      </w:numPr>
    </w:pPr>
  </w:style>
  <w:style w:type="paragraph" w:customStyle="1" w:styleId="TableTextNumbered3">
    <w:name w:val="Table Text Numbered 3"/>
    <w:basedOn w:val="TableTextNumbered2"/>
    <w:qFormat/>
    <w:rsid w:val="00F84D40"/>
    <w:pPr>
      <w:numPr>
        <w:ilvl w:val="2"/>
      </w:numPr>
    </w:pPr>
  </w:style>
  <w:style w:type="paragraph" w:customStyle="1" w:styleId="TableTextBullet3">
    <w:name w:val="Table Text Bullet 3"/>
    <w:basedOn w:val="TableTextBullet2"/>
    <w:qFormat/>
    <w:rsid w:val="00F84D40"/>
    <w:pPr>
      <w:numPr>
        <w:ilvl w:val="2"/>
      </w:numPr>
    </w:pPr>
  </w:style>
  <w:style w:type="paragraph" w:styleId="Quote">
    <w:name w:val="Quote"/>
    <w:basedOn w:val="Normal"/>
    <w:next w:val="Normal"/>
    <w:link w:val="QuoteChar"/>
    <w:qFormat/>
    <w:rsid w:val="00896F15"/>
    <w:pPr>
      <w:pBdr>
        <w:top w:val="single" w:sz="4" w:space="10" w:color="00573F" w:themeColor="accent1"/>
      </w:pBdr>
      <w:spacing w:before="200" w:after="160"/>
      <w:ind w:left="284" w:right="284"/>
    </w:pPr>
    <w:rPr>
      <w:iCs/>
      <w:color w:val="232222" w:themeColor="text1"/>
    </w:rPr>
  </w:style>
  <w:style w:type="character" w:customStyle="1" w:styleId="QuoteChar">
    <w:name w:val="Quote Char"/>
    <w:basedOn w:val="DefaultParagraphFont"/>
    <w:link w:val="Quote"/>
    <w:rsid w:val="00896F15"/>
    <w:rPr>
      <w:iCs/>
      <w:color w:val="232222" w:themeColor="text1"/>
    </w:rPr>
  </w:style>
  <w:style w:type="paragraph" w:styleId="TableofFigures">
    <w:name w:val="table of figures"/>
    <w:basedOn w:val="Normal"/>
    <w:next w:val="Normal"/>
    <w:uiPriority w:val="99"/>
    <w:rsid w:val="00166FB5"/>
    <w:pPr>
      <w:tabs>
        <w:tab w:val="right" w:leader="dot" w:pos="9582"/>
      </w:tabs>
      <w:spacing w:before="60" w:after="60"/>
      <w:ind w:right="851"/>
    </w:pPr>
    <w:rPr>
      <w:rFonts w:cs="Arial"/>
      <w:color w:val="232222" w:themeColor="text1"/>
    </w:rPr>
  </w:style>
  <w:style w:type="paragraph" w:customStyle="1" w:styleId="xInLineShape">
    <w:name w:val="xInLineShape"/>
    <w:basedOn w:val="Normal"/>
    <w:next w:val="BodyText"/>
    <w:rsid w:val="0049351D"/>
    <w:pPr>
      <w:spacing w:before="100" w:after="100"/>
    </w:pPr>
  </w:style>
  <w:style w:type="paragraph" w:customStyle="1" w:styleId="FootnoteSeparator">
    <w:name w:val="Footnote Separator"/>
    <w:rsid w:val="005D764F"/>
    <w:pPr>
      <w:pBdr>
        <w:top w:val="dotted" w:sz="4" w:space="1" w:color="auto"/>
      </w:pBdr>
      <w:spacing w:after="0" w:line="120" w:lineRule="exact"/>
    </w:pPr>
    <w:rPr>
      <w:bCs/>
      <w:sz w:val="16"/>
    </w:rPr>
  </w:style>
  <w:style w:type="paragraph" w:customStyle="1" w:styleId="xCoverStatus">
    <w:name w:val="xCoverStatus"/>
    <w:basedOn w:val="Normal"/>
    <w:next w:val="Normal"/>
    <w:uiPriority w:val="99"/>
    <w:semiHidden/>
    <w:rsid w:val="00C33BEC"/>
    <w:pPr>
      <w:framePr w:wrap="around" w:vAnchor="page" w:hAnchor="page" w:x="937" w:y="11931"/>
      <w:pBdr>
        <w:top w:val="single" w:sz="4" w:space="1" w:color="ED2124"/>
        <w:left w:val="single" w:sz="4" w:space="4" w:color="ED2124"/>
        <w:bottom w:val="single" w:sz="4" w:space="1" w:color="ED2124"/>
        <w:right w:val="single" w:sz="4" w:space="4" w:color="ED2124"/>
      </w:pBdr>
      <w:shd w:val="clear" w:color="auto" w:fill="ED2124"/>
      <w:spacing w:before="0" w:after="0"/>
    </w:pPr>
    <w:rPr>
      <w:b/>
      <w:color w:val="FFFFFF" w:themeColor="background1"/>
      <w:sz w:val="48"/>
    </w:rPr>
  </w:style>
  <w:style w:type="paragraph" w:styleId="TOC4">
    <w:name w:val="toc 4"/>
    <w:basedOn w:val="Normal"/>
    <w:uiPriority w:val="39"/>
    <w:rsid w:val="006816E7"/>
    <w:pPr>
      <w:tabs>
        <w:tab w:val="right" w:leader="dot" w:pos="9582"/>
      </w:tabs>
      <w:spacing w:before="60" w:after="60"/>
      <w:ind w:left="454" w:right="851"/>
    </w:pPr>
    <w:rPr>
      <w:rFonts w:cs="Arial"/>
      <w:noProof/>
      <w:color w:val="232222"/>
    </w:rPr>
  </w:style>
  <w:style w:type="paragraph" w:customStyle="1" w:styleId="ListAlpha2">
    <w:name w:val="List Alpha 2"/>
    <w:basedOn w:val="ListAlpha"/>
    <w:qFormat/>
    <w:rsid w:val="007F0D3C"/>
    <w:pPr>
      <w:numPr>
        <w:ilvl w:val="1"/>
      </w:numPr>
    </w:pPr>
  </w:style>
  <w:style w:type="paragraph" w:customStyle="1" w:styleId="BoldBodyText">
    <w:name w:val="Bold Body Text"/>
    <w:basedOn w:val="BodyText"/>
    <w:qFormat/>
    <w:rsid w:val="006614E4"/>
    <w:rPr>
      <w:rFonts w:ascii="Arial Bold" w:hAnsi="Arial Bold"/>
      <w:bCs/>
    </w:rPr>
  </w:style>
  <w:style w:type="table" w:styleId="TableGridLight">
    <w:name w:val="Grid Table Light"/>
    <w:basedOn w:val="TableNormal"/>
    <w:uiPriority w:val="40"/>
    <w:semiHidden/>
    <w:rsid w:val="00924B4B"/>
    <w:pPr>
      <w:spacing w:after="0" w:line="240" w:lineRule="auto"/>
    </w:pPr>
    <w:tblPr>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style>
  <w:style w:type="character" w:customStyle="1" w:styleId="NoSpacingChar">
    <w:name w:val="No Spacing Char"/>
    <w:basedOn w:val="DefaultParagraphFont"/>
    <w:link w:val="NoSpacing"/>
    <w:rsid w:val="00D81F03"/>
  </w:style>
  <w:style w:type="paragraph" w:customStyle="1" w:styleId="HighlightBoxBullet">
    <w:name w:val="Highlight Box Bullet"/>
    <w:basedOn w:val="HighlightBoxText"/>
    <w:qFormat/>
    <w:rsid w:val="004B4954"/>
    <w:pPr>
      <w:numPr>
        <w:numId w:val="13"/>
      </w:numPr>
    </w:pPr>
  </w:style>
  <w:style w:type="paragraph" w:customStyle="1" w:styleId="HighlightBoxHeading">
    <w:name w:val="Highlight Box Heading"/>
    <w:basedOn w:val="HighlightBoxText"/>
    <w:next w:val="HighlightBoxText"/>
    <w:qFormat/>
    <w:rsid w:val="003E7083"/>
    <w:rPr>
      <w:b/>
    </w:rPr>
  </w:style>
  <w:style w:type="paragraph" w:customStyle="1" w:styleId="FooterOdd">
    <w:name w:val="Footer Odd"/>
    <w:next w:val="Footer"/>
    <w:uiPriority w:val="99"/>
    <w:rsid w:val="00376EF3"/>
    <w:pPr>
      <w:spacing w:before="0" w:after="0" w:line="200" w:lineRule="atLeast"/>
      <w:jc w:val="right"/>
    </w:pPr>
    <w:rPr>
      <w:rFonts w:cs="Arial"/>
      <w:color w:val="232222" w:themeColor="text1"/>
      <w:spacing w:val="2"/>
      <w:sz w:val="16"/>
    </w:rPr>
  </w:style>
  <w:style w:type="paragraph" w:customStyle="1" w:styleId="FooterOddPageNumber">
    <w:name w:val="Footer Odd Page Number"/>
    <w:basedOn w:val="FooterOdd"/>
    <w:uiPriority w:val="99"/>
    <w:rsid w:val="00E915C8"/>
    <w:pPr>
      <w:ind w:right="28"/>
    </w:pPr>
    <w:rPr>
      <w:b/>
    </w:rPr>
  </w:style>
  <w:style w:type="table" w:customStyle="1" w:styleId="TableAsPlaceholder">
    <w:name w:val="Table As Placeholder"/>
    <w:basedOn w:val="TableNormal"/>
    <w:uiPriority w:val="99"/>
    <w:qFormat/>
    <w:rsid w:val="00376EF3"/>
    <w:pPr>
      <w:spacing w:before="0" w:after="0"/>
    </w:pPr>
    <w:rPr>
      <w:rFonts w:cs="Arial"/>
      <w:color w:val="232222" w:themeColor="text1"/>
    </w:rPr>
    <w:tblPr>
      <w:tblCellMar>
        <w:left w:w="0" w:type="dxa"/>
        <w:right w:w="0" w:type="dxa"/>
      </w:tblCellMar>
    </w:tblPr>
  </w:style>
  <w:style w:type="paragraph" w:customStyle="1" w:styleId="FooterEven">
    <w:name w:val="Footer Even"/>
    <w:next w:val="Footer"/>
    <w:uiPriority w:val="99"/>
    <w:rsid w:val="00376EF3"/>
    <w:pPr>
      <w:spacing w:before="0" w:after="0" w:line="200" w:lineRule="atLeast"/>
    </w:pPr>
    <w:rPr>
      <w:rFonts w:cs="Arial"/>
      <w:color w:val="232222" w:themeColor="text1"/>
      <w:sz w:val="16"/>
    </w:rPr>
  </w:style>
  <w:style w:type="paragraph" w:customStyle="1" w:styleId="FooterEvenPageNumber">
    <w:name w:val="Footer Even Page Number"/>
    <w:basedOn w:val="FooterEven"/>
    <w:uiPriority w:val="99"/>
    <w:rsid w:val="00E915C8"/>
    <w:pPr>
      <w:framePr w:wrap="around" w:vAnchor="page" w:hAnchor="margin" w:yAlign="bottom"/>
    </w:pPr>
    <w:rPr>
      <w:b/>
    </w:rPr>
  </w:style>
  <w:style w:type="paragraph" w:customStyle="1" w:styleId="xDisclaimerText">
    <w:name w:val="xDisclaimer Text"/>
    <w:basedOn w:val="Normal"/>
    <w:rsid w:val="006614E4"/>
    <w:pPr>
      <w:spacing w:after="0" w:line="175" w:lineRule="atLeast"/>
    </w:pPr>
    <w:rPr>
      <w:rFonts w:cs="Arial"/>
      <w:color w:val="232222" w:themeColor="text1"/>
      <w:sz w:val="16"/>
    </w:rPr>
  </w:style>
  <w:style w:type="table" w:customStyle="1" w:styleId="LogoPlaceholder">
    <w:name w:val="Logo Placeholder"/>
    <w:basedOn w:val="TableNormal"/>
    <w:uiPriority w:val="99"/>
    <w:rsid w:val="006614E4"/>
    <w:pPr>
      <w:spacing w:before="0" w:after="0" w:line="240" w:lineRule="auto"/>
    </w:pPr>
    <w:rPr>
      <w:rFonts w:cs="Arial"/>
      <w:color w:val="232222" w:themeColor="text1"/>
    </w:rPr>
    <w:tblPr>
      <w:tblCellSpacing w:w="142" w:type="dxa"/>
      <w:tblCellMar>
        <w:left w:w="0" w:type="dxa"/>
        <w:right w:w="0" w:type="dxa"/>
      </w:tblCellMar>
    </w:tblPr>
    <w:trPr>
      <w:tblCellSpacing w:w="142" w:type="dxa"/>
    </w:trPr>
  </w:style>
  <w:style w:type="paragraph" w:customStyle="1" w:styleId="DisclaimerText">
    <w:name w:val="Disclaimer Text"/>
    <w:basedOn w:val="Normal"/>
    <w:uiPriority w:val="99"/>
    <w:semiHidden/>
    <w:rsid w:val="00812255"/>
    <w:pPr>
      <w:framePr w:w="10206" w:hSpace="284" w:vSpace="142" w:wrap="around" w:hAnchor="page" w:x="852" w:yAlign="bottom"/>
      <w:spacing w:before="0" w:after="60"/>
      <w:suppressOverlap/>
    </w:pPr>
    <w:rPr>
      <w:rFonts w:cs="Arial"/>
      <w:color w:val="232222" w:themeColor="text1"/>
    </w:rPr>
  </w:style>
  <w:style w:type="paragraph" w:customStyle="1" w:styleId="SmallBodyText">
    <w:name w:val="Small Body Text"/>
    <w:basedOn w:val="Normal"/>
    <w:qFormat/>
    <w:rsid w:val="000D04F8"/>
    <w:pPr>
      <w:spacing w:before="80" w:after="80" w:line="245" w:lineRule="auto"/>
    </w:pPr>
    <w:rPr>
      <w:sz w:val="18"/>
    </w:rPr>
  </w:style>
  <w:style w:type="paragraph" w:customStyle="1" w:styleId="ListAlpha3">
    <w:name w:val="List Alpha 3"/>
    <w:basedOn w:val="ListAlpha2"/>
    <w:qFormat/>
    <w:rsid w:val="009569CB"/>
    <w:pPr>
      <w:numPr>
        <w:ilvl w:val="2"/>
      </w:numPr>
    </w:pPr>
  </w:style>
  <w:style w:type="paragraph" w:customStyle="1" w:styleId="NoteNumbered2">
    <w:name w:val="Note Numbered 2"/>
    <w:basedOn w:val="NoteNumbered"/>
    <w:qFormat/>
    <w:rsid w:val="00F72BF1"/>
    <w:pPr>
      <w:numPr>
        <w:ilvl w:val="1"/>
      </w:numPr>
    </w:pPr>
  </w:style>
  <w:style w:type="paragraph" w:customStyle="1" w:styleId="HighlightBoxText">
    <w:name w:val="Highlight Box Text"/>
    <w:basedOn w:val="BodyText"/>
    <w:qFormat/>
    <w:rsid w:val="00732603"/>
    <w:pPr>
      <w:pBdr>
        <w:top w:val="single" w:sz="4" w:space="14" w:color="00573F" w:themeColor="accent1"/>
        <w:left w:val="single" w:sz="4" w:space="12" w:color="00573F" w:themeColor="accent1"/>
        <w:bottom w:val="single" w:sz="4" w:space="14" w:color="00573F" w:themeColor="accent1"/>
        <w:right w:val="single" w:sz="4" w:space="12" w:color="00573F" w:themeColor="accent1"/>
      </w:pBdr>
      <w:shd w:val="clear" w:color="auto" w:fill="00573F" w:themeFill="accent1"/>
      <w:tabs>
        <w:tab w:val="left" w:pos="2268"/>
        <w:tab w:val="left" w:pos="4536"/>
        <w:tab w:val="left" w:pos="6804"/>
        <w:tab w:val="right" w:pos="9638"/>
      </w:tabs>
      <w:spacing w:line="300" w:lineRule="exact"/>
      <w:ind w:left="284" w:right="284"/>
    </w:pPr>
    <w:rPr>
      <w:color w:val="FFFFFF"/>
      <w:spacing w:val="2"/>
      <w:kern w:val="20"/>
      <w:sz w:val="24"/>
      <w:lang w:eastAsia="fr-CA"/>
    </w:rPr>
  </w:style>
  <w:style w:type="paragraph" w:customStyle="1" w:styleId="BodyText12ptBefore">
    <w:name w:val="Body Text 12pt Before"/>
    <w:basedOn w:val="BodyText"/>
    <w:next w:val="BodyText"/>
    <w:qFormat/>
    <w:rsid w:val="00BB6F0D"/>
    <w:pPr>
      <w:spacing w:before="240"/>
    </w:pPr>
  </w:style>
  <w:style w:type="paragraph" w:customStyle="1" w:styleId="QuoteBullet">
    <w:name w:val="Quote Bullet"/>
    <w:basedOn w:val="Quote"/>
    <w:qFormat/>
    <w:rsid w:val="00AA7DC2"/>
    <w:pPr>
      <w:numPr>
        <w:numId w:val="14"/>
      </w:numPr>
      <w:tabs>
        <w:tab w:val="left" w:pos="1134"/>
      </w:tabs>
      <w:spacing w:before="120" w:after="120"/>
    </w:pPr>
    <w:rPr>
      <w:rFonts w:cs="Arial"/>
    </w:rPr>
  </w:style>
  <w:style w:type="paragraph" w:customStyle="1" w:styleId="QuoteBullet2">
    <w:name w:val="Quote Bullet 2"/>
    <w:basedOn w:val="Quote"/>
    <w:qFormat/>
    <w:rsid w:val="00AC1C83"/>
    <w:pPr>
      <w:numPr>
        <w:ilvl w:val="1"/>
        <w:numId w:val="14"/>
      </w:numPr>
      <w:pBdr>
        <w:top w:val="none" w:sz="0" w:space="0" w:color="auto"/>
      </w:pBdr>
      <w:spacing w:before="120" w:after="120"/>
    </w:pPr>
    <w:rPr>
      <w:rFonts w:cs="Arial"/>
    </w:rPr>
  </w:style>
  <w:style w:type="paragraph" w:customStyle="1" w:styleId="TableHeadingLeft">
    <w:name w:val="Table Heading Left"/>
    <w:basedOn w:val="TableTextLeft"/>
    <w:qFormat/>
    <w:rsid w:val="00D05BC2"/>
    <w:pPr>
      <w:keepNext/>
    </w:pPr>
    <w:rPr>
      <w:b/>
      <w:color w:val="FFFFFF"/>
    </w:rPr>
  </w:style>
  <w:style w:type="paragraph" w:customStyle="1" w:styleId="TableHeadingCentre">
    <w:name w:val="Table Heading Centre"/>
    <w:basedOn w:val="TableTextCentre"/>
    <w:qFormat/>
    <w:rsid w:val="00D05BC2"/>
    <w:pPr>
      <w:keepNext/>
    </w:pPr>
    <w:rPr>
      <w:b/>
      <w:color w:val="FFFFFF"/>
    </w:rPr>
  </w:style>
  <w:style w:type="paragraph" w:customStyle="1" w:styleId="TableHeadingRight">
    <w:name w:val="Table Heading Right"/>
    <w:basedOn w:val="TableTextRight"/>
    <w:qFormat/>
    <w:rsid w:val="00D05BC2"/>
    <w:pPr>
      <w:keepNext/>
    </w:pPr>
    <w:rPr>
      <w:b/>
      <w:color w:val="FFFFFF"/>
    </w:rPr>
  </w:style>
  <w:style w:type="paragraph" w:customStyle="1" w:styleId="xDisclaimerHeading">
    <w:name w:val="xDisclaimer Heading"/>
    <w:basedOn w:val="NoSpacing"/>
    <w:semiHidden/>
    <w:rsid w:val="00064813"/>
    <w:pPr>
      <w:spacing w:before="120" w:after="120"/>
    </w:pPr>
    <w:rPr>
      <w:b/>
    </w:rPr>
  </w:style>
  <w:style w:type="paragraph" w:customStyle="1" w:styleId="DisclaimerText12pt">
    <w:name w:val="Disclaimer Text 12 pt"/>
    <w:basedOn w:val="DisclaimerText"/>
    <w:uiPriority w:val="99"/>
    <w:semiHidden/>
    <w:qFormat/>
    <w:rsid w:val="00812255"/>
    <w:pPr>
      <w:framePr w:wrap="around"/>
    </w:pPr>
    <w:rPr>
      <w:sz w:val="24"/>
    </w:rPr>
  </w:style>
  <w:style w:type="paragraph" w:customStyle="1" w:styleId="CoverPhotoInline">
    <w:name w:val="Cover Photo Inline"/>
    <w:basedOn w:val="Normal"/>
    <w:next w:val="BodyText"/>
    <w:uiPriority w:val="99"/>
    <w:qFormat/>
    <w:rsid w:val="008A490F"/>
    <w:pPr>
      <w:spacing w:before="740" w:after="500"/>
    </w:p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27797784">
      <w:bodyDiv w:val="1"/>
      <w:marLeft w:val="0"/>
      <w:marRight w:val="0"/>
      <w:marTop w:val="0"/>
      <w:marBottom w:val="0"/>
      <w:divBdr>
        <w:top w:val="none" w:sz="0" w:space="0" w:color="auto"/>
        <w:left w:val="none" w:sz="0" w:space="0" w:color="auto"/>
        <w:bottom w:val="none" w:sz="0" w:space="0" w:color="auto"/>
        <w:right w:val="none" w:sz="0" w:space="0" w:color="auto"/>
      </w:divBdr>
    </w:div>
    <w:div w:id="248658202">
      <w:bodyDiv w:val="1"/>
      <w:marLeft w:val="0"/>
      <w:marRight w:val="0"/>
      <w:marTop w:val="0"/>
      <w:marBottom w:val="0"/>
      <w:divBdr>
        <w:top w:val="none" w:sz="0" w:space="0" w:color="auto"/>
        <w:left w:val="none" w:sz="0" w:space="0" w:color="auto"/>
        <w:bottom w:val="none" w:sz="0" w:space="0" w:color="auto"/>
        <w:right w:val="none" w:sz="0" w:space="0" w:color="auto"/>
      </w:divBdr>
    </w:div>
    <w:div w:id="318269988">
      <w:bodyDiv w:val="1"/>
      <w:marLeft w:val="0"/>
      <w:marRight w:val="0"/>
      <w:marTop w:val="0"/>
      <w:marBottom w:val="0"/>
      <w:divBdr>
        <w:top w:val="none" w:sz="0" w:space="0" w:color="auto"/>
        <w:left w:val="none" w:sz="0" w:space="0" w:color="auto"/>
        <w:bottom w:val="none" w:sz="0" w:space="0" w:color="auto"/>
        <w:right w:val="none" w:sz="0" w:space="0" w:color="auto"/>
      </w:divBdr>
    </w:div>
    <w:div w:id="425200457">
      <w:bodyDiv w:val="1"/>
      <w:marLeft w:val="0"/>
      <w:marRight w:val="0"/>
      <w:marTop w:val="0"/>
      <w:marBottom w:val="0"/>
      <w:divBdr>
        <w:top w:val="none" w:sz="0" w:space="0" w:color="auto"/>
        <w:left w:val="none" w:sz="0" w:space="0" w:color="auto"/>
        <w:bottom w:val="none" w:sz="0" w:space="0" w:color="auto"/>
        <w:right w:val="none" w:sz="0" w:space="0" w:color="auto"/>
      </w:divBdr>
    </w:div>
    <w:div w:id="1161194644">
      <w:bodyDiv w:val="1"/>
      <w:marLeft w:val="0"/>
      <w:marRight w:val="0"/>
      <w:marTop w:val="0"/>
      <w:marBottom w:val="0"/>
      <w:divBdr>
        <w:top w:val="none" w:sz="0" w:space="0" w:color="auto"/>
        <w:left w:val="none" w:sz="0" w:space="0" w:color="auto"/>
        <w:bottom w:val="none" w:sz="0" w:space="0" w:color="auto"/>
        <w:right w:val="none" w:sz="0" w:space="0" w:color="auto"/>
      </w:divBdr>
    </w:div>
    <w:div w:id="1680160028">
      <w:bodyDiv w:val="1"/>
      <w:marLeft w:val="0"/>
      <w:marRight w:val="0"/>
      <w:marTop w:val="0"/>
      <w:marBottom w:val="0"/>
      <w:divBdr>
        <w:top w:val="none" w:sz="0" w:space="0" w:color="auto"/>
        <w:left w:val="none" w:sz="0" w:space="0" w:color="auto"/>
        <w:bottom w:val="none" w:sz="0" w:space="0" w:color="auto"/>
        <w:right w:val="none" w:sz="0" w:space="0" w:color="auto"/>
      </w:divBdr>
    </w:div>
    <w:div w:id="2015185588">
      <w:bodyDiv w:val="1"/>
      <w:marLeft w:val="0"/>
      <w:marRight w:val="0"/>
      <w:marTop w:val="0"/>
      <w:marBottom w:val="0"/>
      <w:divBdr>
        <w:top w:val="none" w:sz="0" w:space="0" w:color="auto"/>
        <w:left w:val="none" w:sz="0" w:space="0" w:color="auto"/>
        <w:bottom w:val="none" w:sz="0" w:space="0" w:color="auto"/>
        <w:right w:val="none" w:sz="0" w:space="0" w:color="auto"/>
      </w:divBdr>
    </w:div>
    <w:div w:id="2045591460">
      <w:bodyDiv w:val="1"/>
      <w:marLeft w:val="0"/>
      <w:marRight w:val="0"/>
      <w:marTop w:val="0"/>
      <w:marBottom w:val="0"/>
      <w:divBdr>
        <w:top w:val="none" w:sz="0" w:space="0" w:color="auto"/>
        <w:left w:val="none" w:sz="0" w:space="0" w:color="auto"/>
        <w:bottom w:val="none" w:sz="0" w:space="0" w:color="auto"/>
        <w:right w:val="none" w:sz="0" w:space="0" w:color="auto"/>
      </w:divBdr>
    </w:div>
    <w:div w:id="2050034503">
      <w:bodyDiv w:val="1"/>
      <w:marLeft w:val="0"/>
      <w:marRight w:val="0"/>
      <w:marTop w:val="0"/>
      <w:marBottom w:val="0"/>
      <w:divBdr>
        <w:top w:val="none" w:sz="0" w:space="0" w:color="auto"/>
        <w:left w:val="none" w:sz="0" w:space="0" w:color="auto"/>
        <w:bottom w:val="none" w:sz="0" w:space="0" w:color="auto"/>
        <w:right w:val="none" w:sz="0" w:space="0" w:color="auto"/>
      </w:divBdr>
    </w:div>
    <w:div w:id="2079666193">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endnotes" Target="endnotes.xml"/><Relationship Id="rId18" Type="http://schemas.openxmlformats.org/officeDocument/2006/relationships/header" Target="header1.xml"/><Relationship Id="rId26" Type="http://schemas.openxmlformats.org/officeDocument/2006/relationships/header" Target="header2.xml"/><Relationship Id="rId3" Type="http://schemas.openxmlformats.org/officeDocument/2006/relationships/numbering" Target="numbering.xml"/><Relationship Id="rId21" Type="http://schemas.openxmlformats.org/officeDocument/2006/relationships/footer" Target="footer3.xml"/><Relationship Id="rId34" Type="http://schemas.openxmlformats.org/officeDocument/2006/relationships/customXml" Target="../customXml/item4.xml"/><Relationship Id="rId7" Type="http://schemas.openxmlformats.org/officeDocument/2006/relationships/footnotes" Target="footnotes.xml"/><Relationship Id="rId17" Type="http://schemas.openxmlformats.org/officeDocument/2006/relationships/image" Target="media/image4.png"/><Relationship Id="rId25" Type="http://schemas.openxmlformats.org/officeDocument/2006/relationships/hyperlink" Target="mailto:learning@agriculture.vic.gov.au" TargetMode="External"/><Relationship Id="rId33" Type="http://schemas.openxmlformats.org/officeDocument/2006/relationships/customXml" Target="../customXml/item3.xml"/><Relationship Id="rId2" Type="http://schemas.openxmlformats.org/officeDocument/2006/relationships/customXml" Target="../customXml/item2.xml"/><Relationship Id="rId20" Type="http://schemas.openxmlformats.org/officeDocument/2006/relationships/footer" Target="footer2.xml"/><Relationship Id="rId29" Type="http://schemas.openxmlformats.org/officeDocument/2006/relationships/footer" Target="footer6.xml"/><Relationship Id="rId1" Type="http://schemas.openxmlformats.org/officeDocument/2006/relationships/customXml" Target="../customXml/item1.xml"/><Relationship Id="rId6" Type="http://schemas.openxmlformats.org/officeDocument/2006/relationships/webSettings" Target="webSettings.xml"/><Relationship Id="rId11" Type="http://schemas.openxmlformats.org/officeDocument/2006/relationships/image" Target="media/image3.png"/><Relationship Id="rId24" Type="http://schemas.openxmlformats.org/officeDocument/2006/relationships/image" Target="media/image6.png"/><Relationship Id="rId32" Type="http://schemas.openxmlformats.org/officeDocument/2006/relationships/theme" Target="theme/theme1.xml"/><Relationship Id="rId37" Type="http://schemas.openxmlformats.org/officeDocument/2006/relationships/customXml" Target="../customXml/item7.xml"/><Relationship Id="rId5" Type="http://schemas.openxmlformats.org/officeDocument/2006/relationships/settings" Target="settings.xml"/><Relationship Id="rId23" Type="http://schemas.openxmlformats.org/officeDocument/2006/relationships/image" Target="media/image5.png"/><Relationship Id="rId28" Type="http://schemas.openxmlformats.org/officeDocument/2006/relationships/footer" Target="footer5.xml"/><Relationship Id="rId36" Type="http://schemas.openxmlformats.org/officeDocument/2006/relationships/customXml" Target="../customXml/item6.xml"/><Relationship Id="rId10" Type="http://schemas.openxmlformats.org/officeDocument/2006/relationships/image" Target="media/image2.svg"/><Relationship Id="rId19" Type="http://schemas.openxmlformats.org/officeDocument/2006/relationships/footer" Target="footer1.xml"/><Relationship Id="rId31" Type="http://schemas.openxmlformats.org/officeDocument/2006/relationships/glossaryDocument" Target="glossary/document.xml"/><Relationship Id="rId4" Type="http://schemas.openxmlformats.org/officeDocument/2006/relationships/styles" Target="styles.xml"/><Relationship Id="rId9" Type="http://schemas.openxmlformats.org/officeDocument/2006/relationships/image" Target="media/image1.png"/><Relationship Id="rId22" Type="http://schemas.openxmlformats.org/officeDocument/2006/relationships/hyperlink" Target="https://learning.agriculture.vic.gov.au" TargetMode="External"/><Relationship Id="rId27" Type="http://schemas.openxmlformats.org/officeDocument/2006/relationships/footer" Target="footer4.xml"/><Relationship Id="rId30" Type="http://schemas.openxmlformats.org/officeDocument/2006/relationships/fontTable" Target="fontTable.xml"/><Relationship Id="rId35" Type="http://schemas.openxmlformats.org/officeDocument/2006/relationships/customXml" Target="../customXml/item5.xm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E0367030910D4D828FA092C8F869A680"/>
        <w:category>
          <w:name w:val="General"/>
          <w:gallery w:val="placeholder"/>
        </w:category>
        <w:types>
          <w:type w:val="bbPlcHdr"/>
        </w:types>
        <w:behaviors>
          <w:behavior w:val="content"/>
        </w:behaviors>
        <w:guid w:val="{BD971365-D5BC-480F-94A7-B3216441511F}"/>
      </w:docPartPr>
      <w:docPartBody>
        <w:p w:rsidR="006F358D" w:rsidRDefault="00166D20">
          <w:pPr>
            <w:pStyle w:val="E0367030910D4D828FA092C8F869A680"/>
          </w:pPr>
          <w:r>
            <w:rPr>
              <w:rStyle w:val="PlaceholderText"/>
              <w:lang w:val="vi-VN"/>
            </w:rPr>
            <w:t>Không được xóa dòng trống hoặc dấu ngắt phần này. Nhấp vào đây rồi nhấn phím Delete để xóa đoạn văn bản này.</w:t>
          </w:r>
        </w:p>
      </w:docPartBody>
    </w:docPart>
    <w:docPart>
      <w:docPartPr>
        <w:name w:val="2A72798FEFFE42FEA94F15C43F7F3602"/>
        <w:category>
          <w:name w:val="General"/>
          <w:gallery w:val="placeholder"/>
        </w:category>
        <w:types>
          <w:type w:val="bbPlcHdr"/>
        </w:types>
        <w:behaviors>
          <w:behavior w:val="content"/>
        </w:behaviors>
        <w:guid w:val="{C6707D4D-1627-4A92-9564-F8CB34E5EEEC}"/>
      </w:docPartPr>
      <w:docPartBody>
        <w:p w:rsidR="006F358D" w:rsidRDefault="00166D20">
          <w:pPr>
            <w:pStyle w:val="2A72798FEFFE42FEA94F15C43F7F3602"/>
          </w:pPr>
          <w:r>
            <w:rPr>
              <w:rStyle w:val="PlaceholderText"/>
              <w:lang w:val="vi-VN"/>
            </w:rPr>
            <w:t>Nhập tiêu đề tại đây</w:t>
          </w:r>
        </w:p>
      </w:docPartBody>
    </w:docPart>
    <w:docPart>
      <w:docPartPr>
        <w:name w:val="84A6AE60076840BCA9099DD2AFD9AC2B"/>
        <w:category>
          <w:name w:val="General"/>
          <w:gallery w:val="placeholder"/>
        </w:category>
        <w:types>
          <w:type w:val="bbPlcHdr"/>
        </w:types>
        <w:behaviors>
          <w:behavior w:val="content"/>
        </w:behaviors>
        <w:guid w:val="{7FD39242-7E5E-4216-91BD-166A4144C071}"/>
      </w:docPartPr>
      <w:docPartBody>
        <w:p w:rsidR="006F358D" w:rsidRDefault="00166D20">
          <w:pPr>
            <w:pStyle w:val="84A6AE60076840BCA9099DD2AFD9AC2B"/>
          </w:pPr>
          <w:r>
            <w:rPr>
              <w:rStyle w:val="PlaceholderText"/>
              <w:lang w:val="vi-VN"/>
            </w:rPr>
            <w:t>Nhập tiêu đề tại đây</w:t>
          </w:r>
        </w:p>
      </w:docPartBody>
    </w:docPart>
    <w:docPart>
      <w:docPartPr>
        <w:name w:val="17A422E9CC47479792245A2484F51B81"/>
        <w:category>
          <w:name w:val="General"/>
          <w:gallery w:val="placeholder"/>
        </w:category>
        <w:types>
          <w:type w:val="bbPlcHdr"/>
        </w:types>
        <w:behaviors>
          <w:behavior w:val="content"/>
        </w:behaviors>
        <w:guid w:val="{9C6644F8-0D1F-481C-A42F-2695AA9AFDDD}"/>
      </w:docPartPr>
      <w:docPartBody>
        <w:p w:rsidR="006F358D" w:rsidRDefault="00166D20">
          <w:pPr>
            <w:pStyle w:val="17A422E9CC47479792245A2484F51B81"/>
          </w:pPr>
          <w:r>
            <w:rPr>
              <w:rStyle w:val="PlaceholderText"/>
              <w:lang w:val="vi-VN"/>
            </w:rPr>
            <w:t>Nhập tiêu đề phụ tại đây</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Webdings">
    <w:panose1 w:val="05030102010509060703"/>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Symbol">
    <w:panose1 w:val="05050102010706020507"/>
    <w:charset w:val="02"/>
    <w:family w:val="roman"/>
    <w:pitch w:val="variable"/>
    <w:sig w:usb0="00000000" w:usb1="10000000" w:usb2="00000000" w:usb3="00000000" w:csb0="80000000" w:csb1="00000000"/>
  </w:font>
  <w:font w:name="Georgia">
    <w:panose1 w:val="02040502050405020303"/>
    <w:charset w:val="00"/>
    <w:family w:val="roman"/>
    <w:pitch w:val="variable"/>
    <w:sig w:usb0="00000287" w:usb1="00000000" w:usb2="00000000" w:usb3="00000000" w:csb0="0000009F" w:csb1="00000000"/>
  </w:font>
  <w:font w:name="Wingdings 2">
    <w:panose1 w:val="05020102010507070707"/>
    <w:charset w:val="02"/>
    <w:family w:val="roman"/>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Calibri">
    <w:panose1 w:val="020F0502020204030204"/>
    <w:charset w:val="00"/>
    <w:family w:val="swiss"/>
    <w:pitch w:val="variable"/>
    <w:sig w:usb0="E4002EFF" w:usb1="C200247B" w:usb2="00000009" w:usb3="00000000" w:csb0="000001FF" w:csb1="00000000"/>
  </w:font>
  <w:font w:name="Tahoma">
    <w:panose1 w:val="020B0604030504040204"/>
    <w:charset w:val="00"/>
    <w:family w:val="swiss"/>
    <w:pitch w:val="variable"/>
    <w:sig w:usb0="E1002EFF" w:usb1="C000605B" w:usb2="00000029" w:usb3="00000000" w:csb0="000101FF" w:csb1="00000000"/>
  </w:font>
  <w:font w:name="Arial Bold">
    <w:panose1 w:val="00000000000000000000"/>
    <w:charset w:val="00"/>
    <w:family w:val="swiss"/>
    <w:notTrueType/>
    <w:pitch w:val="default"/>
    <w:sig w:usb0="00000003" w:usb1="00000000" w:usb2="00000000" w:usb3="00000000" w:csb0="00000001" w:csb1="00000000"/>
  </w:font>
  <w:font w:name="Aptos">
    <w:charset w:val="00"/>
    <w:family w:val="swiss"/>
    <w:pitch w:val="variable"/>
    <w:sig w:usb0="20000287" w:usb1="00000003" w:usb2="00000000" w:usb3="00000000" w:csb0="000001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8700FF"/>
    <w:rsid w:val="00166D20"/>
    <w:rsid w:val="00171FEA"/>
    <w:rsid w:val="006F358D"/>
    <w:rsid w:val="008700FF"/>
    <w:rsid w:val="00896172"/>
    <w:rsid w:val="009012ED"/>
    <w:rsid w:val="00B66295"/>
    <w:rsid w:val="00C7030C"/>
    <w:rsid w:val="00D05ED4"/>
  </w:rsids>
  <m:mathPr>
    <m:mathFont m:val="Cambria Math"/>
    <m:brkBin m:val="before"/>
    <m:brkBinSub m:val="--"/>
    <m:smallFrac m:val="0"/>
    <m:dispDef/>
    <m:lMargin m:val="0"/>
    <m:rMargin m:val="0"/>
    <m:defJc m:val="centerGroup"/>
    <m:wrapIndent m:val="1440"/>
    <m:intLim m:val="subSup"/>
    <m:naryLim m:val="undOvr"/>
  </m:mathPr>
  <w:themeFontLang w:val="en-AU"/>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kern w:val="2"/>
        <w:sz w:val="24"/>
        <w:szCs w:val="24"/>
        <w:lang w:val="en-AU" w:eastAsia="en-AU" w:bidi="ar-SA"/>
        <w14:ligatures w14:val="standardContextual"/>
      </w:rPr>
    </w:rPrDefault>
    <w:pPrDefault>
      <w:pPr>
        <w:spacing w:after="160" w:line="278"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rsid w:val="008700FF"/>
    <w:rPr>
      <w:color w:val="auto"/>
      <w:bdr w:val="none" w:sz="0" w:space="0" w:color="auto"/>
      <w:shd w:val="clear" w:color="auto" w:fill="FFFF00"/>
    </w:rPr>
  </w:style>
  <w:style w:type="paragraph" w:customStyle="1" w:styleId="C0DCC58557E34818B0CB5B8317E6DB82">
    <w:name w:val="C0DCC58557E34818B0CB5B8317E6DB82"/>
  </w:style>
  <w:style w:type="paragraph" w:customStyle="1" w:styleId="E0367030910D4D828FA092C8F869A680">
    <w:name w:val="E0367030910D4D828FA092C8F869A680"/>
  </w:style>
  <w:style w:type="paragraph" w:customStyle="1" w:styleId="2A72798FEFFE42FEA94F15C43F7F3602">
    <w:name w:val="2A72798FEFFE42FEA94F15C43F7F3602"/>
  </w:style>
  <w:style w:type="paragraph" w:customStyle="1" w:styleId="84A6AE60076840BCA9099DD2AFD9AC2B">
    <w:name w:val="84A6AE60076840BCA9099DD2AFD9AC2B"/>
  </w:style>
  <w:style w:type="paragraph" w:customStyle="1" w:styleId="17A422E9CC47479792245A2484F51B81">
    <w:name w:val="17A422E9CC47479792245A2484F51B81"/>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DEECA Agriculture Victoria Theme">
  <a:themeElements>
    <a:clrScheme name="Custom 14">
      <a:dk1>
        <a:srgbClr val="232222"/>
      </a:dk1>
      <a:lt1>
        <a:sysClr val="window" lastClr="FFFFFF"/>
      </a:lt1>
      <a:dk2>
        <a:srgbClr val="201547"/>
      </a:dk2>
      <a:lt2>
        <a:srgbClr val="CCDDD9"/>
      </a:lt2>
      <a:accent1>
        <a:srgbClr val="00573F"/>
      </a:accent1>
      <a:accent2>
        <a:srgbClr val="DDD4C2"/>
      </a:accent2>
      <a:accent3>
        <a:srgbClr val="00B2A9"/>
      </a:accent3>
      <a:accent4>
        <a:srgbClr val="201547"/>
      </a:accent4>
      <a:accent5>
        <a:srgbClr val="669A8C"/>
      </a:accent5>
      <a:accent6>
        <a:srgbClr val="EBE5DA"/>
      </a:accent6>
      <a:hlink>
        <a:srgbClr val="232222"/>
      </a:hlink>
      <a:folHlink>
        <a:srgbClr val="800080"/>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Cher" typeface="Plantagenet Cherokee"/>
        <a:font script="Yiii" typeface="Microsoft Yi Baiti"/>
        <a:font script="Thaa" typeface="MV Boli"/>
        <a:font script="Syrc" typeface="Estrangelo Edessa"/>
        <a:font script="Mong" typeface="Mongolian Baiti"/>
        <a:font script="Viet" typeface="Arial"/>
        <a:font script="Uigh" typeface="Microsoft Uighur"/>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Cher" typeface="Plantagenet Cherokee"/>
        <a:font script="Yiii" typeface="Microsoft Yi Baiti"/>
        <a:font script="Thaa" typeface="MV Boli"/>
        <a:font script="Syrc" typeface="Estrangelo Edess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ln>
          <a:noFill/>
        </a:ln>
      </a:spPr>
      <a:bodyPr rtlCol="0" anchor="ctr"/>
      <a:lstStyle/>
      <a:style>
        <a:lnRef idx="2">
          <a:schemeClr val="accent1">
            <a:shade val="50000"/>
          </a:schemeClr>
        </a:lnRef>
        <a:fillRef idx="1">
          <a:schemeClr val="accent1"/>
        </a:fillRef>
        <a:effectRef idx="0">
          <a:schemeClr val="accent1"/>
        </a:effectRef>
        <a:fontRef idx="minor">
          <a:schemeClr val="lt1"/>
        </a:fontRef>
      </a:style>
    </a:spDef>
  </a:objectDefaults>
  <a:extraClrSchemeLst/>
  <a:extLst>
    <a:ext uri="{05A4C25C-085E-4340-85A3-A5531E510DB2}">
      <thm15:themeFamily xmlns:thm15="http://schemas.microsoft.com/office/thememl/2012/main" name="DEECA Agriculture Victoria Theme" id="{CEE48C97-622E-4F34-AEC3-7DD87A2E9CA9}" vid="{14473C80-C19A-4E77-87D8-962B84C92A96}"/>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item1.xml><?xml version="1.0" encoding="utf-8"?>
<CoverPageProperties xmlns="http://schemas.microsoft.com/office/2006/coverPageProps">
  <PublishDate/>
  <Abstract/>
  <CompanyAddress/>
  <CompanyPhone/>
  <CompanyFax/>
  <CompanyEmail/>
</CoverPageProperties>
</file>

<file path=customXml/item2.xml><?xml version="1.0" encoding="utf-8"?>
<b:Sources xmlns:b="http://schemas.openxmlformats.org/officeDocument/2006/bibliography" xmlns="http://schemas.openxmlformats.org/officeDocument/2006/bibliography" SelectedStyle="\APA.XSL" StyleName="APA Fifth Edition"/>
</file>

<file path=customXml/item3.xml><?xml version="1.0" encoding="utf-8"?>
<ct:contentTypeSchema xmlns:ct="http://schemas.microsoft.com/office/2006/metadata/contentType" xmlns:ma="http://schemas.microsoft.com/office/2006/metadata/properties/metaAttributes" ct:_="" ma:_="" ma:contentTypeName="DEDJTR Document" ma:contentTypeID="0x010100A27AECB60E1F5F41BA75CFF84C7096720061A0877B03E93A49B9DED5E703B7CD37" ma:contentTypeVersion="30" ma:contentTypeDescription="DEDJTR Document" ma:contentTypeScope="" ma:versionID="2bdd8e79a3322b562a4b6acbcceaf6ef">
  <xsd:schema xmlns:xsd="http://www.w3.org/2001/XMLSchema" xmlns:xs="http://www.w3.org/2001/XMLSchema" xmlns:p="http://schemas.microsoft.com/office/2006/metadata/properties" xmlns:ns2="c52a9ed5-9c14-4b65-b97c-fd2de7d9e0b2" xmlns:ns3="5f607218-f90b-4b82-a2eb-d44f82d93131" xmlns:ns4="a5f32de4-e402-4188-b034-e71ca7d22e54" targetNamespace="http://schemas.microsoft.com/office/2006/metadata/properties" ma:root="true" ma:fieldsID="74e49d5bcd2fbd969f733a0b19f9f61c" ns2:_="" ns3:_="" ns4:_="">
    <xsd:import namespace="c52a9ed5-9c14-4b65-b97c-fd2de7d9e0b2"/>
    <xsd:import namespace="5f607218-f90b-4b82-a2eb-d44f82d93131"/>
    <xsd:import namespace="a5f32de4-e402-4188-b034-e71ca7d22e54"/>
    <xsd:element name="properties">
      <xsd:complexType>
        <xsd:sequence>
          <xsd:element name="documentManagement">
            <xsd:complexType>
              <xsd:all>
                <xsd:element ref="ns2:g46a9f61d38540a784cfecbd3da27bca" minOccurs="0"/>
                <xsd:element ref="ns2:TaxCatchAll" minOccurs="0"/>
                <xsd:element ref="ns2:TaxCatchAllLabel" minOccurs="0"/>
                <xsd:element ref="ns2:b4605c5f9d584382a57fb8476d85f713" minOccurs="0"/>
                <xsd:element ref="ns2:p31afe295eb448f092f13ab8c2af2c33" minOccurs="0"/>
                <xsd:element ref="ns2:hcae176ec3a54dbeadeeec1b38baec58" minOccurs="0"/>
                <xsd:element ref="ns2:lf5681727d5b4cc1a5c417fcf66e2a7b" minOccurs="0"/>
                <xsd:element ref="ns3:_Flow_SignoffStatus" minOccurs="0"/>
                <xsd:element ref="ns4:_dlc_DocId" minOccurs="0"/>
                <xsd:element ref="ns4:_dlc_DocIdUrl" minOccurs="0"/>
                <xsd:element ref="ns4:_dlc_DocIdPersistId" minOccurs="0"/>
                <xsd:element ref="ns2:SharedWithUsers" minOccurs="0"/>
                <xsd:element ref="ns2:SharedWithDetails" minOccurs="0"/>
                <xsd:element ref="ns3:MediaServiceMetadata" minOccurs="0"/>
                <xsd:element ref="ns3:MediaServiceFastMetadata" minOccurs="0"/>
                <xsd:element ref="ns3:MediaServiceSearchProperties" minOccurs="0"/>
                <xsd:element ref="ns3:MediaServiceDateTaken" minOccurs="0"/>
                <xsd:element ref="ns3:MediaServiceObjectDetectorVersions" minOccurs="0"/>
                <xsd:element ref="ns3:MediaServiceGenerationTime" minOccurs="0"/>
                <xsd:element ref="ns3:MediaServiceEventHashCode" minOccurs="0"/>
                <xsd:element ref="ns3:MediaLengthInSeconds" minOccurs="0"/>
                <xsd:element ref="ns3:lcf76f155ced4ddcb4097134ff3c332f" minOccurs="0"/>
                <xsd:element ref="ns3:MediaServiceOCR" minOccurs="0"/>
                <xsd:element ref="ns3:MediaServiceLocation" minOccurs="0"/>
                <xsd:element ref="ns3: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c52a9ed5-9c14-4b65-b97c-fd2de7d9e0b2" elementFormDefault="qualified">
    <xsd:import namespace="http://schemas.microsoft.com/office/2006/documentManagement/types"/>
    <xsd:import namespace="http://schemas.microsoft.com/office/infopath/2007/PartnerControls"/>
    <xsd:element name="g46a9f61d38540a784cfecbd3da27bca" ma:index="4" nillable="true" ma:displayName="Group_0" ma:hidden="true" ma:internalName="g46a9f61d38540a784cfecbd3da27bca" ma:readOnly="false">
      <xsd:simpleType>
        <xsd:restriction base="dms:Note"/>
      </xsd:simpleType>
    </xsd:element>
    <xsd:element name="TaxCatchAll" ma:index="5" nillable="true" ma:displayName="Taxonomy Catch All Column" ma:hidden="true" ma:list="{61f4f3ec-4034-48d1-8824-61e5fe1977e9}" ma:internalName="TaxCatchAll" ma:readOnly="false" ma:showField="CatchAllData" ma:web="c52a9ed5-9c14-4b65-b97c-fd2de7d9e0b2">
      <xsd:complexType>
        <xsd:complexContent>
          <xsd:extension base="dms:MultiChoiceLookup">
            <xsd:sequence>
              <xsd:element name="Value" type="dms:Lookup" maxOccurs="unbounded" minOccurs="0" nillable="true"/>
            </xsd:sequence>
          </xsd:extension>
        </xsd:complexContent>
      </xsd:complexType>
    </xsd:element>
    <xsd:element name="TaxCatchAllLabel" ma:index="6" nillable="true" ma:displayName="Taxonomy Catch All Column1" ma:hidden="true" ma:list="{61f4f3ec-4034-48d1-8824-61e5fe1977e9}" ma:internalName="TaxCatchAllLabel" ma:readOnly="true" ma:showField="CatchAllDataLabel" ma:web="c52a9ed5-9c14-4b65-b97c-fd2de7d9e0b2">
      <xsd:complexType>
        <xsd:complexContent>
          <xsd:extension base="dms:MultiChoiceLookup">
            <xsd:sequence>
              <xsd:element name="Value" type="dms:Lookup" maxOccurs="unbounded" minOccurs="0" nillable="true"/>
            </xsd:sequence>
          </xsd:extension>
        </xsd:complexContent>
      </xsd:complexType>
    </xsd:element>
    <xsd:element name="b4605c5f9d584382a57fb8476d85f713" ma:index="7" nillable="true" ma:displayName="Division_0" ma:hidden="true" ma:internalName="b4605c5f9d584382a57fb8476d85f713" ma:readOnly="false">
      <xsd:simpleType>
        <xsd:restriction base="dms:Note"/>
      </xsd:simpleType>
    </xsd:element>
    <xsd:element name="p31afe295eb448f092f13ab8c2af2c33" ma:index="8" nillable="true" ma:displayName="Branch_0" ma:hidden="true" ma:internalName="p31afe295eb448f092f13ab8c2af2c33" ma:readOnly="false">
      <xsd:simpleType>
        <xsd:restriction base="dms:Note"/>
      </xsd:simpleType>
    </xsd:element>
    <xsd:element name="hcae176ec3a54dbeadeeec1b38baec58" ma:index="9" nillable="true" ma:displayName="Section_0" ma:hidden="true" ma:internalName="hcae176ec3a54dbeadeeec1b38baec58" ma:readOnly="false">
      <xsd:simpleType>
        <xsd:restriction base="dms:Note"/>
      </xsd:simpleType>
    </xsd:element>
    <xsd:element name="lf5681727d5b4cc1a5c417fcf66e2a7b" ma:index="10" nillable="true" ma:displayName="Security Classification_0" ma:hidden="true" ma:internalName="lf5681727d5b4cc1a5c417fcf66e2a7b" ma:readOnly="false">
      <xsd:simpleType>
        <xsd:restriction base="dms:Note"/>
      </xsd:simpleType>
    </xsd:element>
    <xsd:element name="SharedWithUsers" ma:index="19" nillable="true" ma:displayName="Shared With" ma:SearchPeopleOnly="false" ma:SharePointGroup="0" ma:internalName="SharedWithUsers" ma:readOnly="true" ma:showField="ImnNam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0"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5f607218-f90b-4b82-a2eb-d44f82d93131" elementFormDefault="qualified">
    <xsd:import namespace="http://schemas.microsoft.com/office/2006/documentManagement/types"/>
    <xsd:import namespace="http://schemas.microsoft.com/office/infopath/2007/PartnerControls"/>
    <xsd:element name="_Flow_SignoffStatus" ma:index="13" nillable="true" ma:displayName="Sign-off status" ma:internalName="Sign_x002d_off_x0020_status" ma:readOnly="false">
      <xsd:simpleType>
        <xsd:restriction base="dms:Text"/>
      </xsd:simpleType>
    </xsd:element>
    <xsd:element name="MediaServiceMetadata" ma:index="21" nillable="true" ma:displayName="MediaServiceMetadata" ma:hidden="true" ma:internalName="MediaServiceMetadata" ma:readOnly="true">
      <xsd:simpleType>
        <xsd:restriction base="dms:Note"/>
      </xsd:simpleType>
    </xsd:element>
    <xsd:element name="MediaServiceFastMetadata" ma:index="22" nillable="true" ma:displayName="MediaServiceFastMetadata" ma:hidden="true" ma:internalName="MediaServiceFastMetadata" ma:readOnly="true">
      <xsd:simpleType>
        <xsd:restriction base="dms:Note"/>
      </xsd:simpleType>
    </xsd:element>
    <xsd:element name="MediaServiceSearchProperties" ma:index="23" nillable="true" ma:displayName="MediaServiceSearchProperties" ma:hidden="true" ma:internalName="MediaServiceSearchProperties" ma:readOnly="true">
      <xsd:simpleType>
        <xsd:restriction base="dms:Note"/>
      </xsd:simpleType>
    </xsd:element>
    <xsd:element name="MediaServiceDateTaken" ma:index="24" nillable="true" ma:displayName="MediaServiceDateTaken" ma:hidden="true" ma:indexed="true" ma:internalName="MediaServiceDateTaken" ma:readOnly="true">
      <xsd:simpleType>
        <xsd:restriction base="dms:Text"/>
      </xsd:simpleType>
    </xsd:element>
    <xsd:element name="MediaServiceObjectDetectorVersions" ma:index="25" nillable="true" ma:displayName="MediaServiceObjectDetectorVersions" ma:hidden="true" ma:indexed="true" ma:internalName="MediaServiceObjectDetectorVersions" ma:readOnly="true">
      <xsd:simpleType>
        <xsd:restriction base="dms:Text"/>
      </xsd:simpleType>
    </xsd:element>
    <xsd:element name="MediaServiceGenerationTime" ma:index="26" nillable="true" ma:displayName="MediaServiceGenerationTime" ma:hidden="true" ma:internalName="MediaServiceGenerationTime" ma:readOnly="true">
      <xsd:simpleType>
        <xsd:restriction base="dms:Text"/>
      </xsd:simpleType>
    </xsd:element>
    <xsd:element name="MediaServiceEventHashCode" ma:index="27" nillable="true" ma:displayName="MediaServiceEventHashCode" ma:hidden="true" ma:internalName="MediaServiceEventHashCode" ma:readOnly="true">
      <xsd:simpleType>
        <xsd:restriction base="dms:Text"/>
      </xsd:simpleType>
    </xsd:element>
    <xsd:element name="MediaLengthInSeconds" ma:index="28" nillable="true" ma:displayName="MediaLengthInSeconds" ma:hidden="true" ma:internalName="MediaLengthInSeconds" ma:readOnly="true">
      <xsd:simpleType>
        <xsd:restriction base="dms:Unknown"/>
      </xsd:simpleType>
    </xsd:element>
    <xsd:element name="lcf76f155ced4ddcb4097134ff3c332f" ma:index="30" nillable="true" ma:taxonomy="true" ma:internalName="lcf76f155ced4ddcb4097134ff3c332f" ma:taxonomyFieldName="MediaServiceImageTags" ma:displayName="Image Tags" ma:readOnly="false" ma:fieldId="{5cf76f15-5ced-4ddc-b409-7134ff3c332f}" ma:taxonomyMulti="true" ma:sspId="797aeec6-0273-40f2-ab3e-beee73212332" ma:termSetId="09814cd3-568e-fe90-9814-8d621ff8fb84" ma:anchorId="fba54fb3-c3e1-fe81-a776-ca4b69148c4d" ma:open="true" ma:isKeyword="false">
      <xsd:complexType>
        <xsd:sequence>
          <xsd:element ref="pc:Terms" minOccurs="0" maxOccurs="1"/>
        </xsd:sequence>
      </xsd:complexType>
    </xsd:element>
    <xsd:element name="MediaServiceOCR" ma:index="31" nillable="true" ma:displayName="Extracted Text" ma:internalName="MediaServiceOCR" ma:readOnly="true">
      <xsd:simpleType>
        <xsd:restriction base="dms:Note">
          <xsd:maxLength value="255"/>
        </xsd:restriction>
      </xsd:simpleType>
    </xsd:element>
    <xsd:element name="MediaServiceLocation" ma:index="32" nillable="true" ma:displayName="Location" ma:description="" ma:indexed="true" ma:internalName="MediaServiceLocation" ma:readOnly="true">
      <xsd:simpleType>
        <xsd:restriction base="dms:Text"/>
      </xsd:simpleType>
    </xsd:element>
    <xsd:element name="MediaServiceBillingMetadata" ma:index="33"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a5f32de4-e402-4188-b034-e71ca7d22e54" elementFormDefault="qualified">
    <xsd:import namespace="http://schemas.microsoft.com/office/2006/documentManagement/types"/>
    <xsd:import namespace="http://schemas.microsoft.com/office/infopath/2007/PartnerControls"/>
    <xsd:element name="_dlc_DocId" ma:index="16" nillable="true" ma:displayName="Document ID Value" ma:description="The value of the document ID assigned to this item." ma:internalName="_dlc_DocId" ma:readOnly="true">
      <xsd:simpleType>
        <xsd:restriction base="dms:Text"/>
      </xsd:simpleType>
    </xsd:element>
    <xsd:element name="_dlc_DocIdUrl" ma:index="17"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8" nillable="true" ma:displayName="Persist ID" ma:description="Keep ID on add." ma:hidden="true" ma:internalName="_dlc_DocIdPersistId" ma:readOnly="true">
      <xsd:simpleType>
        <xsd:restriction base="dms:Boolea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14" ma:displayName="Content Type"/>
        <xsd:element ref="dc:title" minOccurs="0" maxOccurs="1" ma:index="3"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mso-contentType ?>
<spe:Receivers xmlns:spe="http://schemas.microsoft.com/sharepoint/events"/>
</file>

<file path=customXml/item5.xml><?xml version="1.0" encoding="utf-8"?>
<?mso-contentType ?>
<SharedContentType xmlns="Microsoft.SharePoint.Taxonomy.ContentTypeSync" SourceId="797aeec6-0273-40f2-ab3e-beee73212332" ContentTypeId="0x0101" PreviousValue="false" LastSyncTimeStamp="2018-05-31T04:53:04.507Z"/>
</file>

<file path=customXml/item6.xml><?xml version="1.0" encoding="utf-8"?>
<?mso-contentType ?>
<FormTemplates xmlns="http://schemas.microsoft.com/sharepoint/v3/contenttype/forms">
  <Display>DocumentLibraryForm</Display>
  <Edit>DocumentLibraryForm</Edit>
  <New>DocumentLibraryForm</New>
</FormTemplates>
</file>

<file path=customXml/item7.xml><?xml version="1.0" encoding="utf-8"?>
<p:properties xmlns:p="http://schemas.microsoft.com/office/2006/metadata/properties" xmlns:xsi="http://www.w3.org/2001/XMLSchema-instance" xmlns:pc="http://schemas.microsoft.com/office/infopath/2007/PartnerControls">
  <documentManagement>
    <lcf76f155ced4ddcb4097134ff3c332f xmlns="5f607218-f90b-4b82-a2eb-d44f82d93131">
      <Terms xmlns="http://schemas.microsoft.com/office/infopath/2007/PartnerControls"/>
    </lcf76f155ced4ddcb4097134ff3c332f>
    <TaxCatchAll xmlns="c52a9ed5-9c14-4b65-b97c-fd2de7d9e0b2" xsi:nil="true"/>
    <lf5681727d5b4cc1a5c417fcf66e2a7b xmlns="c52a9ed5-9c14-4b65-b97c-fd2de7d9e0b2" xsi:nil="true"/>
    <b4605c5f9d584382a57fb8476d85f713 xmlns="c52a9ed5-9c14-4b65-b97c-fd2de7d9e0b2" xsi:nil="true"/>
    <_Flow_SignoffStatus xmlns="5f607218-f90b-4b82-a2eb-d44f82d93131" xsi:nil="true"/>
    <hcae176ec3a54dbeadeeec1b38baec58 xmlns="c52a9ed5-9c14-4b65-b97c-fd2de7d9e0b2" xsi:nil="true"/>
    <g46a9f61d38540a784cfecbd3da27bca xmlns="c52a9ed5-9c14-4b65-b97c-fd2de7d9e0b2" xsi:nil="true"/>
    <p31afe295eb448f092f13ab8c2af2c33 xmlns="c52a9ed5-9c14-4b65-b97c-fd2de7d9e0b2" xsi:nil="true"/>
  </documentManagement>
</p:properties>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10143BD9-FC3A-454C-BF23-89F66E914903}">
  <ds:schemaRefs>
    <ds:schemaRef ds:uri="http://schemas.openxmlformats.org/officeDocument/2006/bibliography"/>
  </ds:schemaRefs>
</ds:datastoreItem>
</file>

<file path=customXml/itemProps3.xml><?xml version="1.0" encoding="utf-8"?>
<ds:datastoreItem xmlns:ds="http://schemas.openxmlformats.org/officeDocument/2006/customXml" ds:itemID="{0941E3A2-440B-4BA7-A996-31B4B03B5815}"/>
</file>

<file path=customXml/itemProps4.xml><?xml version="1.0" encoding="utf-8"?>
<ds:datastoreItem xmlns:ds="http://schemas.openxmlformats.org/officeDocument/2006/customXml" ds:itemID="{279AC373-F9A0-45FF-B698-A394AB8B156D}"/>
</file>

<file path=customXml/itemProps5.xml><?xml version="1.0" encoding="utf-8"?>
<ds:datastoreItem xmlns:ds="http://schemas.openxmlformats.org/officeDocument/2006/customXml" ds:itemID="{3A011405-320A-4700-8A37-F6DCF4D893F1}"/>
</file>

<file path=customXml/itemProps6.xml><?xml version="1.0" encoding="utf-8"?>
<ds:datastoreItem xmlns:ds="http://schemas.openxmlformats.org/officeDocument/2006/customXml" ds:itemID="{6FA2FFEC-E6DE-402B-A0CE-77968B54C829}"/>
</file>

<file path=customXml/itemProps7.xml><?xml version="1.0" encoding="utf-8"?>
<ds:datastoreItem xmlns:ds="http://schemas.openxmlformats.org/officeDocument/2006/customXml" ds:itemID="{168B9923-2AD2-4D93-B403-ACD5FE85C8FC}"/>
</file>

<file path=docProps/app.xml><?xml version="1.0" encoding="utf-8"?>
<Properties xmlns="http://schemas.openxmlformats.org/officeDocument/2006/extended-properties" xmlns:vt="http://schemas.openxmlformats.org/officeDocument/2006/docPropsVTypes">
  <Template>Normal.dotm</Template>
  <TotalTime>0</TotalTime>
  <Pages>3</Pages>
  <Words>378</Words>
  <Characters>2158</Characters>
  <Application>Microsoft Office Word</Application>
  <DocSecurity>0</DocSecurity>
  <Lines>17</Lines>
  <Paragraphs>5</Paragraphs>
  <ScaleCrop>false</ScaleCrop>
  <HeadingPairs>
    <vt:vector size="2" baseType="variant">
      <vt:variant>
        <vt:lpstr>Title</vt:lpstr>
      </vt:variant>
      <vt:variant>
        <vt:i4>1</vt:i4>
      </vt:variant>
    </vt:vector>
  </HeadingPairs>
  <TitlesOfParts>
    <vt:vector size="1" baseType="lpstr">
      <vt:lpstr/>
    </vt:vector>
  </TitlesOfParts>
  <Company/>
  <LinksUpToDate>false</LinksUpToDate>
  <CharactersWithSpaces>2531</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
  <cp:keywords/>
  <dc:description/>
  <cp:lastModifiedBy/>
  <cp:revision>1</cp:revision>
  <dcterms:created xsi:type="dcterms:W3CDTF">2026-06-19T05:07:00Z</dcterms:created>
  <dcterms:modified xsi:type="dcterms:W3CDTF">2026-06-19T05:08:00Z</dcterms:modified>
  <cp:category/>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lassificationContentMarkingFooterShapeIds">
    <vt:lpwstr>1cfc9f64,54f27c11,1dda6820,7214b1af,492e8173,34b96040</vt:lpwstr>
  </property>
  <property fmtid="{D5CDD505-2E9C-101B-9397-08002B2CF9AE}" pid="3" name="ClassificationContentMarkingFooterFontProps">
    <vt:lpwstr>#000000,12,Aptos</vt:lpwstr>
  </property>
  <property fmtid="{D5CDD505-2E9C-101B-9397-08002B2CF9AE}" pid="4" name="ClassificationContentMarkingFooterText">
    <vt:lpwstr>OFFICIAL</vt:lpwstr>
  </property>
  <property fmtid="{D5CDD505-2E9C-101B-9397-08002B2CF9AE}" pid="5" name="MSIP_Label_4257e2ab-f512-40e2-9c9a-c64247360765_Enabled">
    <vt:lpwstr>true</vt:lpwstr>
  </property>
  <property fmtid="{D5CDD505-2E9C-101B-9397-08002B2CF9AE}" pid="6" name="MSIP_Label_4257e2ab-f512-40e2-9c9a-c64247360765_SetDate">
    <vt:lpwstr>2026-06-19T05:08:08Z</vt:lpwstr>
  </property>
  <property fmtid="{D5CDD505-2E9C-101B-9397-08002B2CF9AE}" pid="7" name="MSIP_Label_4257e2ab-f512-40e2-9c9a-c64247360765_Method">
    <vt:lpwstr>Privileged</vt:lpwstr>
  </property>
  <property fmtid="{D5CDD505-2E9C-101B-9397-08002B2CF9AE}" pid="8" name="MSIP_Label_4257e2ab-f512-40e2-9c9a-c64247360765_Name">
    <vt:lpwstr>OFFICIAL</vt:lpwstr>
  </property>
  <property fmtid="{D5CDD505-2E9C-101B-9397-08002B2CF9AE}" pid="9" name="MSIP_Label_4257e2ab-f512-40e2-9c9a-c64247360765_SiteId">
    <vt:lpwstr>e8bdd6f7-fc18-4e48-a554-7f547927223b</vt:lpwstr>
  </property>
  <property fmtid="{D5CDD505-2E9C-101B-9397-08002B2CF9AE}" pid="10" name="MSIP_Label_4257e2ab-f512-40e2-9c9a-c64247360765_ActionId">
    <vt:lpwstr>d682e3e0-ad51-42fa-a964-8f2e2d94f0de</vt:lpwstr>
  </property>
  <property fmtid="{D5CDD505-2E9C-101B-9397-08002B2CF9AE}" pid="11" name="MSIP_Label_4257e2ab-f512-40e2-9c9a-c64247360765_ContentBits">
    <vt:lpwstr>2</vt:lpwstr>
  </property>
  <property fmtid="{D5CDD505-2E9C-101B-9397-08002B2CF9AE}" pid="12" name="MSIP_Label_4257e2ab-f512-40e2-9c9a-c64247360765_Tag">
    <vt:lpwstr>10, 0, 1, 1</vt:lpwstr>
  </property>
  <property fmtid="{D5CDD505-2E9C-101B-9397-08002B2CF9AE}" pid="13" name="Agency">
    <vt:i4>1</vt:i4>
  </property>
  <property fmtid="{D5CDD505-2E9C-101B-9397-08002B2CF9AE}" pid="14" name="xFooterTitle">
    <vt:lpwstr>Title</vt:lpwstr>
  </property>
  <property fmtid="{D5CDD505-2E9C-101B-9397-08002B2CF9AE}" pid="15" name="MediaServiceImageTags">
    <vt:lpwstr/>
  </property>
  <property fmtid="{D5CDD505-2E9C-101B-9397-08002B2CF9AE}" pid="16" name="ContentTypeId">
    <vt:lpwstr>0x010100A27AECB60E1F5F41BA75CFF84C7096720061A0877B03E93A49B9DED5E703B7CD37</vt:lpwstr>
  </property>
  <property fmtid="{D5CDD505-2E9C-101B-9397-08002B2CF9AE}" pid="17" name="Division">
    <vt:i4>5</vt:i4>
  </property>
  <property fmtid="{D5CDD505-2E9C-101B-9397-08002B2CF9AE}" pid="18" name="xFooterSubtitle">
    <vt:lpwstr>Subtitle</vt:lpwstr>
  </property>
  <property fmtid="{D5CDD505-2E9C-101B-9397-08002B2CF9AE}" pid="19" name="Dissemination Limiting Marker">
    <vt:i4>2</vt:i4>
  </property>
  <property fmtid="{D5CDD505-2E9C-101B-9397-08002B2CF9AE}" pid="20" name="Security Classification">
    <vt:i4>3</vt:i4>
  </property>
</Properties>
</file>