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3.xml" ContentType="application/vnd.openxmlformats-officedocument.wordprocessingml.header+xml"/>
  <Override PartName="/word/footer6.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6.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C05082D" w14:textId="77777777" w:rsidR="008978CD" w:rsidRDefault="008978CD"/>
    <w:tbl>
      <w:tblPr>
        <w:tblStyle w:val="TableAsPlaceholder"/>
        <w:tblpPr w:leftFromText="181" w:rightFromText="181" w:vertAnchor="page" w:horzAnchor="margin" w:tblpXSpec="right" w:tblpY="681"/>
        <w:tblOverlap w:val="never"/>
        <w:tblW w:w="7369" w:type="dxa"/>
        <w:tblLayout w:type="fixed"/>
        <w:tblLook w:val="0600" w:firstRow="0" w:lastRow="0" w:firstColumn="0" w:lastColumn="0" w:noHBand="1" w:noVBand="1"/>
      </w:tblPr>
      <w:tblGrid>
        <w:gridCol w:w="7369"/>
      </w:tblGrid>
      <w:tr w:rsidR="00CE3261" w14:paraId="0159F28E" w14:textId="77777777" w:rsidTr="00213A13">
        <w:trPr>
          <w:trHeight w:hRule="exact" w:val="2948"/>
        </w:trPr>
        <w:tc>
          <w:tcPr>
            <w:tcW w:w="7369" w:type="dxa"/>
            <w:vAlign w:val="center"/>
          </w:tcPr>
          <w:p w14:paraId="5CC51355" w14:textId="77777777" w:rsidR="008978CD" w:rsidRDefault="008978CD" w:rsidP="00213A13">
            <w:pPr>
              <w:pStyle w:val="Subtitle"/>
              <w:rPr>
                <w:b/>
                <w:bCs/>
              </w:rPr>
            </w:pPr>
          </w:p>
          <w:p w14:paraId="44EA9174" w14:textId="77777777" w:rsidR="008978CD" w:rsidRDefault="008978CD" w:rsidP="00213A13">
            <w:pPr>
              <w:pStyle w:val="Subtitle"/>
              <w:rPr>
                <w:b/>
                <w:bCs/>
              </w:rPr>
            </w:pPr>
          </w:p>
          <w:p w14:paraId="6EA1B324" w14:textId="7DCFD5EC" w:rsidR="001E780C" w:rsidRDefault="00E23BE6" w:rsidP="00213A13">
            <w:pPr>
              <w:pStyle w:val="Subtitle"/>
              <w:rPr>
                <w:b/>
                <w:bCs/>
              </w:rPr>
            </w:pPr>
            <w:r>
              <w:rPr>
                <w:b/>
                <w:bCs/>
              </w:rPr>
              <w:t>On-farm</w:t>
            </w:r>
            <w:r w:rsidR="001E780C" w:rsidRPr="001E780C">
              <w:rPr>
                <w:b/>
                <w:bCs/>
              </w:rPr>
              <w:t xml:space="preserve"> </w:t>
            </w:r>
            <w:r w:rsidR="000378E7" w:rsidRPr="001E780C">
              <w:rPr>
                <w:b/>
                <w:bCs/>
              </w:rPr>
              <w:t>Kangaroo Control Rebate</w:t>
            </w:r>
          </w:p>
          <w:p w14:paraId="24946575" w14:textId="77777777" w:rsidR="008978CD" w:rsidRPr="008978CD" w:rsidRDefault="008978CD" w:rsidP="008978CD"/>
          <w:p w14:paraId="5D465622" w14:textId="2187B7C5" w:rsidR="00CE3261" w:rsidRDefault="001E780C" w:rsidP="00213A13">
            <w:pPr>
              <w:pStyle w:val="Subtitle"/>
            </w:pPr>
            <w:r>
              <w:t>Program Guidelines</w:t>
            </w:r>
          </w:p>
          <w:p w14:paraId="00403D30" w14:textId="77777777" w:rsidR="001E780C" w:rsidRPr="001E780C" w:rsidRDefault="001E780C" w:rsidP="001E780C"/>
          <w:p w14:paraId="643C88D3" w14:textId="0657D388" w:rsidR="001E780C" w:rsidRPr="001E780C" w:rsidRDefault="001E780C" w:rsidP="001E780C">
            <w:pPr>
              <w:jc w:val="right"/>
              <w:rPr>
                <w:sz w:val="24"/>
                <w:szCs w:val="24"/>
              </w:rPr>
            </w:pPr>
          </w:p>
        </w:tc>
      </w:tr>
    </w:tbl>
    <w:p w14:paraId="0062872D" w14:textId="77777777" w:rsidR="00D73B6C" w:rsidRDefault="00D73B6C"/>
    <w:p w14:paraId="525EBE56" w14:textId="018B498D" w:rsidR="00CF1B7F" w:rsidRPr="00D55628" w:rsidRDefault="00AB51FA" w:rsidP="00181694">
      <w:pPr>
        <w:pStyle w:val="Title"/>
        <w:ind w:left="0"/>
        <w:sectPr w:rsidR="00CF1B7F" w:rsidRPr="00D55628" w:rsidSect="00314F63">
          <w:headerReference w:type="default" r:id="rId13"/>
          <w:footerReference w:type="even" r:id="rId14"/>
          <w:footerReference w:type="default" r:id="rId15"/>
          <w:footerReference w:type="first" r:id="rId16"/>
          <w:pgSz w:w="11907" w:h="16840" w:code="9"/>
          <w:pgMar w:top="567" w:right="567" w:bottom="1134" w:left="567" w:header="284" w:footer="284" w:gutter="0"/>
          <w:cols w:space="708"/>
          <w:titlePg/>
          <w:docGrid w:linePitch="360"/>
        </w:sectPr>
      </w:pPr>
      <w:r w:rsidRPr="00D55628">
        <w:rPr>
          <w:noProof/>
        </w:rPr>
        <mc:AlternateContent>
          <mc:Choice Requires="wps">
            <w:drawing>
              <wp:anchor distT="0" distB="0" distL="114300" distR="114300" simplePos="0" relativeHeight="251658242" behindDoc="1" locked="1" layoutInCell="1" allowOverlap="1" wp14:anchorId="1DCD9449" wp14:editId="72BE7268">
                <wp:simplePos x="0" y="0"/>
                <wp:positionH relativeFrom="page">
                  <wp:posOffset>360045</wp:posOffset>
                </wp:positionH>
                <wp:positionV relativeFrom="page">
                  <wp:posOffset>512445</wp:posOffset>
                </wp:positionV>
                <wp:extent cx="6840000" cy="8744400"/>
                <wp:effectExtent l="0" t="0" r="5715" b="6350"/>
                <wp:wrapNone/>
                <wp:docPr id="4" name="CoverRectangle"/>
                <wp:cNvGraphicFramePr/>
                <a:graphic xmlns:a="http://schemas.openxmlformats.org/drawingml/2006/main">
                  <a:graphicData uri="http://schemas.microsoft.com/office/word/2010/wordprocessingShape">
                    <wps:wsp>
                      <wps:cNvSpPr/>
                      <wps:spPr>
                        <a:xfrm>
                          <a:off x="0" y="0"/>
                          <a:ext cx="6840000" cy="8744400"/>
                        </a:xfrm>
                        <a:prstGeom prst="rect">
                          <a:avLst/>
                        </a:prstGeom>
                        <a:solidFill>
                          <a:schemeClr val="tx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B838762" id="CoverRectangle" o:spid="_x0000_s1026" style="position:absolute;margin-left:28.35pt;margin-top:40.35pt;width:538.6pt;height:688.55pt;z-index:-25165823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hlaIZAIAAEUFAAAOAAAAZHJzL2Uyb0RvYy54bWysVEtvGyEQvlfqf0Dcm7UtN0lXWUeWI1eV&#10;oiSKU+WMWbCRWIYO2Gv313dg14+mvaTqHtgZ5sV8fMPN7a6xbKswGHAVH14MOFNOQm3cquLfX+af&#10;rjkLUbhaWHCq4nsV+O3k44eb1pdqBGuwtUJGSVwoW1/xdYy+LIog16oR4QK8cmTUgI2IpOKqqFG0&#10;lL2xxWgwuCxawNojSBUC7d51Rj7J+bVWMj5qHVRktuJ0tphXzOsyrcXkRpQrFH5tZH8M8Q+naIRx&#10;VPSY6k5EwTZo/kjVGIkQQMcLCU0BWhupcg/UzXDwppvFWniVeyFwgj/CFP5fWvmwXfgnJBhaH8pA&#10;Yupip7FJfzof22Ww9kew1C4ySZuX1+MBfZxJsl1fjcekJjiLU7jHEL8qaFgSKo50Gxkksb0PsXM9&#10;uKRqAayp58barCQGqJlFthV0d3E36pP/5mVd8nWQorqEaac49ZKluLcq+Vn3rDQzdW6pK4KrZarR&#10;MYIoS/0ceEGN5IDkqCn/O2P7kBStMhHfGX8MyvXBxWN8YxxgBjKPyQkkG4c9SLrzP0DRAZCwWEK9&#10;f6J+oZuE4OXc0OXcixCfBBL1CQAa5/hIi7bQVhx6ibM14M+/7Sd/YiRZOWtplCoefmwEKs7sN0dc&#10;/TIkbtDsZWX8+WpECp5blucWt2lmQDc+pIfDyywm/2gPokZoXmnqp6kqmYSTVLviMuJBmcXuQund&#10;kGo6zW40b17Ee7fwMiVPqCbyvexeBfqeoZHI/QCHsRPlG6J2vinSwXQTQZvM4hOuPd40q3kO+ncl&#10;PQbnevY6vX6TXwAAAP//AwBQSwMEFAAGAAgAAAAhAAmGCo/fAAAACwEAAA8AAABkcnMvZG93bnJl&#10;di54bWxMj8FOwzAQRO9I/IO1SNyoU0LbEOJUUISQ6AUCH7CNl8QiXgfbbcPf457gtLua0eybaj3Z&#10;QRzIB+NYwXyWgSBunTbcKfh4f7oqQISIrHFwTAp+KMC6Pj+rsNTuyG90aGInUgiHEhX0MY6llKHt&#10;yWKYuZE4aZ/OW4zp9J3UHo8p3A7yOsuW0qLh9KHHkTY9tV/N3irYasSXh3yT87b1z/TYm1fz3Sh1&#10;eTHd34GINMU/M5zwEzrUiWnn9qyDGBQslqvkVFBkaZ70eZ7fgtil7WaxKkDWlfzfof4FAAD//wMA&#10;UEsBAi0AFAAGAAgAAAAhALaDOJL+AAAA4QEAABMAAAAAAAAAAAAAAAAAAAAAAFtDb250ZW50X1R5&#10;cGVzXS54bWxQSwECLQAUAAYACAAAACEAOP0h/9YAAACUAQAACwAAAAAAAAAAAAAAAAAvAQAAX3Jl&#10;bHMvLnJlbHNQSwECLQAUAAYACAAAACEAEoZWiGQCAABFBQAADgAAAAAAAAAAAAAAAAAuAgAAZHJz&#10;L2Uyb0RvYy54bWxQSwECLQAUAAYACAAAACEACYYKj98AAAALAQAADwAAAAAAAAAAAAAAAAC+BAAA&#10;ZHJzL2Rvd25yZXYueG1sUEsFBgAAAAAEAAQA8wAAAMoFAAAAAA==&#10;" fillcolor="#201547 [3215]" stroked="f">
                <w10:wrap anchorx="page" anchory="page"/>
                <w10:anchorlock/>
              </v:rect>
            </w:pict>
          </mc:Fallback>
        </mc:AlternateContent>
      </w:r>
      <w:r w:rsidRPr="00D55628">
        <w:rPr>
          <w:noProof/>
        </w:rPr>
        <mc:AlternateContent>
          <mc:Choice Requires="wps">
            <w:drawing>
              <wp:anchor distT="0" distB="0" distL="114300" distR="114300" simplePos="0" relativeHeight="251658243" behindDoc="0" locked="1" layoutInCell="1" allowOverlap="1" wp14:anchorId="4AC3E7A3" wp14:editId="6E215CC6">
                <wp:simplePos x="0" y="0"/>
                <wp:positionH relativeFrom="page">
                  <wp:posOffset>360045</wp:posOffset>
                </wp:positionH>
                <wp:positionV relativeFrom="page">
                  <wp:posOffset>512445</wp:posOffset>
                </wp:positionV>
                <wp:extent cx="1890000" cy="1994400"/>
                <wp:effectExtent l="0" t="0" r="2540" b="0"/>
                <wp:wrapNone/>
                <wp:docPr id="23" name="TriangleTop"/>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1890000" cy="1994400"/>
                        </a:xfrm>
                        <a:custGeom>
                          <a:avLst/>
                          <a:gdLst>
                            <a:gd name="T0" fmla="*/ 1745 w 3496"/>
                            <a:gd name="T1" fmla="*/ 3697 h 3697"/>
                            <a:gd name="T2" fmla="*/ 0 w 3496"/>
                            <a:gd name="T3" fmla="*/ 0 h 3697"/>
                            <a:gd name="T4" fmla="*/ 3496 w 3496"/>
                            <a:gd name="T5" fmla="*/ 0 h 3697"/>
                            <a:gd name="T6" fmla="*/ 1745 w 3496"/>
                            <a:gd name="T7" fmla="*/ 3697 h 3697"/>
                          </a:gdLst>
                          <a:ahLst/>
                          <a:cxnLst>
                            <a:cxn ang="0">
                              <a:pos x="T0" y="T1"/>
                            </a:cxn>
                            <a:cxn ang="0">
                              <a:pos x="T2" y="T3"/>
                            </a:cxn>
                            <a:cxn ang="0">
                              <a:pos x="T4" y="T5"/>
                            </a:cxn>
                            <a:cxn ang="0">
                              <a:pos x="T6" y="T7"/>
                            </a:cxn>
                          </a:cxnLst>
                          <a:rect l="0" t="0" r="r" b="b"/>
                          <a:pathLst>
                            <a:path w="3496" h="3697">
                              <a:moveTo>
                                <a:pt x="1745" y="3697"/>
                              </a:moveTo>
                              <a:lnTo>
                                <a:pt x="0" y="0"/>
                              </a:lnTo>
                              <a:lnTo>
                                <a:pt x="3496" y="0"/>
                              </a:lnTo>
                              <a:lnTo>
                                <a:pt x="1745" y="3697"/>
                              </a:lnTo>
                              <a:close/>
                            </a:path>
                          </a:pathLst>
                        </a:custGeom>
                        <a:solidFill>
                          <a:schemeClr val="accent4"/>
                        </a:solidFill>
                        <a:ln>
                          <a:noFill/>
                        </a:ln>
                      </wps:spPr>
                      <wps:style>
                        <a:lnRef idx="0">
                          <a:scrgbClr r="0" g="0" b="0"/>
                        </a:lnRef>
                        <a:fillRef idx="0">
                          <a:scrgbClr r="0" g="0" b="0"/>
                        </a:fillRef>
                        <a:effectRef idx="0">
                          <a:scrgbClr r="0" g="0" b="0"/>
                        </a:effectRef>
                        <a:fontRef idx="minor">
                          <a:schemeClr val="lt1"/>
                        </a:fontRef>
                      </wps:style>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5424044" id="TriangleTop" o:spid="_x0000_s1026" style="position:absolute;margin-left:28.35pt;margin-top:40.35pt;width:148.8pt;height:157.0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3496,36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4AFwBQMAAL8HAAAOAAAAZHJzL2Uyb0RvYy54bWysVclu2zAQvRfoPxA8FmgkeYljI3JQJEhR&#10;IF3QuB9AU5QllCJZkrbsfn1nqCWKGwdJUR0kUnyzvVl4ebWvJNkJ60qtUpqcxZQIxXVWqk1Kf6xu&#10;319Q4jxTGZNaiZQehKNXy7dvLmuzECNdaJkJS0CJcovapLTw3iyiyPFCVMydaSMUHObaVszD1m6i&#10;zLIatFcyGsXxeVRrmxmruXAO/t40h3QZ9Oe54P5rnjvhiUwp+ObD24b3Gt/R8pItNpaZouStG+wf&#10;vKhYqcBor+qGeUa2tvxLVVVyq53O/RnXVaTzvOQixADRJPFRNPcFMyLEAuQ409Pk/p9a/mV3b75Z&#10;dN2ZO81/OmAkqo1b9Ce4cYAh6/qzziCHbOt1CHaf2wolIQyyD5week7F3hMOP5OLeQwPJRzOkvl8&#10;MoEN2mCLTpxvnf8odFDFdnfON0nJYBUozYhiFdhdgZa8kpCfdxFJZpMpqcl4Mj9vk9jDkgFsfD6f&#10;kYLg5xg2GsDiE6rGjzBP65kMMOjOCVXTASw+4dL5APNMgLMB7ChAoHXTEceKjku+Vy2ZsCIMezMO&#10;GTTaYeaQWUjPKmkzAyhk/gQYiEPw+EVgYAfB0xeBIX4Eh1RBJMGN5tu6b6Ghj1vZUgKtvG7Sa5jH&#10;qNF7XJI6paFESAELLAI8qfROrHTAeAwfqQ6WuzIBmw8YqYbYhqmuhLuz7muCvsYiRPI87CmznSIu&#10;tRNNm2AcoV/62JCSQc84LcvstpQSIwqTU1xLS3YMZh7jXCg/adl/hJQhx0qjZGMJ/4Tex3bHEQqN&#10;7w9SoF6pvouclBnQ1ZSO43azRjvNNA0lhYl4iBkEUDIH/a+UbUVQWoQh/kr5XijY18r38lWptA1F&#10;cESU9F3x5w2+o6IhALlY6+wAY9Dq5haBWw8Whba/KanhBkmp+7VlVlAiPykY0fMEZh1cOWEzmc5G&#10;sLHDk/XwhCkOqlLqKfQnLq99Q+zW2HJTgKUkuK30Bxi/eYlDMuSq8ardwC0Bq0fX0HAfUA/37vIP&#10;AAAA//8DAFBLAwQUAAYACAAAACEAeS7BQN8AAAAJAQAADwAAAGRycy9kb3ducmV2LnhtbEyPwU7D&#10;MBBE70j8g7VI3KhT2oQQ4lQIwYELUkM/wI2XJMJep7Gbpnw9y6mcdlczmn1TbmZnxYRj6D0pWC4S&#10;EEiNNz21Cnafb3c5iBA1GW09oYIzBthU11elLow/0RanOraCQygUWkEX41BIGZoOnQ4LPyCx9uVH&#10;pyOfYyvNqE8c7qy8T5JMOt0Tf+j0gC8dNt/10SlosjgeZP3zkR7k684uz3Oc3rdK3d7Mz08gIs7x&#10;YoY/fEaHipn2/kgmCKsgzR7YqSBPeLK+StcrEHteHtc5yKqU/xtUvwAAAP//AwBQSwECLQAUAAYA&#10;CAAAACEAtoM4kv4AAADhAQAAEwAAAAAAAAAAAAAAAAAAAAAAW0NvbnRlbnRfVHlwZXNdLnhtbFBL&#10;AQItABQABgAIAAAAIQA4/SH/1gAAAJQBAAALAAAAAAAAAAAAAAAAAC8BAABfcmVscy8ucmVsc1BL&#10;AQItABQABgAIAAAAIQBK4AFwBQMAAL8HAAAOAAAAAAAAAAAAAAAAAC4CAABkcnMvZTJvRG9jLnht&#10;bFBLAQItABQABgAIAAAAIQB5LsFA3wAAAAkBAAAPAAAAAAAAAAAAAAAAAF8FAABkcnMvZG93bnJl&#10;di54bWxQSwUGAAAAAAQABADzAAAAawYAAAAA&#10;" path="m1745,3697l,,3496,,1745,3697xe" fillcolor="#00b2a9 [3207]" stroked="f">
                <v:path arrowok="t" o:connecttype="custom" o:connectlocs="943378,1994400;0,0;1890000,0;943378,1994400" o:connectangles="0,0,0,0"/>
                <w10:wrap anchorx="page" anchory="page"/>
                <w10:anchorlock/>
              </v:shape>
            </w:pict>
          </mc:Fallback>
        </mc:AlternateContent>
      </w:r>
      <w:r w:rsidRPr="00D55628">
        <w:rPr>
          <w:noProof/>
        </w:rPr>
        <mc:AlternateContent>
          <mc:Choice Requires="wps">
            <w:drawing>
              <wp:anchor distT="0" distB="0" distL="114300" distR="114300" simplePos="0" relativeHeight="251658244" behindDoc="0" locked="1" layoutInCell="1" allowOverlap="1" wp14:anchorId="44733731" wp14:editId="57914D7C">
                <wp:simplePos x="0" y="0"/>
                <wp:positionH relativeFrom="page">
                  <wp:posOffset>3467100</wp:posOffset>
                </wp:positionH>
                <wp:positionV relativeFrom="page">
                  <wp:posOffset>7258050</wp:posOffset>
                </wp:positionV>
                <wp:extent cx="1889760" cy="1993900"/>
                <wp:effectExtent l="0" t="0" r="0" b="6350"/>
                <wp:wrapNone/>
                <wp:docPr id="39" name="TriangleBottomACI"/>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1889760" cy="1993900"/>
                        </a:xfrm>
                        <a:custGeom>
                          <a:avLst/>
                          <a:gdLst>
                            <a:gd name="T0" fmla="*/ 1745 w 3496"/>
                            <a:gd name="T1" fmla="*/ 3697 h 3697"/>
                            <a:gd name="T2" fmla="*/ 0 w 3496"/>
                            <a:gd name="T3" fmla="*/ 0 h 3697"/>
                            <a:gd name="T4" fmla="*/ 3496 w 3496"/>
                            <a:gd name="T5" fmla="*/ 0 h 3697"/>
                            <a:gd name="T6" fmla="*/ 1745 w 3496"/>
                            <a:gd name="T7" fmla="*/ 3697 h 3697"/>
                          </a:gdLst>
                          <a:ahLst/>
                          <a:cxnLst>
                            <a:cxn ang="0">
                              <a:pos x="T0" y="T1"/>
                            </a:cxn>
                            <a:cxn ang="0">
                              <a:pos x="T2" y="T3"/>
                            </a:cxn>
                            <a:cxn ang="0">
                              <a:pos x="T4" y="T5"/>
                            </a:cxn>
                            <a:cxn ang="0">
                              <a:pos x="T6" y="T7"/>
                            </a:cxn>
                          </a:cxnLst>
                          <a:rect l="0" t="0" r="r" b="b"/>
                          <a:pathLst>
                            <a:path w="3496" h="3697">
                              <a:moveTo>
                                <a:pt x="1745" y="3697"/>
                              </a:moveTo>
                              <a:lnTo>
                                <a:pt x="0" y="0"/>
                              </a:lnTo>
                              <a:lnTo>
                                <a:pt x="3496" y="0"/>
                              </a:lnTo>
                              <a:lnTo>
                                <a:pt x="1745" y="3697"/>
                              </a:lnTo>
                              <a:close/>
                            </a:path>
                          </a:pathLst>
                        </a:custGeom>
                        <a:blipFill>
                          <a:blip r:embed="rId17"/>
                          <a:stretch>
                            <a:fillRect/>
                          </a:stretch>
                        </a:blip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8E11599" id="TriangleBottomACI" o:spid="_x0000_s1026" style="position:absolute;margin-left:273pt;margin-top:571.5pt;width:148.8pt;height:157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3496,3697"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DYFhVa6AIAAB8HAAAOAAAAZHJzL2Uyb0RvYy54bWysVdtu1DAQfUfi&#10;Hyw/ItEke0/UbIWoiiqVi+jyAV7H2UQktrG9my1fz4xzaVi6pUK8JHbmeC5nxieXV8e6IgdhbKlk&#10;SqOLkBIhucpKuUvpt83N2xUl1jGZsUpJkdIHYenV+vWry0YnYqIKVWXCEHAibdLolBbO6SQILC9E&#10;zeyF0kKCMVemZg62ZhdkhjXgva6CSRgugkaZTBvFhbXw9bo10rX3n+eCu895boUjVUohN+efxj+3&#10;+AzWlyzZGaaLkndpsH/IomalhKCDq2vmGNmb8g9XdcmNsip3F1zVgcrzkgtfA1QThSfV3BdMC18L&#10;kGP1QJP9f275p8O9/mIwdavvFP9ugZGg0TYZLLixgCHb5qPKoIds75Qv9pibGk9CGeToOX0YOBVH&#10;Rzh8jFareLkA6jnYojiexqFnPWBJf5zvrfsglHfFDnfWtU3JYOUpzYhkNcTdgJe8rqA/bwISLWdz&#10;0pDpLF50TRxg0Qg2XcRLUhB8ncImI1h4xtX0N8zTfmYjDKZzxtV8BAvPpLQYYZ4pcDmCnRQItO56&#10;4ljRc8mPsiMTVoTh3Qx9B7Wy2DlkFtqziZAjcAEoZP4MGIhD8PRFYGAHwfMXgaF+BPtW9Wm07y59&#10;Axf69CobSuAqb9v2auawaswel6RJqR8RUsAChwAttTqIjfIYh+Uj1T5yPyYQ8xFTyTG2Zaof4d7W&#10;v7X310aESp6HPRW2d8QrZUXbDKzDd2WoDSkZ3ZltVeqbsqqwIFx3OgEq93c1bRXoWvF9LaRrJdWI&#10;ijnQc1uU2lJiElFvRZZSc5v5AQGpcEY4DlmxJIfAX6Erba6DAVIcp1X5eZIK02yR+MXrDEoLyrVN&#10;tip7AJkxqlVp+KvAolDmJyUNKHRK7Y89M4KS6laCBMbRbAbdcH4zmy8nsDFjy3ZsYZKDq5Q6CvOP&#10;y/cOdnBkr025KyBS5GdDqncgb3npC3rMqksWVNi3ovtjoMyP9x71+F9b/wIAAP//AwBQSwMECgAA&#10;AAAAAAAhACiWblKXNAIAlzQCABQAAABkcnMvbWVkaWEvaW1hZ2UxLmpwZ//Y/+AAEEpGSUYAAQIB&#10;AJYAlgAA/+E/EkV4aWYAAElJKgAIAAAAEQAAAQMAAQAAAFxGAAABAQMAAQAAANQuAAACAQMABAAA&#10;ANoAAAADAQMAAQAAAAEAAAAGAQMAAQAAAAUAAAAPAQIACwAAAOIAAAAQAQIAFAAAAO0AAAASAQMA&#10;AQAAAAEAAAAVAQMAAQAAAAQAAAAaAQUAAQAAAAEBAAAbAQUAAQAAAAkBAAAcAQMAAQAAAAEAAAAo&#10;AQMAAQAAAAIAAAAxAQIAHAAAABEBAAAyAQIAFAAAAC0BAAA7AQIADQAAAEEBAABphwQAAQAAAFAB&#10;AAC4AgAACAAIAAgACABIYXNzZWxibGFkAEhhc3NlbGJsYWQgSDRELTUwTVMAauAWABAnAABq4BYA&#10;ECcAAEFkb2JlIFBob3Rvc2hvcCBDUzMgV2luZG93cwAyMDE5OjAyOjE5IDE1OjA5OjQxAEphbWVz&#10;IENhbGRlcgAAABQAmoIFAAEAAABGAgAAnYIFAAEAAABOAgAAIogDAAEAAAABAAAAJ4gDAAEAAABk&#10;AAAAAJAHAAQAAAAwMjEwA5ACABQAAABWAgAABJACABQAAABqAgAAAZIKAAEAAAB+AgAAApIFAAEA&#10;AACGAgAABZIFAAEAAACOAgAABpIFAAEAAACWAgAACZIDAAEAAAAAAAAACpIFAAEAAACeAgAAAaAD&#10;AAEAAAABAAAAAqAEAAEAAAA2AQAAA6AEAAEAAABHAQAADqIFAAEAAACmAgAAD6IFAAEAAACuAgAA&#10;EKIDAAEAAAADAAAABaQDAAEAAABUAAAAAAAAAAEAAAD6AAAAPwAAAAoAAAAyMDE5LTAxLTE2VDEy&#10;OjAzOjU5ADIwMTktMDEtMTZUMTI6MDM6NTkAHO25PwAAAAgyUnwqAAAACAQAAAABAAAAUgcAAOgD&#10;AAB4AAAAAQAAAAuLAgBkAAAAC4sCAGQAAAAAAAYAAwEDAAEAAAAGAAAAGgEFAAEAAAAGAwAAGwEF&#10;AAEAAAAOAwAAKAEDAAEAAAACAAAAAQIEAAEAAAAWAwAAAgIEAAEAAAD0OwAAAAAAAEgAAAABAAAA&#10;SAAAAAEAAAD/2P/gABBKRklGAAECAABIAEgAAP/tAAxBZG9iZV9DTQAB/+4ADkFkb2JlAGSAAAAA&#10;Af/bAIQADAgICAkIDAkJDBELCgsRFQ8MDA8VGBMTFRMTGBEMDAwMDAwRDAwMDAwMDAwMDAwMDAwM&#10;DAwMDAwMDAwMDAwMDAENCwsNDg0QDg4QFA4ODhQUDg4ODhQRDAwMDAwREQwMDAwMDBEMDAwMDAwM&#10;DAwMDAwMDAwMDAwMDAwMDAwMDAwM/8AAEQgAoACYAwEiAAIRAQMRAf/dAAQACv/EAT8AAAEFAQEB&#10;AQEBAAAAAAAAAAMAAQIEBQYHCAkKCwEAAQUBAQEBAQEAAAAAAAAAAQACAwQFBgcICQoLEAABBAED&#10;AgQCBQcGCAUDDDMBAAIRAwQhEjEFQVFhEyJxgTIGFJGhsUIjJBVSwWIzNHKC0UMHJZJT8OHxY3M1&#10;FqKygyZEk1RkRcKjdDYX0lXiZfKzhMPTdePzRieUpIW0lcTU5PSltcXV5fVWZnaGlqa2xtbm9jdH&#10;V2d3h5ent8fX5/cRAAICAQIEBAMEBQYHBwYFNQEAAhEDITESBEFRYXEiEwUygZEUobFCI8FS0fAz&#10;JGLhcoKSQ1MVY3M08SUGFqKygwcmNcLSRJNUoxdkRVU2dGXi8rOEw9N14/NGlKSFtJXE1OT0pbXF&#10;1eX1VmZ2hpamtsbW5vYnN0dXZ3eHl6e3x//aAAwDAQACEQMRAD8AMb7DkGp5tfl16FkinqLAQNGv&#10;d+qdcp2D+YyGfarmfyFLC9LJsZWCy/FL91wYwmkRufZ9q6e5zcvoeW5lf9JxLPsFr/0f80qmPl0Z&#10;goqvgOo9mPjmtr66w4/zeDi3FuNZb7fVvzus5foVf6G560MCs7L7a5L8lor9YHf6z7H+m91vUL2s&#10;y+qbmss/SY1OL0al/wDR/tNqrZscsMZnJGjEGVH9L/vnQxcxjzREsUxIGhcf0L8P0E915bXSLAS6&#10;3de/x3WO0j+V6dbP89PRW614Y14a1wLhaT7Qwe6x7/5FTQ538j+bVTMtb9suD/5rcWsf2DWD0mf2&#10;NjETJtHT8Gxtkufa1tt7W8+mdrsbGb/w+ZZ6b7P5H2Sv99A1gwixZiBH+/k/9CkgXOWmnEb8o/8A&#10;oKn9YpZnjHLbDhua2r09Pa0l9mPuP0W9Ru23Zdf77/1f+bvqUn1vrfG/1Gv97LRxY0/QtH7rf+D/&#10;AMDZ/wAKhYHSBlYt9OW733+1zm8Oy7IsY1rvzK6G1Nqrs/wP6om6blusY7AzXBtlbv50iA17/o5O&#10;383GzNn6yz/tNk12f6H9JXwZpRo5DcMhNSP73y8X+zZJxGohvGuIfy/SbNVjtlzZ92ze341ua/8A&#10;6j1FHJbGbb6QJ3P9rANxPqAPYzY36e9tmzaq5y6sTL23gudWXV3VMAcRIdVYzdu9P27v9IqfU+oX&#10;34rq8FppyLmsquvc4bmVNYKrvswY7+dyfove709lP6L/ALU2K9HlspyGYxkxlAC6/Sxyl/6saeTn&#10;uWgeCeaEZA7cX7373+Ilyc3ouLbZi5WdVW4fTY0WXGsjj1LMWq+pj6nf8Jv/ANIivp2cva5pAe21&#10;jg6tzSNzba7G+11djfz1RrzMbpYow+n4Itwm7fttljJstDh+mZRJ20+k0+y76d1/+jw/0KHXmZPT&#10;X2YnTmNvpqsc7p2a7cG0Cw73l+I9jn5DaLd2ThVf4G+79L6/82hHHmJqWGcdLFRlL/Bl6Vx5rlgA&#10;RzGI33yYx/3ToOfl2ZLum4Fv2XIraX9SzydoxK43uoqsd7acv0v0uZk/9omfq9X6z6nqC6Rg9Cdb&#10;Y7p1Nr76i2uvOuMB1l5dW57KH77f6OL7PUufV/xFazc6+qjDq6Rgb7WvcLMvIcHb8i1xD66WtcPU&#10;s23fpbf+5GX6f+DxaVq4mFmdP6NkMfU5mYyqzIvrMb2G7bjt3N/exun/AKy9v+CVfLxHSVxMjwCO&#10;seDi34o/5z2/1jYhwmInGQkJaiQPFGX+F+5+gk6jkMbXT1PFYbKaLG3ClwlrqLv1PMxHb926v7Zi&#10;u3M/Mr61Ujm5jGtqxnfbMgMrxnVn/CtGnSvUc53/AHs4TcTIzt/830/D6p/3IWfRfQ3Ayask7a2S&#10;ABBeWZDG03sq3Hb6lGVR0zqGz/uncsizqeSaKaHPOzHY+tgGntsG21rv391f6D3/APaf9D/Nq5h5&#10;eeSzEAR79pD0+lp83zuLl6jK55OkI7nHL1euX956jHlrHDcciyzHtcLjO4st2+rkPafoW9UyPTuZ&#10;u/mul0dOr+nkZKhn4trrsi6m0W0h7p9SbGs1+h9oq9LNw2t/cymZmP8A9xq/TXI/biHFwc4Pmd0m&#10;Z+K0em9aeb2stsLbTPp5AJDpPZ7x7nbkOY5PJC5wrLERHFCuGfo4vk+fi+Zi5b4rDJMRyRlhJOk+&#10;Ljhcv3/5vgbV1TiDo5rw0uFZcLA9rRusfjZDG1+v6Vf6W7Htoxcyqn9P9nto9W2t8FhsuqrraXaD&#10;I29nPD3YuBV/YuZl5f8Ax1WJ/olay3OtwX3gBmTW4mWANBura7Kw8jYPY25ltL2Wbf5xn/G3eoHp&#10;9tdPUGuYNtVb7WQP3K7K83H/APAMrNaquMRPDOO0gftdSUpcJidSCPs8XVxntdkPqY7dXT6TWu/e&#10;d61Yuu/64/8Am/8AgPSSQenMNOVbQ7mt1bJ/qZFDElU45Vx/p/8AofypoXXS/wDuPmf/0KljGNcW&#10;WMh7SWua7Qhw+k138pqJj5duLZ6tDix8scSfcCa59He187vS3O9P9xaFmK9wb6lJDWOFYa9hjQ/o&#10;6fSxPfa+tzv0fQ+jfoKn/wDLHUbbvUQ3dAFlLRT6teQGEmuwssc8+r9nr3/Zoqx7Xz7qa35Po/zf&#10;q2WK39+wziIZ8fzkR1jx4zLo5c/hGfDIz5TPxcNnSft5Yx/6EmGN1LFNgObXuY33bW6te5v83Xa0&#10;y5lbn/zr2b/0aa26zLzgXO9b0nevc4a+pkWf0atu3/Rtd9o2/mfqizMrHuxbXVW6lpLd7TuY7aYJ&#10;Y/8AOaj9L6l9iyG2OG5rZdXOgbYRtrvdo7d6Tv0m3+Qq/PfD454RycvL/BB48chL5pwP78W1yHxb&#10;JhmcPOA3txkcE4S/dyD93+u9DcK6nsxDxjgtc4GJtd7sl4Mf6T9Cz+RQs/rZofnsurd+lewvv2Hh&#10;zzttq9v0mZLq25e3/BvRW15DdHV2Hz1JP9vb7lk9RcWZ1jYc3Rhhwg/QalynLwlkgJxuOIcUAe8f&#10;RH/pMvxTmpY+WkcU6nkPtylE+oRnxSmf+akG0ANGgkNa0eJ0a1jQlYfTj1Wuq3aN9RpZJADtN7W/&#10;muagV2OYDkGTVVpdE7mNd/2qY4e79A5v6X/gf0n+DWx1rI3dObnXUNzL2mq1u/WoPNd1V2TfUz+k&#10;N/VW/o97KfV/SW76/wBGpeY+JnHzHsxx8XCakSf6nuf945/J/AoZuWjnyZjDjsjhAIhU/b9XF8zm&#10;GxkgbhrxqFE2TwQVR+rdOb9ly7KWVZWOCwZWFbDnWMa17/VrZt9Zvote79Yw7GZOP/O/zauXU9Op&#10;rnGbkmyw6faCwCto1c1noe7Kf+Z6tvoez/Aeon4/iHuZBAY9zRN3w/8ANRzHwKGDFPIeZBlAcQgY&#10;cPH/AOOen/FUMi2p3qUWupuaHBl1Zh7dwNb/AE3fmOdW5zVs25Hp5GFTRQNuYHZHT90BjrKv1bFw&#10;dznNr9LMxPtHTMjf9D9pUXLnSNPbq46AeJPC6LNwW2Ygpqaa7MdzK2PBiL8dnp4l+8w1n7RxqLcF&#10;/v8A6fidI/0ii+IwBljyD5oien73y/8AobZ+AToZcUjWORjVn5ZHi/8AQJyef6nbjtyHsxbRdjCH&#10;UWck1uDX1b52/pmsdsv/AOGYqVVD8t8NDiAQIaJcXEw1jGj89ys5VpybrMi0brLnOse4aAued73b&#10;W/R3OctPo+OKMJ2Y4OBO41+lIsa2fT9as/mZORY2zD6e/wDwP671L/vLVjITgwAQ3FRHn+lJg5fh&#10;5rnJTyk8JJnKzw+iPpxw4v8AEg0+ofV2mrDfbjWzkUNHqVH3by176cl9bh7WUUXN+x1Wf9q8jHzr&#10;av1aqvfgNDjBE+IIXbYzCzDzcrI2sybqwXUMGyumhtGQ3Bxw13827ZsfTj/4LD+yWWfpcpYIwWNE&#10;OB+Sj5LLPKJ8Z+SVDv8ALGXqZfigxctOAhtOPFp6o2DwnhdPGvJ6XXZZxkPY4z+5jtf9osP/AG9s&#10;/wC3lSof6Vry9+0g7ST++3FrrtH9b1bVZx6nHEZQGPsrtsNLQASSxodkZba//QarIr9n+EvWbkNf&#10;dJe8jc51j2jje8zY9VsfLcWaWOPphGUzfa5fLH/Gb8+fjh5TFlJEsmWEBGPc8Os5/wB3g9X9d0z9&#10;Y6q8uy+qp1os2GHENhzXU3O43fn0uSWL9ln6LyYBJgcAckpKx/o7lb+X1b3xyv5uL5eLh+Zzv9K8&#10;183uenavbjw7fLfC/wD/0epvx95c5ziHOrFTiDsIaPosr3f0Ld/hKf8Ak7K/01SqZl9mO68sHp2G&#10;mqkQC3YLCbH+nW7+Z2s9lbP8D/g1oXPoj9IQSA2uxj52j9yi9tXud/I6XjfT/wC1Sx+s3ilmRaAb&#10;XA4zamENabLHVuZVVtq/Rs3P/c/ma/8Ai1D8TlL2cYF2cmn/AIVkYfhMIfeMh0P6vXr/AJbHu491&#10;YybnUlxbRjNh0cG57ZY0/wAnGo97mfv5DP8ARrHyPWxb7Me9my2lxY9p5BC6roeGyuxhud6rMX9P&#10;e+P5y5ztw/7eyTv/AOIqWd9cel2HJr6jR723gMvdx+kH0Hn/AI1n/TYpPgsskcc9f1RNYx/Wj/OT&#10;/wANb8djiOTHoPcjH1n+ofkEv+e6H1czxldN9Jxm3EOw95Ydaf8AN/m1mfWpnp31Zjfo2t9N58Hs&#10;+j/nVn/oLL6bkdQ6bk/aMfbJG17HmWub+49Wes9Syuq0toNNWPUHbztc5xLh/KctQCQlYDjExNAk&#10;Ui6V1Bgy21l384C358rYzrKsD6r5AA3j0DRjtfqGG2+6ljW/yceu630N/wDN+z/RrA6Z0a+/Pxqa&#10;nB1jrBt5jT6TnO/Na385b31hft+rFstANhrrhw1aftT3O2j8239E5n/biyPiMDHmsU/llkiRKv8A&#10;V/LL+963d+ESjPl8mP5scJxMb/r+o/8AQaX1X6Jdk9Md1HBaWdVpvecS4PLQ8VNrc7DuY53p+ja7&#10;ftyNn6vken6lnops3Joy8h19dZx9A1+O8bTXaP6TX6Th+h23e30v8H/xaj9X+n9Oy8KmuygVZtz3&#10;mjqVb3NurtDyMVzHNO1rGub6f/gn8hW831+odPHW7y0ZGODj9WBhobbQ4Y3rN+g39Nuod6Lf9PX6&#10;Ss8pUMwMhwcWPTX0ZRekj/Wh/wCpGt8TP3jFkGM+9LDnOM6frMMvVGWOH72OfC1sF9FObj3XCaqr&#10;GvfAn6Hvb7R9L9I1itZnVW2Y9mNjgube3ZfZY0at3Ns211v3fnsY/wBb8z/BrNBBkDkGD5FFpx8m&#10;/Wil9omJY0kSAHbS/wCg32ua76S0TGJPEew8tHEjOYAiAbiSf60eOon/AKLXeAASe2pXQ4uKa8fG&#10;pFcy4Cuh8xdlvbvd67vzMXHqr35H/cfp2P8A9yMj9KHB6MWW788Nb6bBeGFwFYqDra78rIu+jswH&#10;0t+01M/7kY1nqf4Na2MaKd9tlVtRtZsrxnfSqoJFu21v0vtnUHtqy85n+DZ9iwP+0qgy5BIiMNZW&#10;df3f0ZFt4MBgOPP6cVRlwE/z9/rMWP8A2f8AlMv9xbJxLziPoojIyH1ZL3WP/Quvss9Gm/KtLW2e&#10;m+71P0NW30qKGY+F+iqrXJeo88GfwK67PyRS4OxnFj6msrJYdW2m2599W4fS9J2N6Nv5nqepWuPy&#10;7GvzL3xo6x7gGwBq4ngKryWaJy58YB0kJ8X6Og9n/G/VNv4rgn7PLZZkcXCYEEer1y9//F/WOt0F&#10;nq2WtJd6zB+jJdIaywj1vSZ7dtlltdPq2/8AF1/6T1MgCxrQ1w1b7SD4j2rW+rNlFWVkW2H6NTW7&#10;Z197/a+Pb7P0W1UurCpvUsk1tPpvf6jO2lg9T/qnOVwDWVef1c2dmELPqA4QP9WPl/wW90nE9Xpu&#10;be0je6rIpezg7fQ3s2fv+9/6Sv8AtpIHQLgM11W99Yurc0sEOY/2u9ltTvztrv0WRX+lp/4Wr9Ek&#10;qX3f+ncfq+X3Lv8ASr2v8Xh/RdP70P8ARftXG+L2+Dh9XD/Of3eLi9Xuf+pX/9LtLMFsEvLpbt3O&#10;cS5wj+aL3M2+vt/wORU6rPq/4RY3VqAy7IY8S6g47gT2PpPrc+Q2v82x35i27ep4db7anZNbLcZu&#10;+5ocN7BGrq2O93536TMf+Z71QdRTl9QcHOYaHV0XOLTuY5jTGxj/APCer7WblX+IXkx44xIMjkr/&#10;ABseSCeQx+1lnOUJRHt78J1/WY5/4SsLpz68KprmxZZ+msnsXCKmH/i6f/BLbUZ2CLKzTawWUvG1&#10;9btRB7f+RXNdU+vWf9psZ09tbaWOIFtrd7nkH3P2yxrGLOf9fPrC5jgH0MP0TayrVpP8pznVtf8A&#10;1lPizY8UI442RAV5/wBZbl+G5s05ZZmMZZDZBPy/1fl/RXZTfZ127pGJS28stc1j3GNtbdXWXvh3&#10;81u2rab9W8kGH5GOwT9Jge8/5r20f9Usv6k5FIys2ux4GVcxr2PeZLmgvdeP5T9z22PXUm2rh72f&#10;DurODmshhcsg+vDYaPxD4bhGasXLSoAGUo+5KE5S/q/JH+6hxel4+G13pTZa8RZc8gvI52+39HTX&#10;/IZ/01z/ANfLh9jpqAANttTnkdyG5F1jz/XdYx7l0rrsb6O9kRMLjvr9aPtGPWCNrS90jiGV0Vfx&#10;eq/OTEji1EpcZPfT28n/AKA2fheGePJkJhLHD26AIMI8XuQr/unQ6H0zGv6JibLLK8o0+oN4b6Ty&#10;S6z063t99b9v816n85/wasO6VVkZ32y3Id9nssZlZHTwCGvya2+kMljtn+Eb7vp/on/8VWodGymf&#10;YasXIxTg34uPRZUbObqXbKftHpb7Hfz76vzWfznp/wDFaP2vp1D3WZl9TdTtoJ1c/n07GsA9Otm5&#10;ltn/AAfps/wiZPNDLLFilpDUWfTMcEfXjl/UyelEOV5jBLmc+KJOXIbqA48c/dnxQyx0lxZcP6X8&#10;vc5X6503m7DzLnbha2yloAhjRWW2enU3/RN9dbn1fLsjpGAS7TIqbjHyvx/UbgP/ADW7snGqy+m2&#10;Pd73vp6WxZ/1zy68/pmNkMyBk+hlFjnAmGi2onY0fQY39B9BiJ9Vr8Y9ANeRlNxWC+zHNpOtT3bM&#10;3DvH8um/9bo/8K2qQSj7s6MRQBjXyXERZfZyHksEJwySJlLHmjIS9728ssnqlD5/RP2sr0RwMa2t&#10;hyA6w02erjgGGEkN3V5Df8Nj+rVi5fof9ycTHULanVuYWPc3IuLjXafcWBm12XnOn6T8dtjG4+5v&#10;6XqWTh/8IiszKrKm25D2Yljm2WX1O4qdQXs6i3+VViXUZH/WfTVT7Uxz7Xjb9stNdX2Z5INYiy3B&#10;wcrb/NNx6/tXUusWN/m7Ptv/AHGxFIckdaIHH83emrDlcunFjlMYNMUSDKHuTn8/+y4/mn/1NrdV&#10;dXjY7zWwV10emyqoEuDRXS1tde53ufsdkfS/PXIwZ9xOq6rrAN1d7N291tlzg6I3FprDS1v5nqel&#10;9Bcn9ooBLXEAgwRPdM+EGB+8S0EpZL/6nIccP+dLKr43HKDy8TcojHXF+9kj6Mn/AEcT0nSMYCqv&#10;a0ONdBdaef0mW+u6up3/ABOHgV2/+hdSqfWGvbdRY5u0vY5ung12n/Vqtg/WG3AodRR6Lq3PNkPE&#10;kOcGtc7c1zN3trZ9NVsrqhzLjdkWNe+IEEBrQPzWMb9FX4RIkSSNST/3rmZiJcHCJemEYcJH+FP/&#10;AMdlkTdKft6phlji0m5jS6A7Rzgx/tf7PcxySJ0Q1WZzLyAasU+qQD9J7fdRT/bt27/+B3pJvu4f&#10;vPt8Q9zguv6tr/Yz/dPc4D7PufN14q/6D//TuOAa0tcx36k9rWNreQ9ljv5uro+Y5pyK8h2/d+xc&#10;uuz/AAn82tHGrdSAwlheyiXBjW1gOF/vrtprLqqchu/9aqqf6bL1nWFzHV11O/Rem44t1JDXXg/z&#10;uF0l/wCkpwvd/St/q9XyP8N6ttn2ZXcF1bMdm01+kKbWN9Ibag0WVPLGauu9m/3vy/1z1f6RWs87&#10;w8Jx/wC9d/MPSNdzt4fy/wDQ/wCbcez6u9IxrvUzc0tpcS5lL3MqkT9H1d3qOY3/AINjFayetdGx&#10;KPSrtpsxgwtGHjw4Oaf8H6bP0fu/OsuXN9QozMjrGTX6T7Mp1rgGAEnYDFWv0W0+lt9/80tIfVah&#10;uLSLstwzclxbU2sA0tH0Nz936Wyv1v0PqM2f4b0/5r9JPYiD0Ftbfxtw8TCysnWkACtzGeo94Y0W&#10;P/mq2Wvj9M/8zardnUvrD06wU25F1ZI3MbaRa1zeN1b7PVbYz/i3o/Rr8S/Bs6XkO9K173GvUAP3&#10;7ZNdphrcnGsprfR/pf8AB/za3MeodU6c7p/UaCbKnOsa0tc2LWCMtuO+N7PWY37Zj+n/AOjVH7hG&#10;TgIqJ2l/W/l6EkaXppv5NfoXWHdWJw7mNrymgOmsQ2xhIrLg0/zdlbn+9iF1vptPVc/Mfdu9LFwb&#10;bmbDBFl1uR6Dj+8xleH9D89WOj9Nw+l5hyKHWWWFrjvtLTtY0G7YxtbWfTfWz9I9KzZ6PVySYDaM&#10;JxmNWUMFv7u39Pn2oZZVKNbgf9KUIj/m+4tndUe7Yq+1HZnXiix2Jhvqodhk7bq3BmS8WNc+73Uu&#10;xn/Qt/Sb7f0VPpLKw2Y9+Pfn9RdOHjWOvtdJDbXuZ/Rw5v5vtrfkbP8AtP8Ao/5y+pH6tbVmDp7M&#10;O84tbOqV47MmvQVkCtleRV9H2VfaPbuRcvI6fi211dc6oy/JxXbqsJuOWV1O+k27Lw8JuVX6jH/p&#10;G0WPor9X9LdXemQhOfqJ1uv7sQPSyDKMIlGMalOiDrxR+Zqdc/aF31byb897mPY7GyKcDaGtx6ib&#10;G1sO0+3Itpurstorqqqx2enX/OqHRcD7Mc7pOaJ9aqnJBY0lz6y13rNawH339Psr+14zNn6V+Nl4&#10;f/ekr/U21Zn1f6lfRaMqm/FfazIYS5r3Mcy2zc54bY29rj+mruZXd/4GpdU3jOwsmolrix7d7eWl&#10;vo5NNk/8G9tieZcExCvTKzR8v/QVkYXKNS6ipj9/of8AHZ4r804hqiu2+h7RbUSD6mRWKmYVrbXb&#10;f8nZNNPTuo327/Tv/ZX/AHfT1VjHFVIc59t/07XyHurudXbbbc0+/wC0dUsZXfa239JV06np+Nb+&#10;lflo9NOO5o6o2hrQAKg7gV/Sttw2U/nMq2fqtrX/APJttWD+j+zqWDY52TXbYyt1tV0Ul2gcW/pX&#10;2Pb7f0GOx1Nllu7+fvxKa/09/ppe7LjMQOOIA1HzcP6X97+susDilXDrxTht+u6Rj/q4T+T++180&#10;WW2U11iX2F4YP5T77WtWL1jDwsm997B6cv8ATrc2AHMqY99l7h/xOP6z/wDSXW/8Kt54rrZTZWX2&#10;XmosqAEBm59w9b9+y/bZ+hYz+bf+k+n+jXP9VPo49+we2pn2dp5hznMdm8f6N7en4m//AE1eVSm8&#10;oZ4v1gNSlGPj+j6f8aSsmHFmhwZY8UbNXpIV68k4/pfI4dTKLnbWP98E7XN105/eatLB+rt+VYQ+&#10;xtNbHAWvOu0bGZFmn/A0W1usZ++/0f51Veg1Vvz2mwA1DYH7jDYc9shzvzW7G+9dL0wvNNdFoIty&#10;qiHPcCCcl1gyMqu3jY93UG34ln+i/Rf4NXp89lqVCNgaUNeL7WhD4Ny3pkZZDfFIxlKPBww9OnDC&#10;OT/nqZh04Q9Kmt1VUkt3nc4/ynvb7XWfvbUldgeizbyWhpa7gmJ2fyLElje7P3Pd4z7l8XF14m9w&#10;Q9r2uCPt1wcP6PD5P//UsvgNvJDHssgOOwGnKtP0MLIwqz+k6mz/ALm9Js/Qv/nv8JYtHGrYGhjn&#10;uBLMgZFdpa+yghlTzRk5Nf8ASnMZXu9Sz9Yrq/QXfpalRL3NvrZQ9zjbVOPmVbW25DWjacLpH/af&#10;p1W5z99bP1//AElfr2fZHnwG12YAZtazHe28NZQNtbGvx/fVVY4vvuyK4/W7Mn9L6/8AwSz5HSPh&#10;PH/6Vg9DzEPRxeH/AHPDt/g/+o/1Xt+042X9arZNWHS047fax9znlzhP0vTqdU1jf3FRy+v9Qygd&#10;KqCWCsmlpDgxrfTbWx73WeizZ/otiv2/VivFtd9pvstqqaHWNrZtIEb3NtsDrf5tv876VaIzpWLd&#10;0bKysmlmM2tjn0ljQ11djh6tFLrPp2elS39a9V9nq3XbP9GnnIDIQOsr00+WuttUAAWNv++eew+n&#10;ZmdYacOh17hALWgQJ0YHOftY3d+apXU9S6e5ot9fF1hpD3Bsj81llTvT3fyFt/VrNqGBZhbm1ZHq&#10;mwgkNLmuDA17N0b/AEtmzatHq5YXZBrvqr+1MFnvfWWeo4bn13V2Ha9n2hr97HN/mbEZyMREiJlZ&#10;o8PS+tKq9yOu/h/3zg9L69nMvbj5bzkY+QW0vc4A2sD3Nbuqt+k//i7fprTysss6LnZra2sff1B1&#10;gr+m3c3Kpq2u9Td6jXfZvfu/6hT6T0zpmQ5uThU1HKAe5rBcbGUu9P2WWRZYyv0rn/zv/A761Rcx&#10;tn1Vxaqn+p6uTYWPiNza7s3Kc/afo/osbdtUczxUQCJCUYm9Dp+sj/0lARJjE1qR9nyybHVekWZt&#10;PUuk9PYDbV1D1Kqx2qf7Zj92ptbG/wCYn+1YfSgMLp9FGQ1ml19m8h742vbR6FlP6OqPT+0+99r/&#10;AOa/V/SQeoDJyuqmnGZ6lnUG4rmMGm420UPjd/o95e61WmV10sDsbFxszBYHGw3gfastjJGVk4Z+&#10;liVV+nd9gZVbTb+h9T9Ys9RIxskGuHi0vX+rs2xCA4ZzJkZRieC+D9H1cU/60uLg/l7b0mimw1Yz&#10;S3p/1ix7a/SJB9LMrZYGbvb/ADjtl+Jc9mz16/suQp+u49O6XlttZSQccOsuAdVttqdh21ZQd/2m&#10;vdd6OQ//AATP0/06lHAxozX9JLvUfh5lWZh2f6SsbPWc3b/psL7Nle3/AAf2lAG3/m1cxzPVbhm0&#10;OrJjc3Gvdd6e78zfTXs3JsrEoeEhH/B/lJq5oCM5AXwyHGP60Z/KRxf1f+e6FVTHC70XhlYa5gdd&#10;oaG1Bwy6833O2WYLq7ftPu/T+l9oq/pFSJQG5ObQxjHMpxnMDqbC7c3YftdWPk2D2V+h/wApdVYz&#10;/tf9k6X/AILDQ8yxmOKsWuwvyJAxhbEOFP8AN5Gfc39H9m6cyuvKv/Mt+yUf9p6rUzRVQ2iir1DY&#10;baA7fuDtr7Bc31mOO77Vm2tZn5W/9JT+pYH/AGhT8NEGYGhlp/c+SMVS4jvLXaJr/BlnP/Rx/wCs&#10;42l1TJdV6FTnOax9DZa39Ful1rdt2TW77Rb/AMRjPw/+G+0rI6kMrKZh4WORtyHmv02w1ofWf0TX&#10;1M+hi42K/wBajaz0WP8Atf8AhVvZ4LbK4fZXurLB6drmB22y0bX0v9XDsY3/AIXEsVXpWK2zq9t3&#10;sP2WplVb2N9OXXndY+ygF9NN3o1+9uN+r7LP0ddP82mwJjihO9Bjj6dt4r5mPtkcFSJ/nAeLi9Xy&#10;y/ccrplLsWzMo1tLLnUurGgubTI2Ma6W1ZXu9TBu/wBN+qXepjZdy1a73OIG/eLWWe8cP9Kui/Ez&#10;IPubc7Gs+zW/6Wj7H636XF9RVun49eXRdluf6f2q651ZqM3O9R9m9ldVjdld3ofQyvU9Oqiz1/Sr&#10;tq9ZW8l7GZtjPRbS2mmw7Waj9NZVTXDnfmfZ8Cxuz/i04SBkY7yo3X7vj/hoAj6QB+783TJfqMf+&#10;pujY9v2zIqf9Cx5+TikhZpnMyCRE2P0+DiP+pSVH/Kf4X7VV6L/q7fR//9W9Y2j07y8V20gNsuFn&#10;8za+P5i11cbOq1f4PMwf57/D/wCGS6jbkdP6W/KYSzJueA1z9MhheGU7sxrfZ6/pOd6N+1lmUz07&#10;rq0e1z8c7wS99VbXNyWtaQGHXd0igfoKqW7f0/ULv0lP+iovStqr+x21ZDGlmy+2wOktOlW212Q4&#10;izK/Sfpftn5//af9B6ag5iUYwsj9KH/Tj6v8Fp/DJ5Zc1ESnKQAmTEkn9GX7zw7xts3gkPGu+Tun&#10;97f9JSuysi9gZdfZc1urWve5w/rBriul6P07pr/1+7EBYwb212udYCbC77Gw1vO3f6f6xbu3/Q9N&#10;X8+qvOxXY94BY5p9OQJa6P0drT+Ztd+6m448cTKJ0sj+9wutzHxDFhzQxSiTKVcRH+T4/leP6f0y&#10;7qNzqq9rWsAdZY+drZO1ug9znv8AzGK5kfVbOoa6xhptYyAXB3pn3GGaW7W+7/jEf6q5mNQctmU8&#10;VNtrY8E67i0ljqmMbL7bHes306WfpLP8GtnGZm9Qyvsr92Li21PfZjsg5G1r6mUC6/8ASMofbd7/&#10;AEcb31+j/SvUQkYRx2T6taVkzcyOZ4Iwj7EQDKUvH92ThdK6N1OnLbk2MOLTU1xtvJa72Ore5rWs&#10;Y/8ATb49Rv8Ag/z1m/VrOysjK6d015Bx6BlWt01c62i7+c/qOtfs/wCNXZX4nQofS/KuMjbY6rIy&#10;rAA1vpu9R9Tr8f8AR1ex+7+arWQz6sM6B1zBzq7jb028mpr3EF1bnAPDXvZ7LarcdtrqLmf+rIxl&#10;hwmwRIWbI+xOQ5J8QuokCMK0l/XKfHyDktpxa6GNzLa24f2smS2jVvsr27a3eg70brv+4v8Ao/0i&#10;rNyLbfrLjX1ezpjLjg0sB0mpldzm7P8Agsd1Nb1N7rOjYWXm5Q2Wsa7Hx2O0l5Pp3PH8jb+r7v8A&#10;h7P9CqxzLqun9JrGFZTRjXi1+bbY0vdZc17Mi2zGYzdS23Iyfbuus9Ov0WWp2UxBkCQOEHhH72Xo&#10;P70Y/wDpRz/hMM5w+5lMpnKeAcR+TDC/V6v38joxtd0zMaA19L24tjmiC1+O5vo+4fR/U7aa2f8A&#10;EvUcatr/ANt9OOkPe9o/kZNGyf8At2mxEa5tXUMrDydwx7r9wcwBzq7GPc7Hvawx6ntsfVazd76r&#10;f6ixPrNl5XT+s15OK8MflYbq7WxILfWyqHNd+99BllVn5iWbHxEAaHhlKP0liW/Bssv13FIyqWOE&#10;gTfDKMc3F/jcHG7uDl15PT8bKtMvNFbvs72b23Oc1mhs3fqzG2s3Z1bP+U8anHxbf8J6pMYvrcb9&#10;5bk2OLq7y0P2O99mZ1CyfpPxcd9llO7+e6hdiVLM+rwfkdGw/Q3PfUfs1lfcPdZYMUt/eoyGt9Ou&#10;3/uRRkULZa97wyup7DSCG0OcPY8M3XfbcgT+ko3V5PWvT37LcDH6TjfzmcrFcMYiIFafYxcXMT5m&#10;fuS/meIQv0xnPJxSxcX9Xg/WS/1WFDmX5NdlTKiRSTbONZ76jF9uj6ne3d+b6jNlv/CKnVksp6X1&#10;LqVTPTbZZk3VMmdra2/Y8dm+G7vfT7XKz1e5tIdka7KDlPG76UNsfa3fH52qz8qnZ9W8Hp5kPzPs&#10;mM6OZtc3Jv8A+pes2zXAT6OKH4R9TuQiOOU619X2SNs+l47KMWuWMAxWmnLe1gZvsoPp+i3U+x+2&#10;my3/ALkv/SWKbH2WbLrAbXPYabw0bneyx+RRkVVBrrLm1fa76cqqr9Y9H0siiq/0bq1Y6jbXNtNT&#10;Q0tIvuYABubaSxuQ3b9Ov1muovf/AIO/0v8ASVKm0/oDJ4eCPEaHhW8Q19yq4joD83B/W/v/ADOB&#10;z3OyxZ5YfmjwGU9ahKeThyn2pfuY+DgxT/z3uOg0MyG1+o5oBb+hyayHse1vsY12w/pW17fTbfX+&#10;l/wT/U9NJUqcwNsJkNe8l9jiD6djj+flVM9/raf0/G/W/wDuR9v/AJlJP9rH7vuUL7f1v3v3WP8A&#10;0iPu3t+8fb2/8qeD/M1/6n932/a/yf8Ak3//1tRhe2KqWeo4llraGTWLBDd+Zpt/ZVtP/lix9eNl&#10;f6F9Kh1RlP2F1bbWuxSysXW+1rfSfY/Mvb+jDKveyj0bLqmV13V+pd6f6RBfmUWVmvHba+mwAspF&#10;Fz3G1vu39TZ6Zfl+7+j3b34X/dT6dahm3uyLtuWx2FjVmt9TMqA+51TGspNlrf1P06vpfZ6rX2Pv&#10;/nWU11+kqfNEERAI+azR6cMtf8fgYPhOLJHLOU4SjUKjxRlH1SnH5eL+qqjqN9tTWY2OwMafVc7I&#10;ea3udaA5trceqq/ZT6IY3H3v/wBJ+jrf6ia3M6h6eQ40UD7Oxr7D6tjz6Vm5lmRXW2iv1GUbbfVb&#10;6nq/ov6iRocHsAgGwn0CdGl7v0lmM92v6LKd+lof/gsv/jvTRcawMzMW5hIDnvxXtdo5pePUayxv&#10;71eRj1f9ufuKEcxkhERiQIxGgrs6EuS5eczllDiyXx8XFk+aPhxOZi9Po6dZ624330sbb6xAADWO&#10;a3Ibjtbu9Nr8W/8AffY//SLQyLXtrvfuLaci8YtrxAmuhji6qXf9yMu7Jbt/7Ueh9j/7UKWRhOwZ&#10;vp9E4TQ9gpuc9mz1Rs+z1+jXkPya32bPs9DGfaf+0tW/2emLCzrKa6MB9MY4IxfVseHWPtc313Oy&#10;Mfa6r9NY53qsZkX+lb/xVuyGWQkcQ9X8P/QW1u3DmYu1uF07GFlp2lpAIsAYW2Md6lrfXr2uZ/SH&#10;Nrx8T6dX6b0MSy56NRwGYN9Yto2NrdEtB2Q7fUW+6rZY3fRsdvoWL1T31X4lYbXj1Ues+lgDG2WH&#10;1HVC1te3fVUyj+b+hY+39L/NoTw3AtysjCYK/SLLTTWNjLKgxvq1Oqb+j+hVY+qzb6lV/wD1xMsk&#10;CpEHfX8LkrgCHK6acvqtfT8i23IbXeHVZF7mCttNdVeQ+uyqptfq31+t77bP0X2Cq/0qq7d6uuyW&#10;9Vdk9OeHfZMphZiVk/QLAfQ2/u3ZFfqMs/0mTd6iD1BhutymVP8A0j8ioY9mv0n1Y9bD7f8ABPqe&#10;/wBZn+Ex/VVdtuM7Ho+x0ZVfUWuY6iwbntyH6utFERRWzF2stxrXPr9bG9WzI/SelWrnLyxyxkSI&#10;ieEDpDT5+KP9Zy/iUOb9zBPADKGM+5KMeKUpz/cMY/oe2ywc7FzbMdudkNw+o12Mx7Te1wpvdUWM&#10;9bHyGNe31n1+j61Fn/Gf4RUPrvWRZ020tg2U2iT3HqusH/SfYtnE6k4dQym4uVVg151rXNxbGOya&#10;/tNYhzBe30un/nV0urpfkW+nRR/2oWd1DEy+rYtNF19VP2d/vZ6bi9l7W/Zslom57W+u1tHqsZ+h&#10;t9CnMq2evf6ro5oAx4pfLAxOkv0jD5T+lH9Wz4+TEMk8mOPB7mSOWQv5/wBXmgdP0P8AdCL6p3/5&#10;OyGWZDqKqLSN9bw1zGZLWNupe6zayrFz3Uen9p/7RdQrxsv/AI/Zt6piOpsNRc9thNXqVUWmoMDm&#10;tDKiyp3ty8llWz0/+8/F6Pj/AODtWZ0rpmFg2gGcguNgBt1b6lTg1r2UfzbHvxrPpe+z/RrZx/1j&#10;LiS5mPW60kmT6j2vpxWf9bb693/sOhPnAPlFgdSnJyAyCYnknU9AI8I9sS+eMZSjL53K+tGZTd0h&#10;1uNY22vJtsqZYwyDuNNz2/1tiG3PPUeudExsOHtx2tybAdWh/pguZb/Ix6q/03/GWJuo4FeZ0zEe&#10;0NblMoZaHk7Wmuupu/7Q7+TvZXjv/Mtt/wBD6qodC/yf1LKtzj9ibVQWvGRNZ97mS3Z9Oz2s+hT6&#10;qGKEZ9dbl/zhwM+WRw4ZyA4yB6Y9Zy+WI/xnpcqkXX7MYlrxY44dxG4sc/8ARN3t2+/HyGbac3Hf&#10;7L6f+FqrWa61lmPTfU0115DG3Bh12lzQX1Bx+k2t+703/wCi9NWLrmvYd8sqdo6rcPXsBHuqyrKn&#10;OZ02t30Laan2dUtZ+ivtwkVhbc9vuDG11t1qAZAO6uinG/Nxv5mz9I1n6DFqxq8fZdketTZkbIHj&#10;Z8HmJY4ywyxSnETxni09X3fHL+cxnh/fl+hD5Mv+3aIpsLgxwO9w3NqaC+1zf320N9zav+Hv9HG/&#10;4dJaTaHmt7MdjK6Qd1uoZXuP5+Rfc79Jc7/SZNtuQ9JHh8dWD2cHD/N5eDb7x/W/2X83/wBT9/8A&#10;6q//19u3qHVbam14+Ix1jw0Vvfe19e13sZdt20+ozf8Aov5yv9Y/Q5PoLFc+63cTdkDIDTY82OLH&#10;taJawtoZ+qfZ7Lf0bfTqsxbf0lf6T9ItrHcWtFhJdtqsu3NBG54a5n2pg9no0f8Aae+5/wDyjZ/2&#10;n/w9cbsaq7GoqeXMdVUzZbWQHsLgLHxuDmurs3fpqbG+lYoMvIw972sPpPtnITL1fpxhGP8A02Ll&#10;fiUhg97PEcJyxxD2xrEe3LJKXqMuL/JtDHx8G1xwrWHFusltdmM40su/O/mG7sarMb9P0/R/Sfz2&#10;N/oqj3U4mFkjLzMq7IyGtD6sfaw2OIDmV2txMOql+Td7310XXfoqv+t/oqvU8fJxsI2W20WG4ltb&#10;GUkWPghjS31braaH/aXVVst2W/pP0lf8ytnpAPTOm4xLnWZF7vteTc4zZaZDK7LbHHfZvrqdZ7/9&#10;KquPlJTznDKRBAPHXq4f8L9Hi9Dezc7jx8uM8fXGXybx4r/vRcZ91uSa84llzySzEqrcH1Mc/wDR&#10;7G2N9tuQ6f1vJ/Mq9lPp0fzomUCKrpLqq7qG0vMDduvr+0Zf/oRY52z/AIP/AI9D6nivxer310v9&#10;J7vVYCSQ13pkt9+jtltuDkfo8rZ61Xp/4Sv2Kxbi9Utb9nrwbmva5kNf6ddbQxzLGxfvdXZXtZ+j&#10;fj+soI4pzIEImWtEDXg/l6vU2pZMcI8U5xhE7GREU5rpfmZjXGRvZTPkKat3/Sueq1Flb/Sc4T6u&#10;LTv8yw2V2/8AVozsHMquusyLqqmvsFp9NrrnD1t2xsvsw2O9JtOxBs6bl472bcjHsr2ONVoZYA5j&#10;3+ruZXv/AMG79D6XqfyFJj5DmZxuOO/0Pmj82P0T6/vxa+T4jyeM8OTMImoz+WZ9GQccJemP6TUs&#10;oyBjUGgi26HUHHB22+rQ09P+11uduq9JuF6dlnrupZTd6dnrf4JWn4XU6Mewuwnsssa2pz6LK3nH&#10;xXFvsqpL68htltf+Hcz9Jd6X+DoprWrj4ePgXWAAW3VtD824gA23N2tbU5rfbXRXe+rGZT/Iss/S&#10;W/pFk9OzM2nqWN1HOeHdO616/wBnbB3hlZ9O91stb7s7Hc/Nr/f/AESnycvDEIxyAzlQy5TE8Ps4&#10;eL0iP7/+H/m2HHzeXmDklh4Y44E48PHEk5s0Y8UuL1R4YNezDyJtrGFfXR6ZcPayvYxzMZlFlXrW&#10;V/zVlLH1bEa60tuddk1Ox8usCvqmO8bdltbWfrdT/wCauoYy6lt9lFlmzDvwsn+arXQNB3tw7QHO&#10;qvrq3jT2bzlWs/lV/oPWq/41Vep1Cxrsxjm1W1gG+xw3exm44+S4fu9PdbbXmf6foWX1Cn/AUJ+X&#10;kI3MYyT7cY/MfmM+KUv8Hh9pZy/xMyGL3Yxic0piIjxDhGPgiIy4uL1+57zkWAUttscD+rZFVrgB&#10;Li21rMd7GN/Pse1+Q6utvve+paGNkY/TagMxwGVY71r6m+8tc4DZS5zfY30qG1U+9zPU2eqlh4OH&#10;U9uRTjNouEs2vc6z0XsLqrKGNe+yur7Pb6tX6D/rf6KxVsS5+ICBRY/N0mWPc7cQ31fc1mx7X3+p&#10;d61N3o5PqfpL6f8AA5ZPFcaPp3B9MvL9J1Gvj0WjcGMN+PVDWWFzKoZSBZi05oyHVvxfs7Xuyr7P&#10;TtqyP0GRR6tCv9M6hgvyq7Lw+51rvQryXMjGabAx/wBlxWXO+0t+0sfX+vXY1f21/wCj/RVenQqL&#10;6HsaMF0Gdt+W0QWxAZhYR2+x3tp+0X7f0X+CZ+r2oOVU+2iGn3k5GUCed1R9LH/tb2V/5iffFoeu&#10;lj/pIq+rZqxMFmI17tuNbjB9VmTUGh4FDnUS9gBryG7Kf5u+q1XejuN7rqLQxmWb2i5obDWg100U&#10;bWzZ/N14723s3/osv7TSs+6Rl5LqwNnrV344P0X2ZTK8jGn/AILGs9fLt/4qr9y1Wuj+lVk22NJN&#10;WHjsD3O5c7dkXbnf8Ja9zf8AruSr3IZ5DJUjcDGWQg/LjqHucTn/ABTloTwmYA9wnHj4gPXkjkzY&#10;4e3xfu/pJjeMrMq020MeDVX2awHeXf8AGvYz9LZ/6LSQsNp3OjVzKnAfFwGO3/pXJKh7k79yz7l8&#10;fF1bnsw4ODhHt1wcNenh7f4r/9DZe/1qL7hq417n7ToXODcWuxoPu+zvr/mP+4WR9pxP0fqVo8b8&#10;2yknawOcC88NZWIdb/VrrrTNZ9GrQC12O3VsPeC8Oa9w+jj07av1TDb/AIP9Yv8A0iB1C9mNjWB7&#10;odk7rrj3Zjg+qGf1sl7fU/4uuv8A0qWbOMWTPlP6GPFjhHvOUss+H/oNDBy0s2LlsIOk8ubNll/U&#10;hHDj4v8Apf4bQyHv6r1auqobGNLGUtP5u+acVrv+Kpddl3f8LbvWxlPpfa7YIqEMrA/cYPTq+l/w&#10;bVn9AqLH2Zd3ssrabHeV2R+irr/6xj+oz/rCvWW066iPu/govhkZEZM0tZTNX/d+aX+FNn+M5Ig4&#10;8EajHHHirz9MB/gxi5P1i9r6s7nbXVknxIrDsLM/8BrtctXCvN2AKySX4ZFToPNZk41n9na+j+xU&#10;qvUAyzCx7IDm1W2UPHMtsDchgM/vbchUuhZLcWxldzv0de7DyXd9gIFV39ln2bKVY5Pu/PSJ0jx+&#10;r/Z5vX/zJNyMPvfw2AGs+AcJ/wBZi9H/AD+Fv52RRRWH5Dd9NraangDxuuqa5jz/ADVnu/R2/wCk&#10;/nf0L3quMnI6c/0QK7Wtd62Na9s7S4ezJo1/Pbs/R2eoz1a/5v1aVo5mHS/1MLOr30249tN9YiS3&#10;1q/dXu/wlf8AO47/APSbFgDPpwAOm9fk248uxsoSxt9RM+rVZ6d3su/7UU/zuPlet+fZdWruLMcO&#10;TIZgywSyTBocft5P5zi4Y/v8frc3meTPM4cPsng5zFixn933MP8ANcP/AFOeNPk1XWYdPTqXluV1&#10;axrS/Ullbt7fWP8AxWMM3Nf/AOg60uqYVOfg/ZKj9lbS6t+BZBIodSPTxDsE7qvS/Vshv7lnqf4N&#10;UujWP6hfd1yxhZSWnG6fubt3A7RmZVdbhurpbXVR0/G93816/wDLWpI2+7Tmf+/KTDH3Rky5B/Pn&#10;5T+jij6ccVmef3X2OXxS15aPFKX72efqnbUxrOo1VMOaB07Lx2v23DZc0CKsfEyA5m5uVhs9e5nv&#10;/T/ZfVo/wdSm257Xi5jPQeXODqC4PNNrIrycOxwj1PRd/YysO2i7+bvTdRPsc08/oqtO+1rsq7/p&#10;5FSFVYW177SW1AMrynaNaxrf0WH1Sw/91N32DqH/AJrbca//ALzkuVxjHCUwSYGcoG9f1eL9RA/4&#10;Ptf4iOcyjPljy/CIZY4oZsZj6f1+b+k5MX/VPe/8Oa1xb0536vY1tb2j7JiOD7Dc1u3HrwqSz9J+&#10;1cKx2PgV/wDcvptvTb7t/wBmvursOd1QuNZOJQ1uj3B1mTB/O2tDcKp2x3s/nNitsdk4psYWhj2k&#10;/SALq7AHUmyl/wDgrvRsto9av/A2IP6SoNND2V2wbBY6D6FAIY/P9N3tfb6n6t0qh/8ASc79L/R8&#10;O5Nychyxkck4CX7tGQ4v73D8y+HxPmpxhjxngnRlmyTETGEY/NIcXyx/Tlxf3Glm9MOK6wnIyTkG&#10;4OtcXNZ7nVVWu/V2V+i3b9Flb2WbKv0SrYVlleT6VxG9lTRW5oj1K2ue+21v+hfusY3IoZ/xn8zZ&#10;WtLPaw1D02+nX6jNrC4vIH2enbusfustf/pLX/zln6RZ1lDLW7XHg7mua7a5rhw+t/5r/wDV6aOQ&#10;x5+VqIjDJxZOGYH7uWcYwl/V4fSty/GMvK/EJCUpZeWlDDcP0o8eDFP3cQ/RnxS4pQ+Sa9GHbdj4&#10;11Jab8Rr8OyqxzmseKH2VUWCxjbPTyK6XbGvfVbvpvez9GpjHuwxeb3MDc70o9PdsZbU4+njvssh&#10;z/tNVn6K7ZSz7RjfZ/T/AE1SbGpyK7KmNzrmtycpjLIFHNlV3u/o/wBJ9uNj1/8AqxXh6j3v6b1E&#10;NyKcitxZcGhnqVgtryKba2+1mTR6tT/Vp/R2fzn6G2lZubleY5cTnLhMBcZ8JuQhk/xf3nZw89y/&#10;NcEYE3O54+KPDZxS/wDQGHS4F246j1KGkeXqi4/+26Sj0IXFtYsJfczJFL3HlzqBl1eof+M9P1El&#10;Hw/qLsfNwf8AObHF+u4P6nH/ANw//9n/7UJ8UGhvdG9zaG9wIDMuMAA4QklNBAQAAAAAAFAcAVoA&#10;AxslRxwBWgADGyVHHAIAAAIABBwCUAAMSmFtZXMgQ2FsZGVyHAI3AAgyMDE5MDExNhwCPAALMDAw&#10;MDAwKzAwMDAcAjgABjEyMDM1OThCSU0EJQAAAAAAEFFowfpJI65lxTCnI4/OyKQ4QklNBC8AAAAA&#10;AEo5AAEASAAAAEgAAAAAAAAAAAAAANACAABAAgAAAAAAAAAAAAAYAwAAZAIAAAABwAMAALAEAAAB&#10;AA8nAQBwAGcAAAAAAEMAdAByADhCSU0D7QAAAAAAEACV7JgAAQACAJXsmAABAAI4QklNBCYAAAAA&#10;AA4AAD7lqog+neOxP4AAADhCSU0EDQAAAAAABAAAAB44QklNBBkAAAAAAAQAAAAeOEJJTQPzAAAA&#10;AAAJAAAAAAAAAAABADhCSU0ECgAAAAAAAQAAOEJJTScQAAAAAAAKAAEAAAAAAAAAAjhCSU0D9QAA&#10;AAAASAAvZmYAAQBsZmYABgAAAAAAAQAvZmYAAQChmZoABgAAAAAAAQAyAAAAAQBaAAAABgAAAAAA&#10;AQA1AAAAAQAtAAAABgAAAAAAAThCSU0D+AAAAAAAcAAA/////////////////////////////wPo&#10;AAAAAP////////////////////////////8D6AAAAAD/////////////////////////////A+gA&#10;AAAA/////////////////////////////wPoAAA4QklNBAgAAAAAABAAAAABAAACQAAAAkAAAAAA&#10;OEJJTQQeAAAAAAAEAAAAADhCSU0EGgAAAAADSwAAAAYAAAAAAAAAAAAAAUcAAAE2AAAACwBBAEMA&#10;SQAgAGEAcgB0AHcAbwByAGsAAAABAAAAAAAAAAAAAAAAAAAAAAAAAAEAAAAAAAAAAAAAATYAAAFH&#10;AAAAAAAAAAAAAAAAAAAAAAEAAAAAAAAAAAAAAAAAAAAAAAAAEAAAAAEAAAAAAABudWxsAAAAAgAA&#10;AAZib3VuZHNPYmpjAAAAAQAAAAAAAFJjdDEAAAAEAAAAAFRvcCBsb25nAAAAAAAAAABMZWZ0bG9u&#10;ZwAAAAAAAAAAQnRvbWxvbmcAAAFHAAAAAFJnaHRsb25nAAABNgAAAAZzbGljZXNWbExzAAAAAU9i&#10;amMAAAABAAAAAAAFc2xpY2UAAAASAAAAB3NsaWNlSURsb25nAAAAAAAAAAdncm91cElEbG9uZwAA&#10;AAAAAAAGb3JpZ2luZW51bQAAAAxFU2xpY2VPcmlnaW4AAAANYXV0b0dlbmVyYXRlZAAAAABUeXBl&#10;ZW51bQAAAApFU2xpY2VUeXBlAAAAAEltZyAAAAAGYm91bmRzT2JqYwAAAAEAAAAAAABSY3QxAAAA&#10;BAAAAABUb3AgbG9uZwAAAAAAAAAATGVmdGxvbmcAAAAAAAAAAEJ0b21sb25nAAABRwAAAABSZ2h0&#10;bG9uZwAAATYAAAADdXJsVEVYVAAAAAEAAAAAAABudWxsVEVYVAAAAAEAAAAAAABNc2dlVEVYVAAA&#10;AAEAAAAAAAZhbHRUYWdURVhUAAAAAQAAAAAADmNlbGxUZXh0SXNIVE1MYm9vbAEAAAAIY2VsbFRl&#10;eHRURVhUAAAAAQAAAAAACWhvcnpBbGlnbmVudW0AAAAPRVNsaWNlSG9yekFsaWduAAAAB2RlZmF1&#10;bHQAAAAJdmVydEFsaWduZW51bQAAAA9FU2xpY2VWZXJ0QWxpZ24AAAAHZGVmYXVsdAAAAAtiZ0Nv&#10;bG9yVHlwZWVudW0AAAARRVNsaWNlQkdDb2xvclR5cGUAAAAATm9uZQAAAAl0b3BPdXRzZXRsb25n&#10;AAAAAAAAAApsZWZ0T3V0c2V0bG9uZwAAAAAAAAAMYm90dG9tT3V0c2V0bG9uZwAAAAAAAAALcmln&#10;aHRPdXRzZXRsb25nAAAAAAA4QklNBCgAAAAAAAwAAAABP/AAAAAAAAA4QklNBBQAAAAAAAQAAAAB&#10;OEJJTQQMAAAAADwQAAAAAQAAAJgAAACgAAAByAABHQAAADv0ABgAAf/Y/+AAEEpGSUYAAQIAAEgA&#10;SAAA/+0ADEFkb2JlX0NNAAH/7gAOQWRvYmUAZIAAAAAB/9sAhAAMCAgICQgMCQkMEQsKCxEVDwwM&#10;DxUYExMVExMYEQwMDAwMDBEMDAwMDAwMDAwMDAwMDAwMDAwMDAwMDAwMDAwMAQ0LCw0ODRAODhAU&#10;Dg4OFBQODg4OFBEMDAwMDBERDAwMDAwMEQwMDAwMDAwMDAwMDAwMDAwMDAwMDAwMDAwMDAz/wAAR&#10;CACgAJgDASIAAhEBAxEB/90ABAAK/8QBPwAAAQUBAQEBAQEAAAAAAAAAAwABAgQFBgcICQoLAQAB&#10;BQEBAQEBAQAAAAAAAAABAAIDBAUGBwgJCgsQAAEEAQMCBAIFBwYIBQMMMwEAAhEDBCESMQVBUWET&#10;InGBMgYUkaGxQiMkFVLBYjM0coLRQwclklPw4fFjczUWorKDJkSTVGRFwqN0NhfSVeJl8rOEw9N1&#10;4/NGJ5SkhbSVxNTk9KW1xdXl9VZmdoaWprbG1ub2N0dXZ3eHl6e3x9fn9xEAAgIBAgQEAwQFBgcH&#10;BgU1AQACEQMhMRIEQVFhcSITBTKBkRShsUIjwVLR8DMkYuFygpJDUxVjczTxJQYWorKDByY1wtJE&#10;k1SjF2RFVTZ0ZeLys4TD03Xj80aUpIW0lcTU5PSltcXV5fVWZnaGlqa2xtbm9ic3R1dnd4eXp7fH&#10;/9oADAMBAAIRAxEAPwAxvsOQanm1+XXoWSKeosBA0a936p1ynYP5jIZ9quZ/IUsL0smxlYLL8Uv3&#10;XBjCaRG59n2rp7nNy+h5bmV/0nEs+wWv/R/zSqY+XRmCiq+A6j2Y+Oa2vrrDj/N4OLcW41lvt9W/&#10;O6zl+hV/obnrQwKzsvtrkvyWiv1gd/rPsf6b3W9QvazL6puayz9JjU4vRqX/ANH+02qtmxywxmck&#10;aMQZUf0v++dDFzGPNESxTEgaFx/Qvw/QT3XltdIsBLrd17/HdY7SP5Xp1s/z09FbrXhjXhrXAuFp&#10;PtDB7rHv/kVNDnfyP5tVMy1v2y4P/mtxax/YNYPSZ/Y2MRMm0dPwbG2S59rW23tbz6Z2uxsZv/D5&#10;lnpvs/kfZK/30DWDCLFmIEf7+T/0KSBc5aacRvyj/wCgqf1ilmeMctsOG5ravT09rSX2Y+4/Rb1G&#10;7bdl1/vv/V/5u+pSfW+t8b/Ua/3stHFjT9C0fut/4P8AwNn/AAqFgdIGVi305bvff7XObw7Lsixj&#10;Wu/MrobU2quz/A/qibpuW6xjsDNcG2Vu/nSIDXv+jk7fzcbM2frLP+02TXZ/of0lfBmlGjkNwyE1&#10;I/vfLxf7NknEaiG8a4h/L9Js1WO2XNn3bN7fjW5r/wDqPUUclsZtvpAnc/2sA3E+oA9jNjfp722b&#10;NqrnLqxMvbeC51ZdXdUwBxEh1VjN270/bu/0ip9T6hffiurwWmnIuayq69zhuZU1gqu+zBjv53J+&#10;i97vT2U/ov8AtTYr0eWynIZjGTGUALr9LHKX/qxp5Oe5aB4J5oRkDtxfvfvf4iXJzei4ttmLlZ1V&#10;bh9NjRZcayOPUsxar6mPqd/wm/8A0iK+nZy9rmkB7bWODq3NI3Ntrsb7XV2N/PVGvMxulijD6fgi&#10;3Cbt+22WMmy0OH6ZlEnbT6TT7Lvp3X/6PD/QodeZk9NfZidOY2+mqxzunZrtwbQLDveX4j2OfkNo&#10;t3ZOFV/gb7v0vr/zaEceYmpYZx0sVGUv8GXpXHmuWABHMYjffJjH/dOg5+XZku6bgW/Zcitpf1LP&#10;J2jErje6iqx3tpy/S/S5mT/2iZ+r1frPqeoLpGD0J1tjunU2vvqLa6864wHWXl1bnsofvt/o4vs9&#10;S59X/EVrNzr6qMOrpGBvta9wsy8hwdvyLXEPrpa1w9Szbd+lt/7kZfp/4PFpWriYWZ0/o2Qx9TmZ&#10;jKrMi+sxvYbtuO3c397G6f8ArL2/4JV8vEdJXEyPAI6x4OLfij/nPb/WNiHCYicZCQlqJA8UZf4X&#10;7n6CTqOQxtdPU8VhsposbcKXCWuou/U8zEdv3bq/tmK7cz8yvrVSObmMa2rGd9syAyvGdWf8K0ad&#10;K9Rznf8AezhNxMjO3/zfT8Pqn/chZ9F9DcDJqyTtrZIAEF5ZkMbTeyrcdvqUZVHTOobP+6dyyLOp&#10;5Jopoc87Mdj62Aae2wbbWu/f3V/oPf8A9p/0P82rmHl55LMQBHv2kPT6WnzfO4uXqMrnk6Qjuccv&#10;V65f3nqMeWscNxyLLMe1wuM7iy3b6uQ9p+hb1TI9O5m7+a6XR06v6eRkqGfi2uuyLqbRbSHun1Js&#10;azX6H2ir0s3Da39zKZmY/wD3Gr9Ncj9uIcXBzg+Z3SZn4rR6b1p5vay2wttM+nkAkOk9nvHuduQ5&#10;jk8kLnCssREcUK4Z+ji+T5+L5mLlvisMkxHJGWEk6T4uOFy/f/m+BtXVOIOjmvDS4VlwsD2tG6x+&#10;NkMbX6/pV/pbse2jFzKqf0/2e2j1ba3wWGy6qutpdoMjb2c8Pdi4FX9i5mXl/wDHVYn+iVrLc63B&#10;feAGZNbiZYA0G6trsrDyNg9jbmW0vZZt/nGf8bd6gen2109Qa5g21VvtZA/crsrzcf8A8Ays1qq4&#10;xE8M47SB+11JSlwmJ1II+zxdXGe12Q+pjt1dPpNa7953rVi67/rj/wCb/wCA9JJB6cw05VtDua3V&#10;sn+pkUMSVTjlXH+n/wCh/KmhddL/AO4+Z//QqWMY1xZYyHtJa5rtCHD6TXfymomPl24tnq0OLHyx&#10;xJ9wJrn0d7Xzu9Lc70/3FoWYr3BvqUkNY4Vhr2GND+jp9LE99r63O/R9D6N+gqf/AMsdRtu9RDd0&#10;AWUtFPq15AYSa7Cyxzz6v2evf9mirHtfPuprfk+j/N+rZYrf37DOIhnx/ORHWPHjMujlz+EZ8MjP&#10;lM/Fw2dJ+3ljH/oSYY3UsU2A5te5jfdtbq17m/zddrTLmVuf/OvZv/RprbrMvOBc71vSd69zhr6m&#10;RZ/Rq27f9G132jb+Z+qLMyse7FtdVbqWkt3tO5jtpglj/wA5qP0vqX2LIbY4bmtl1c6BthG2u92j&#10;t3pO/Sbf5Cr898PjnhHJy8v8EHjxyEvmnA/vxbXIfFsmGZw84De3GRwThL93IP3f670NwrqezEPG&#10;OC1zgYm13uyXgx/pP0LP5FCz+tmh+ey6t36V7C+/YeHPO22r2/SZkurbl7f8G9FbXkN0dXYfPUk/&#10;29vuWT1FxZnWNhzdGGHCD9BqXKcvCWSAnG44hxQB7x9Ef+ky/FOalj5aRxTqeQ+3KUT6hGfFKZ/5&#10;qQbQA0aCQ1rR4nRrWNCVh9OPVa6rdo31GlkkAO03tb+a5qBXY5gOQZNVWl0TuY13/apjh7v0Dm/p&#10;f+B/Sf4NbHWsjd05uddQ3MvaarW79ag813VXZN9TP6Q39Vb+j3sp9X9Jbvr/AEal5j4mcfMezHHx&#10;cJqRJ/qe5/3jn8n8Chm5aOfJmMOOyOEAiFT9v1cXzOYbGSBuGvGoUTZPBBVH6t05v2XLspZVlY4L&#10;BlYVsOdYxrXv9Wtm31m+i17v1jDsZk4/87/Nq5dT06mucZuSbLDp9oLAK2jVzWeh7sp/5nq2+h7P&#10;8B6ifj+Ie5kEBj3NE3fD/wA1HMfAoYMU8h5kGUBxCBhw8f8A456f8VQyLanepRa6m5ocGXVmHt3A&#10;1v8ATd+Y51bnNWzbkenkYVNFA25gdkdP3QGOsq/VsXB3Oc2v0szE+0dMyN/0P2lRcudI09urjoB4&#10;k8Los3BbZiCmpprsx3MrY8GIvx2eniX7zDWftHGotwX+/wDp+J0j/SKL4jAGWPIPmiJ6fvfL/wCh&#10;tn4BOhlxSNY5GNWflkeL/wBAnJ5/qduO3IezFtF2MIdRZyTW4NfVvnb+max2y/8A4ZipVUPy3w0O&#10;IBAholxcTDWMaPz3KzlWnJusyLRusuc6x7hoC553vdtb9Hc5y0+j44ownZjg4E7jX6UixrZ9P1qz&#10;+Zk5FjbMPp7/APA/rvUv+8tWMhODABDcVEef6UmDl+HmuclPKTwkmcrPD6I+nHDi/wASDT6h9Xaa&#10;sN9uNbORQ0epUfdvLXvpyX1uHtZRRc37HVZ/2ryMfOtq/Vqq9+A0OMET4ghdtjMLMPNysjazJurB&#10;dQwbK6aG0ZDcHHDXfzbtmx9OP/gsP7JZZ+lylgjBY0Q4H5KPkss8onxn5JUO/wAsZepl+KDFy04C&#10;G048WnqjYPCeF08a8npddlnGQ9jjP7mO1/2iw/8Ab2z/ALeVKh/pWvL37SDtJP77cWuu0f1vVtVn&#10;HqccRlAY+yu2w0tABJLGh2Rltr/9Bqsiv2f4S9ZuQ190l7yNznWPaON7zNj1Wx8txZpY4+mEZTN9&#10;rl8sf8Zvz5+OHlMWUkSyZYQEY9zw6zn/AHeD1f13TP1jqry7L6qnWizYYcQ2HNdTc7jd+fS5JYv2&#10;WfovJgEmBwBySkrH+juVv5fVvfHK/m4vl4uH5nO/0rzXze56dq9uPDt8t8L/AP/R6m/H3lznOIc6&#10;sVOIOwho+iyvd/Qt3+Ep/wCTsr/TVKpmX2Y7rywenYaaqRALdgsJsf6dbv5naz2Vs/wP+DWhc+iP&#10;0hBIDa7GPnaP3KL21e538jpeN9P/ALVLH6zeKWZFoBtcDjNqYQ1pssdW5lVW2r9Gzc/9z+Zr/wCL&#10;UPxOUvZxgXZyaf8AhWRh+Ewh94yHQ/q9ev8Alse7j3VjJudSXFtGM2HRwbntljT/ACcaj3uZ+/kM&#10;/wBGsfI9bFvsx72bLaXFj2nkELquh4bK7GG53qsxf0974/nLnO3D/t7JO/8A4ipZ31x6XYcmvqNH&#10;vbeAy93H6QfQef8AjWf9Nik+CyyRxz1/VE1jH9aP85P/AA1vx2OI5Meg9yMfWf6h+QS/57ofVzPG&#10;V030nGbcQ7D3lh1p/wA3+bWZ9amenfVmN+ja303nwez6P+dWf+gsvpuR1DpuT9ox9skbXseZa5v7&#10;j1Z6z1LK6rS2g01Y9QdvO1znEuH8py1AJCVgOMTE0CRSLpXUGDLbWXfzgLfnytjOsqwPqvkADePQ&#10;NGO1+oYbb7qWNb/Jx67rfQ3/AM37P9GsDpnRr78/GpqcHWOsG3mNPpOc781rfzlvfWF+36sWy0A2&#10;GuuHDVp+1Pc7aPzbf0Tmf9uLI+IwMeaxT+WWSJEq/wBX8sv73rd34RKM+XyY/mxwnExv+v6j/wBB&#10;pfVfol2T0x3UcFpZ1Wm95xLg8tDxU2tzsO5jnen6Nrt+3I2fq+R6fqWeimzcmjLyHX11nH0DX47x&#10;tNdo/pNfpOH6Hbd7fS/wf/FqP1f6f07Lwqa7KBVm3PeaOpVvc26u0PIxXMc07Wsa5vp/+CfyFbzf&#10;X6h08dbvLRkY4OP1YGGhttDhjes36Df026h3ot/09fpKzylQzAyHBxY9NfRlF6SP9aH/AKka3xM/&#10;eMWQYz70sOc4zp+swy9UZY4fvY58LWwX0U5uPdcJqqsa98Cfoe9vtH0v0jWK1mdVbZj2Y2OC5t7d&#10;l9ljRq3c2zbXW/d+exj/AFvzP8Gs0EGQOQYPkUWnHyb9aKX2iYljSRIAdtL/AKDfa5rvpLRMYk8R&#10;7Dy0cSM5gCIBuJJ/rR46if8Aotd4ABJ7aldDi4prx8akVzLgK6HzF2W9u93ru/Mxceqvfkf9x+nY&#10;/wD3IyP0ocHoxZbvzw1vpsF4YXAVioOtrvysi76OzAfS37TUz/uRjWep/g1rYxop322VW1G1myvG&#10;d9KqgkW7bW/S+2dQe2rLzmf4Nn2LA/7SqDLkEiIw1lZ1/d/RkW3gwGA48/pxVGXAT/P3+sxY/wDZ&#10;/wCUy/3FsnEvOI+iiMjIfVkvdY/9C6+yz0ab8q0tbZ6b7vU/Q1bfSooZj4X6Kqtcl6jzwZ/Arrs/&#10;JFLg7GcWPqayslh1babbn31bh9L0nY3o2/mep6la4/Lsa/MvfGjrHuAbAGrieAqvJZonLnxgHSQn&#10;xfo6D2f8b9U2/iuCfs8tlmRxcJgQR6vXL3/8X9Y63QWerZa0l3rMH6Ml0hrLCPW9Jnt22WW10+rb&#10;/wAXX/pPUyALGtDXDVvtIPiPatb6s2UVZWRbYfo1NbtnX3v9r49vs/RbVS6sKm9SyTW0+m9/qM7a&#10;WD1P+qc5XANZV5/VzZ2YQs+oDhA/1Y+X/Bb3ScT1em5t7SN7qsil7ODt9DezZ+/73/pK/wC2kgdA&#10;uAzXVb31i6tzSwQ5j/a72W1O/O2u/RZFf6Wn/hav0SSpfd/6dx+r5fcu/wBKva/xeH9F0/vQ/wBF&#10;+1cb4vb4OH1cP85/d4uL1e5/6lf/0u0swWwS8ulu3c5xLnCP5ovczb6+3/A5FTqs+r/hFjdWoDLs&#10;hjxLqDjuBPY+k+tz5Da/zbHfmLbt6nh1vtqdk1stxm77mhw3sEaurY73fnfpMx/5nvVB1FOX1Bwc&#10;5hodXRc4tO5jmNMbGP8A8J6vtZuVf4heTHjjEgyOSv8AGx5IJ5DH7WWc5QlEe3vwnX9Zjn/hKwun&#10;PrwqmubFln6ayexcIqYf+Lp/8EttRnYIsrNNrBZS8bX1u1EHt/5Fc11T69Z/2mxnT21tpY4gW2t3&#10;ueQfc/bLGsYs5/18+sLmOAfQw/RNrKtWk/ynOdW1/wDWU+LNjxQjjjZEBXn/AFluX4bmzTllmYxl&#10;kNkE/L/V+X9FdlN9nXbukYlLbyy1zWPcY21t1dZe+HfzW7atpv1byQYfkY7BP0mB7z/mvbR/1Sy/&#10;qTkUjKza7HgZVzGvY95kuaC914/lP3PbY9dSbauHvZ8O6s4OayGFyyD68Nho/EPhuEZqxctKgAZS&#10;j7koTlL+r8kf7qHF6Xj4bXelNlrxFlzyC8jnb7f0dNf8hn/TXP8A18uH2OmoAA221OeR3IbkXWPP&#10;9d1jHuXSuuxvo72REwuO+v1o+0Y9YI2tL3SOIZXRV/F6r85MSOLUSlxk99Pbyf8AoDZ+F4Z48mQm&#10;EscPboAgwjxe5Cv+6dDofTMa/omJsssryjT6g3hvpPJLrPTre331v2/zXqfzn/Bqw7pVWRnfbLch&#10;32eyxmVkdPAIa/Jrb6QyWO2f4Rvu+n+if/xVah0bKZ9hqxcjFODfi49FlRs5updsp+0elvsd/Pvq&#10;/NZ/Oen/AMVo/a+nUPdZmX1N1O2gnVz+fTsawD062bmW2f8AB+mz/CJk80MssWKWkNRZ9MxwR9eO&#10;X9TJ6UQ5XmMEuZz4ok5chuoDjxz92fFDLHSXFlw/pfy9zlfrnTebsPMuduFrbKWgCGNFZbZ6dTf9&#10;E311ufV8uyOkYBLtMipuMfK/H9RuA/8ANbuycarL6bY93ve+npbFn/XPLrz+mY2QzIGT6GUWOcCY&#10;aLaidjR9Bjf0H0GIn1Wvxj0A15GU3FYL7Mc2k61PdszcO8fy6b/1uj/wrapBKPuzoxFAGNfJcRFl&#10;9nIeSwQnDJImUseaMhL3vbyyyeqUPn9E/ayvRHAxra2HIDrDTZ6uOAYYSQ3dXkN/w2P6tWLl+h/3&#10;JxMdQtqdW5hY9zci4uNdp9xYGbXZec6fpPx22Mbj7m/pepZOH/wiKzMqsqbbkPZiWObZZfU7ip1B&#10;ezqLf5VWJdRkf9Z9NVPtTHPteNv2y011fZnkg1iLLcHBytv803Hr+1dS6xY3+bs+2/8AcbEUhyR1&#10;ogcfzd6asOVy6cWOUxg0xRIMoe5Ofz/7Lj+af/U2t1V1eNjvNbBXXR6bKqgS4NFdLW117ne5+x2R&#10;9L89cjBn3E6rqusA3V3s3b3W2XODojcWmsNLW/mep6X0Fyf2igEtcQCDBE90z4QYH7xLQSlkv/qc&#10;hxw/50sqvjccoPLxNyiMdcX72SPoyf8ARxPSdIxgKq9rQ410F1p5/SZb67q6nf8AE4eBXb/6F1Kp&#10;9Ya9t1Fjm7S9jm6eDXaf9Wq2D9YbcCh1FHourc82Q8SQ5wa1ztzXM3e2tn01WyuqHMuN2RY174gQ&#10;QGtA/NYxv0VfhEiRJI1JP/euZmIlwcIl6YRhwkf4U/8Ax2WRN0p+3qmGWOLSbmNLoDtHODH+1/s9&#10;zHJInRDVZnMvIBqxT6pAP0nt91FP9u3bv/4Hekm+7h+8+3xD3OC6/q2v9jP909zgPs+583Xir/oP&#10;/9O44BrS1zHfqT2tY2t5D2WO/m6uj5jmnIryHb937Fy67P8ACfza0cat1IDCWF7KJcGNbWA4X++u&#10;2msuqpyG7/1qqp/psvWdYXMdXXU79F6bji3UkNdeD/O4XSX/AKSnC939K3+r1fI/w3q22fZldwXV&#10;sx2bTX6QptY30htqDRZU8sZq672b/e/L/XPV/pFazzvDwnH/AL138w9I13O3h/L/AND/AJtx7Pq7&#10;0jGu9TNzS2lxLmUvcyqRP0fV3eo5jf8Ag2MVrJ610bEo9Ku2mzGDC0YePDg5p/wfps/R+786y5c3&#10;1CjMyOsZNfpPsynWuAYASdgMVa/RbT6W33/zS0h9VqG4tIuy3DNyXFtTawDS0fQ3P3fpbK/W/Q+o&#10;zZ/hvT/mv0k9iIPQW1t/G3DxMLKydaQAK3MZ6j3hjRY/+arZa+P0z/zNqt2dS+sPTrBTbkXVkjcx&#10;tpFrXN43Vvs9VtjP+Lej9GvxL8GzpeQ70rXvca9QA/ftk12mGtycaymt9H+l/wAH/Nrcx6h1Tpzu&#10;n9RoJsqc6xrS1zYtYIy24743s9ZjftmP6f8A6NUfuEZOAionaX9b+XoSRpemm/k1+hdYd1YnDuY2&#10;vKaA6axDbGEisuDT/N2Vuf72IXW+m09Vz8x9270sXBtuZsMEWXW5HoOP7zGV4f0Pz1Y6P03D6XmH&#10;IodZZYWuO+0tO1jQbtjG1tZ9N9bP0j0rNno9XJJgNownGY1ZQwW/u7f0+fahllUo1uB/0pQiP+b7&#10;i2d1R7tir7UdmdeKLHYmG+qh2GTturcGZLxY1z7vdS7Gf9C39Jvt/RU+ksrDZj349+f1F04eNY6+&#10;10kNte5n9HDm/m+2t+Rs/wC0/wCj/nL6kfq1tWYOnsw7zi1s6pXjsya9BWQK2V5FX0fZV9o9u5Fy&#10;8jp+LbXV1zqjL8nFduqwm45ZXU76TbsvDwm5VfqMf+kbRY+iv1f0t1d6ZCE5+onW6/uxA9LIMowi&#10;UYxqU6IOvFH5mp1z9oXfVvJvz3uY9jsbIpwNoa3HqJsbWw7T7ci2m6uy2iuqqrHZ6df86odFwPsx&#10;zuk5on1qqckFjSXPrLXes1rAfff0+yv7XjM2fpX42Xh/96Sv9TbVmfV/qV9Foyqb8V9rMhhLmvcx&#10;zLbNznhtjb2uP6au5ld3/gal1TeM7CyaiWuLHt3t5aW+jk02T/wb22J5lwTEK9MrNHy/9BWRhco1&#10;LqKmP3+h/wAdnivzTiGqK7b6HtFtRIPqZFYqZhWttdt/ydk009O6jfbv9O/9lf8Ad9PVWMcVUhzn&#10;23/TtfIe6u51dtttzT7/ALR1Sxld9rbf0lXTqen41v6V+Wj0047mjqjaGtAAqDuBX9K23DZT+cyr&#10;Z+q2tf8A8m21YP6P7OpYNjnZNdtjK3W1XRSXaBxb+lfY9vt/QY7HU2WW7v5+/Epr/T3+ml7suMxA&#10;44gDUfNw/pf3v6y6wOKVcOvFOG367pGP+rhP5P77XzRZbZTXWJfYXhg/lPvta1YvWMPCyb33sHpy&#10;/wBOtzYAcypj32XuH/E4/rP/ANJdb/wq3niutlNlZfZeaiyoAQGbn3D1v37L9tn6FjP5t/6T6f6N&#10;c/1U+jj37B7amfZ2nmHOcx2bx/o3t6fib/8ATV5VKbyhni/WA1KUY+P6Pp/xpKyYcWaHBljxRs1e&#10;khXryTj+l8jh1MoudtY/3wTtc3XTn95q0sH6u35VhD7G01scBa867RsZkWaf8DRbW6xn77/R/nVV&#10;6DVW/PabADUNgfuMNhz2yHO/Nbsb710vTC8010Wgi3KqIc9wIJyXWDIyq7eNj3dQbfiWf6L9F/g1&#10;enz2WpUI2BpQ14vtaEPg3LemRlkN8UjGUo8HDD06cMI5P+epmHThD0qa3VVSS3edzj/Ke9vtdZ+9&#10;tSV2B6LNvJaGlruCYnZ/IsSWN7s/c93jPuXxcXXib3BD2va4I+3XBw/o8Pk//9Sy+A28kMeyyA47&#10;Aacq0/QwsjCrP6TqbP8Aub0mz9C/+e/wli0catgaGOe4EsyBkV2lr7KCGVPNGTk1/wBKcxle71LP&#10;1iur9Bd+lqVEvc2+tlD3ONtU4+ZVtbbkNaNpwukf9p+nVbnP31s/X/8ASV+vZ9kefAbXZgBm1rMd&#10;7bw1lA21sa/H99VVji++7Irj9bsyf0vr/wDBLPkdI+E8f/pWD0PMQ9HF4f8Ac8O3+D/6j/Ve37Tj&#10;Zf1qtk1YdLTjt9rH3OeXOE/S9Op1TWN/cVHL6/1DKB0qoJYKyaWkODGt9NtbHvdZ6LNn+i2K/b9W&#10;K8W132m+y2qpodY2tm0gRvc22wOt/m2/zvpVojOlYt3RsrKyaWYza2OfSWNDXV2OHq0Uus+nZ6VL&#10;f1r1X2erdds/0aecgMhA6yvTT5a621QABY2/7557D6dmZ1hpw6HXuEAtaBAnRgc5+1jd35qldT1L&#10;p7mi318XWGkPcGyPzWWVO9Pd/IW39Ws2oYFmFubVkeqbCCQ0ua4MDXs3Rv8AS2bNq0erlhdkGu+q&#10;v7UwWe99ZZ6jhufXdXYdr2faGv3sc3+ZsRnIxESImVmjw9L60qr3I67+H/fOD0vr2cy9uPlvORj5&#10;BbS9zgDawPc1u6q36T/+Lt+mtPKyyzoudmtrax9/UHWCv6bdzcqmra71N3qNd9m9+7/qFPpPTOmZ&#10;Dm5OFTUcoB7msFxsZS70/ZZZFljK/Suf/O/8DvrVFzG2fVXFqqf6nq5NhY+I3Nruzcpz9p+j+ixt&#10;21RzPFRAIkJRib0On6yP/SUBEmMTWpH2fLJsdV6RZm09S6T09gNtXUPUqrHap/tmP3am1sb/AJif&#10;7Vh9KAwun0UZDWaXX2byHvja9tHoWU/o6o9P7T732v8A5r9X9JB6gMnK6qacZnqWdQbiuYwabjbR&#10;Q+N3+j3l7rVaZXXSwOxsXGzMFgcbDeB9qy2MkZWThn6WJVX6d32BlVtNv6H1P1iz1EjGyQa4eLS9&#10;f6uzbEIDhnMmRlGJ4L4P0fVxT/rS4uD+XtvSaKbDVjNLen/WLHtr9IkH0sytlgZu9v8AOO2X4lz2&#10;bPXr+y5Cn67j07peW21lJBxw6y4B1W22p2HbVlB3/aa913o5D/8ABM/T/TqUcDGjNf0ku9R+HmVZ&#10;mHZ/pKxs9Zzdv+mwvs2V7f8AB/aUAbf+bVzHM9VuGbQ6smNzca913p7vzN9NezcmysSh4SEf8H+U&#10;mrmgIzkBfDIcY/rRn8pHF/V/57oVVMcLvReGVhrmB12hobUHDLrzfc7ZZgurt+0+79P6X2ir+kVI&#10;lAbk5tDGMcynGcwOpsLtzdh+11Y+TYPZX6H/ACl1VjP+1/2Tpf8AgsNDzLGY4qxa7C/IkDGFsQ4U&#10;/wA3kZ9zf0f2bpzK68q/8y37JR/2nqtTNFVDaKKvUNhtoDt+4O2vsFzfWY47vtWba1mflb/0lP6l&#10;gf8AaFPw0QZgaGWn9z5IxVLiO8tdomv8GWc/9HH/AKzjaXVMl1XoVOc5rH0Nlrf0W6XWt23ZNbvt&#10;Fv8AxGM/D/4b7SsjqQyspmHhY5G3Iea/TbDWh9Z/RNfUz6GLjYr/AFqNrPRY/wC1/wCFW9ngtsrh&#10;9le6ssHp2uYHbbLRtfS/1cOxjf8AhcSxVelYrbOr23ew/ZamVVvY305ded1j7KAX003ejX72436v&#10;ss/R10/zabAmOKE70GOPp23ivmY+2RwVIn+cB4uL1fLL9xyumUuxbMyjW0sudS6saC5tMjYxrpbV&#10;le71MG7/AE36pd6mNl3LVrvc4gb94tZZ7xw/0q6L8TMg+5tzsaz7Nb/paPsfrfpcX1FW6fj15dF2&#10;W5/p/arrnVmozc71H2b2V1WN2V3eh9DK9T06qLPX9Ku2r1lbyXsZm2M9FtLaabDtZqP01lVNcOd+&#10;Z9nwLG7P+LThIGRjvKjdfu+P+GgCPpAH7vzdMl+ox/6m6Nj2/bMip/0LHn5OKSFmmczIJETY/T4O&#10;I/6lJUf8p/hftVXov+rt9H//1b1jaPTvLxXbSA2y4WfzNr4/mLXVxs6rV/g8zB/nv8P/AIZLqNuR&#10;0/pb8phLMm54DXP0yGF4ZTuzGt9nr+k53o37WWZTPTuurR7XPxzvBL31Vtc3Ja1pAYdd3SKB+gqp&#10;bt/T9Qu/SU/6Ki9K2qv7HbVkMaWbL7bA6S06VbbXZDiLMr9J+l+2fn/9p/0HpqDmJRjCyP0of9OP&#10;q/wWn8MnllzURKcpACZMSSf0ZfvPDvG2zeCQ8a75O6f3t/0lK7KyL2Bl19lzW6ta97nD+sGuK6Xo&#10;/Tumv/X7sQFjBvbXa51gJsLvsbDW87d/p/rFu7f9D01fz6q87Fdj3gFjmn05Alro/R2tP5m137qb&#10;jjxxMonSyP73C63MfEMWHNDFKJMpVxEf5Pj+V4/p/TLuo3Oqr2tawB1lj52tk7W6D3Oe/wDMYrmR&#10;9Vs6hrrGGm1jIBcHemfcYZpbtb7v+MR/qrmY1By2ZTxU22tjwTruLSWOqYxsvtsd6zfTpZ+ks/wa&#10;2cZmb1DK+yv3YuLbU99mOyDkbWvqZQLr/wBIyh9t3v8ARxvfX6P9K9RCRhHHZPq1pWTNzI5ngjCP&#10;sRAMpS8f3ZOF0ro3U6ctuTYw4tNTXG28lrvY6t7mtaxj/wBNvj1G/wCD/PWb9Ws7KyMrp3TXkHHo&#10;GVa3TVzraLv5z+o61+z/AI1dlfidCh9L8q4yNtjqsjKsADW+m71H1Ovx/wBHV7H7v5qtZDPqwzoH&#10;XMHOruNvTbyamvcQXVucA8Ne9nstqtx22uouZ/6sjGWHCbBEhZsj7E5DknxC6iQIwrSX9cp8fIOS&#10;2nFroY3Mtrbh/ayZLaNW+yvbtrd6DvRuu/7i/wCj/SKs3Itt+suNfV7OmMuODSwHSamV3Obs/wCC&#10;x3U1vU3us6NhZeblDZaxrsfHY7SXk+nc8fyNv6vu/wCHs/0KrHMuq6f0msYVlNGNeLX5ttjS91lz&#10;XsyLbMZjN1LbcjJ9u66z06/RZanZTEGQJA4QeEfvZeg/vRj/AOlHP+EwznD7mUymcp4BxH5MML9X&#10;q/fyOjG13TMxoDX0vbi2OaILX47m+j7h9H9TtprZ/wAS9Rxq2v8A23046Q972j+Rk0bJ/wC3abER&#10;rm1dQysPJ3DHuv3BzAHOrsY9zse9rDHqe2x9VrN3vqt/qLE+s2XldP6zXk4rwx+VhurtbEgt9bKo&#10;c13730GWVWfmJZsfEQBoeGUo/SWJb8Gyy/XcUjKpY4SBN8MoxzcX+Nwcbu4OXXk9Pxsq0y80Vu+z&#10;vZvbc5zWaGzd+rMbazdnVs/5TxqcfFt/wnqkxi+txv3luTY4urvLQ/Y732ZnULJ+k/Fx32WU7v57&#10;qF2JUsz6vB+R0bD9Dc99R+zWV9w91lgxS396jIa3067f+5FGRQtlr3vDK6nsNIIbQ5w9jwzdd9ty&#10;BP6SjdXk9a9PfstwMfpON/OZysVwxiIgVp9jFxcxPmZ+5L+Z4hC/TGc8nFLFxf1eD9ZL/VYUOZfk&#10;12VMqJFJNs41nvqMX26Pqd7d35vqM2W/8IqdWSynpfUupVM9NtlmTdUyZ2trb9jx2b4bu99PtcrP&#10;V7m0h2RrsoOU8bvpQ2x9rd8fnarPyqdn1bwenmQ/M+yYzo5m1zcm/wD6l6zbNcBPo4ofhH1O5CI4&#10;5TrX1fZI2z6Xjsoxa5YwDFaact7WBm+yg+n6LdT7H7abLf8AuS/9JYpsfZZsusBtc9hpvDRud7LH&#10;5FGRVUGusubV9rvpyqqv1j0fSyKKr/RurVjqNtc201NDS0i+5gAG5tpLG5Ddv06/Wa6i9/8Ag7/S&#10;/wBJUqbT+gMnh4I8RoeFbxDX3KriOgPzcH9b+/8AM4HPc7LFnlh+aPAZT1qEp5OHKfal+5j4ODFP&#10;/Pe46DQzIbX6jmgFv6HJrIex7W+xjXbD+lbXt9Nt9f6X/BP9T00lSpzA2wmQ17yX2OIPp2OP5+VU&#10;z3+tp/T8b9b/AO5H2/8AmUk/2sfu+5Qvt/W/e/dY/wDSI+7e37x9vb/yp4P8zX/qf3fb9r/J/wCT&#10;f//W1GF7YqpZ6jiWWtoZNYsEN35mm39lW0/+WLH142V/oX0qHVGU/YXVtta7FLKxdb7Wt9J9j8y9&#10;v6MMq97KPRsuqZXXdX6l3p/pEF+ZRZWa8dtr6bACykUXPcbW+7f1Nnpl+X7v6Pdvfhf91Pp1qGbe&#10;7Iu25bHYWNWa31MyoD7nVMayk2Wt/U/Tq+l9nqtfY+/+dZTXX6Sp80QREAj5rNHpwy1/x+Bg+E4s&#10;kcs5ThKNQqPFGUfVKcfl4v6qqOo321NZjY7Axp9Vzsh5re51oDm2tx6qr9lPohjcfe//AEn6Ot/q&#10;JrczqHp5DjRQPs7GvsPq2PPpWbmWZFdbaK/UZRtt9Vvqer+i/qJGhwewCAbCfQJ0aXu/SWYz3a/o&#10;sp36Wh/+Cy/+O9NFxrAzMxbmEgOe/Fe12jml49RrLG/vV5GPV/25+4oRzGSERGJAjEaCuzoS5Ll5&#10;zOWUOLJfHxcWT5o+HE5mL0+jp1nrbjffSxtvrEAANY5rchuO1u702vxb/wB99j/9ItDIte2u9+4t&#10;pyLxi2vECa6GOLqpd/3Iy7slu3/tR6H2P/tQpZGE7Bm+n0ThND2Cm5z2bPVGz7PX6NeQ/JrfZs+z&#10;0MZ9p/7S1b/Z6YsLOsprowH0xjgjF9Wx4dY+1zfXc7Ix9rqv01jneqxmRf6Vv/FW7IZZCRxD1fw/&#10;9BbW7cOZi7W4XTsYWWnaWkAiwBhbYx3qWt9eva5n9Ic2vHxPp1fpvQxLLno1HAZg31i2jY2t0S0H&#10;ZDt9Rb7qtljd9Gx2+hYvVPfVfiVhtePVR6z6WAMbZYfUdULW17d9VTKP5v6Fj7f0v82hPDcC3KyM&#10;Jgr9IstNNY2MsqDG+rU6pv6P6FVj6rNvqVX/APXEyyQKkQd9fwuSuAIcrppy+q19PyLbchtd4dVk&#10;XuYK2011V5D67Kqm1+rfX63vts/RfYKr/Sqrt3q67Jb1V2T054d9kymFmJWT9AsB9Db+7dkV+oyz&#10;/SZN3qIPUGG63KZU/wDSPyKhj2a/SfVj1sPt/wAE+p7/AFmf4TH9VV224zsej7HRlV9Ra5jqLBue&#10;3Ifq60URFFbMXay3Gtc+v1sb1bMj9J6VaucvLHLGRIiJ4QOkNPn4o/1nL+JQ5v3ME8AMoYz7kox4&#10;pSnP9wxj+h7bLBzsXNsx252Q3D6jXYzHtN7XCm91RYz1sfIY17fWfX6PrUWf8Z/hFQ+u9ZFnTbS2&#10;DZTaJPceq6wf9J9i2cTqTh1DKbi5VWDXnWtc3FsY7Jr+01iHMF7fS6f+dXS6ul+Rb6dFH/ahZ3UM&#10;TL6ti00XX1U/Z3+9npuL2Xtb9myWibntb67W0eqxn6G30KcyrZ69/qujmgDHil8sDE6S/SMPlP6U&#10;f1bPj5MQyTyY48HuZI5ZC/n/AFeaB0/Q/wB0Ivqnf/k7IZZkOoqotI31vDXMZktY26l7rNrKsXPd&#10;R6f2n/tF1CvGy/8Aj9m3qmI6mw1Fz22E1epVRaagwOa0MqLKne3LyWVbPT/7z8Xo+P8A4O1ZnSum&#10;YWDaAZyC42AG3VvqVODWvZR/Nse/Gs+l77P9GtnH/WMuJLmY9brSSZPqPa+nFZ/1tvr3f+w6E+cA&#10;+UWB1KcnIDIJieSdT0Ajwj2xL54xlKMvncr60ZlN3SHW41jba8m2ypljDIO403Pb/W2Ibc89R650&#10;TGw4e3Ha3JsB1aH+mC5lv8jHqr/Tf8ZYm6jgV5nTMR7Q1uUyhloeTtaa66m7/tDv5O9leO/8y23/&#10;AEPqqh0L/J/Usq3OP2JtVBa8ZE1n3uZLdn07Paz6FPqoYoRn11uX/OHAz5ZHDhnIDjIHpj1nL5Yj&#10;/GelyqRdfsxiWvFjjh3Ebixz/wBE3e3b78fIZtpzcd/svp/4WqtZrrWWY9N9TTXXkMbcGHXaXNBf&#10;UHH6Ta37vTf/AKL01Yuua9h3yyp2jqtw9ewEe6rKsqc5nTa3fQtpqfZ1S1n6K+3CRWFtz2+4MbXW&#10;3WoBkA7q6Kcb83G/mbP0jWfoMWrGrx9l2R61NmRsgeNnweYljjLDLFKcRPGeLT1fd8cv5zGeH9+X&#10;6EPky/7doimwuDHA73Dc2poL7XN/fbQ33Nq/4e/0cb/h0lpNoea3sx2MrpB3W6hle4/n5F9zv0lz&#10;v9Jk225D0keHx1YPZwcP83l4NvvH9b/Zfzf/AFP3/wDqr//X27eodVtqbXj4jHWPDRW997X17Xex&#10;l23bT6jN/wCi/nK/1j9Dk+gsVz7rdxN2QMgNNjzY4se1olrC2hn6p9nst/Rt9OqzFt/SV/pP0i2s&#10;dxa0WEl22qy7c0EbnhrmfamD2ejR/wBp77n/APKNn/af/D1xuxqrsaip5cx1VTNltZAewuAsfG4O&#10;a6uzd+mpsb6Vigy8jD3vaw+k+2chMvV+nGEY/wDTYuV+JSGD3s8RwnLHEPbGsR7cskpeoy4v8m0M&#10;fHwbXHCtYcW6yW12YzjSy787+Ybuxqsxv0/T9H9J/PY3+iqPdTiYWSMvMyrsjIa0Pqx9rDY4gOZX&#10;a3Ew6qX5N3vfXRdd+iq/63+iq9Tx8nGwjZbbRYbiW1sZSRY+CGNLfVutpof9pdVWy3Zb+k/SV/zK&#10;2ekA9M6bjEudZkXu+15NzjNlpkMrstscd9m+up1nv/0qq4+UlPOcMpEEA8derh/wv0eL0N7NzuPH&#10;y4zx9cZfJvHiv+9Fxn3W5JrziWXPJLMSqtwfUxz/ANHsbY3225Dp/W8n8yr2U+nR/OiZQIqukuqr&#10;uobS8wN26+v7Rl/+hFjnbP8Ag/8Aj0PqeK/F6vfXS/0nu9VgJJDXemS336O2W24OR+jytnrVen/h&#10;K/YrFuL1S1v2evBua9rmQ1/p11tDHMsbF+91dle1n6N+P6ygjinMgQiZa0QNeD+Xq9TalkxwjxTn&#10;GETsZERTmul+ZmNcZG9lM+Qpq3f9K56rUWVv9JzhPq4tO/zLDZXb/wBWjOwcyq66zIuqqa+wWn02&#10;uucPW3bGy+zDY70m07EGzpuXjvZtyMeyvY41WhlgDmPf6u5le/8Awbv0Ppep/IUmPkOZnG447/Q+&#10;aPzY/RPr+/Fr5PiPJ4zw5MwiajP5Zn0ZBxwl6Y/pNSyjIGNQaCLbodQccHbb6tDT0/7XW526r0m4&#10;Xp2Weu6llN3p2et/glafhdTox7C7CeyyxranPosrecfFcW+yqkvryG2W1/4dzP0l3pf4OimtauPh&#10;4+BdYABbdW0PzbiADbc3a1tTmt9tdFd76sZlP8iyz9Jb+kWT07MzaepY3Uc54d07rXr/AGdsHeGV&#10;n073Wy1vuzsdz82v9/8ARKfJy8MQjHIDOVDLlMTw+zh4vSI/v/4f+bYcfN5eYOSWHhjjgTjw8cST&#10;mzRjxS4vVHhg17MPIm2sYV9dHplw9rK9jHMxmUWVetZX/NWUsfVsRrrS2512TU7Hy6wK+qY7xt2W&#10;1tZ+t1P/AJq6hjLqW32UWWbMO/Cyf5qtdA0He3DtAc6q+ureNPZvOVaz+VX+g9ar/jVV6nULGuzG&#10;ObVbWAb7HDd7Gbjj5Lh+7091tteZ/p+hZfUKf8BQn5eQjcxjJPtxj8x+Yz4pS/weH2lnL/EzIYvd&#10;jGJzSmIiPEOEY+CIjLi4vX7nvORYBS22xwP6tkVWuAEuLbWsx3sY38+x7X5Dq62+976loY2Rj9Nq&#10;AzHAZVjvWvqb7y1zgNlLnN9jfSobVT73M9TZ6qWHg4dT25FOM2i4Sza9zrPRewuqsoY177K6vs9v&#10;q1foP+t/orFWxLn4gIFFj83SZY9ztxDfV9zWbHtff6l3rU3ejk+p+kvp/wADlk8Vxo+ncH0y8v0n&#10;Ua+PRaNwYw349UNZYXMqhlIFmLTmjIdW/F+zte7Kvs9O2rI/QZFHq0K/0zqGC/KrsvD7nWu9CvJc&#10;yMZpsDH/AGXFZc77S37Sx9f69djV/bX/AKP9FV6dCovoexowXQZ235bRBbEBmFhHb7He2n7Rft/R&#10;f4Jn6vag5VT7aIafeTkZQJ53VH0sf+1vZX/mJ98Wh66WP+kir6tmrEwWYjXu241uMH1WZNQaHgUO&#10;dRL2AGvIbsp/m76rVd6O43uuotDGZZvaLmhsNaDXTRRtbNn83Xjvbezf+iy/tNKz7pGXkurA2etX&#10;fjg/RfZlMryMaf8Agsaz18u3/iqv3LVa6P6VWTbY0k1YeOwPc7lzt2Rdud/wlr3N/wCu5KvchnkM&#10;lSNwMZZCD8uOoe5xOf8AFOWhPCZgD3CcePiA9eSOTNjh7fF+7+kmN4ysyrTbQx4NVfZrAd5d/wAa&#10;9jP0tn/otJCw2nc6NXMqcB8XAY7f+lckqHuTv3LPuXx8XVuezDg4OEe3XBw16eHt/iv/0Nl7/Wov&#10;uGrjXuftOhc4Nxa7Gg+77O+v+Y/7hZH2nE/R+pWjxvzbKSdrA5wLzw1lYh1v9WuutM1n0atALXY7&#10;dWw94Lw5r3D6OPTtq/VMNv8Ag/1i/wDSIHUL2Y2NYHuh2TuuuPdmOD6oZ/WyXt9T/i66/wDSpZs4&#10;xZM+U/oY8WOEe85Syz4f+g0MHLSzYuWwg6Ty5s2WX9SEcOPi/wCl/htDIe/qvVq6qhsY0sZS0/m7&#10;5pxWu/4ql12Xd/wtu9bGU+l9rtgioQysD9xg9Or6X/BtWf0CosfZl3eyytpsd5XZH6Kuv/rGP6jP&#10;+sK9ZbTrqI+7+Ci+GRkRkzS1lM1f935pf4U2f4zkiDjwRqMcceKvP0wH+DGLk/WL2vqzudtdWSfE&#10;isOwsz/wGu1y1cK83YArJJfhkVOg81mTjWf2dr6P7FSq9QDLMLHsgObVbZQ8cy2wNyGAz+9tyFS6&#10;FktxbGV3O/R17sPJd32AgVXf2WfZspVjk+789InSPH6v9nm9f/Mk3Iw+9/DYAaz4Bwn/AFmL0f8A&#10;P4W/nZFFFYfkN302tpqeAPG66prmPP8ANWe79Hb/AKT+d/Qveq4ycjpz/RArta13rY1r2ztLh7Mm&#10;jX89uz9HZ6jPVr/m/VpWjmYdL/Uws6vfTbj2031iJLfWr91e7/CV/wA7jv8A9JsWAM+nAA6b1+Tb&#10;jy7GyhLG31Ez6tVnp3ey7/tRT/O4+V6359l1au4sxw5MhmDLBLJMGhx+3k/nOLhj+/x+tzeZ5M8z&#10;hw+yeDnMWLGf3fcw/wA1w/8AU540+TVdZh09OpeW5XVrGtL9SWVu3t9Y/wDFYwzc1/8A6DrS6phU&#10;5+D9kqP2VtLq34FkEih1I9PEOwTuq9L9WyG/uWep/g1S6NY/qF93XLGFlJacbp+5u3cDtGZlV1uG&#10;6ultdVHT8b3fzXr/AMtakjb7tOZ/78pMMfdGTLkH8+flP6OKPpxxWZ5/dfY5fFLXlo8UpfvZ5+qd&#10;tTGs6jVUw5oHTsvHa/bcNlzQIqx8TIDmbm5WGz17me/9P9l9Wj/B1KbbnteLmM9B5c4OoLg802si&#10;vJw7HCPU9F39jKw7aLv5u9N1E+xzTz+iq077Wuyrv+nkVIVVhbXvtJbUAyvKdo1rGt/RYfVLD/3U&#10;3fYOof8Amttxr/8AvOS5XGMcJTBJgZygb1/V4v1ED/g+1/iI5zKM+WPL8IhljihmxmPp/X5v6Tkx&#10;f9U97/w5rXFvTnfq9jW1vaPsmI4PsNzW7cevCpLP0n7VwrHY+BX/ANy+m29Nvu3/AGa+6uw53VC4&#10;1k4lDW6PcHWZMH87a0NwqnbHez+c2K2x2TimxhaGPaT9IAursAdSbKX/AOCu9Gy2j1q/8DYg/pKg&#10;00PZXbBsFjoPoUAhj8/03e19vqfq3SqH/wBJzv0v9Hw7k3JyHLGRyTgJfu0ZDi/vcPzL4fE+anGG&#10;PGeCdGWbJMRMYRj80hxfLH9OXF/caWb0w4rrCcjJOQbg61xc1nudVVa79XZX6Ldv0WVvZZsq/RKt&#10;hWWV5PpXEb2VNFbmiPUra577bW/6F+6xjcihn/GfzNla0s9rDUPTb6dfqM2sLi8gfZ6du6x+6y1/&#10;+ktf/OWfpFnWUMtbtceDua5rtrmuHD63/mv/ANXpo5DHn5WoiMMnFk4Zgfu5ZxjCX9Xh9K3L8Yy8&#10;r8QkJSll5aUMNw/Sjx4MU/dxD9GfFLilD5Jr0Ydt2PjXUlpvxGvw7KrHOax4ofZVRYLGNs9PIrpd&#10;sa99Vu+m97P0amMe7DF5vcwNzvSj092xltTj6eO+yyHP+01WfortlLPtGN9n9P8ATVJsanIrsqY3&#10;Oua3JymMsgUc2VXe7+j/AEn242PX/wCrFeHqPe/pvUQ3IpyK3FlwaGepWC2vIptrb7WZNHq1P9Wn&#10;9HZ/OfobaVm5uV5jlxOcuEwFxnwm5CGT/F/ednDz3L81wRgTc7nj4o8NnFL/ANAYdLgXbjqPUoaR&#10;5eqLj/7bpKPQhcW1iwl9zMkUvceXOoGXV6h/4z0/USUfD+oux83B/wA5scX67g/qcf8A3D//2ThC&#10;SU0EIQAAAAAAVQAAAAEBAAAADwBBAGQAbwBiAGUAIABQAGgAbwB0AG8AcwBoAG8AcAAAABMAQQBk&#10;AG8AYgBlACAAUABoAG8AdABvAHMAaABvAHAAIABDAFMAMwAAAAEAOEJJTQQGAAAAAAAHAAYAAAAB&#10;AQD/4RsTaHR0cDovL25zLmFkb2JlLmNvbS94YXAvMS4wLwA8P3hwYWNrZXQgYmVnaW49Iu+7vyIg&#10;aWQ9Ilc1TTBNcENlaGlIenJlU3pOVGN6a2M5ZCI/PiA8eDp4bXBtZXRhIHhtbG5zOng9ImFkb2Jl&#10;Om5zOm1ldGEvIiB4OnhtcHRrPSJBZG9iZSBYTVAgQ29yZSA0LjEtYzAzNiA0Ni4yNzY3MjAsIE1v&#10;biBGZWIgMTkgMjAwNyAyMjo0MDowOCAgICAgICAgIj4gPHJkZjpSREYgeG1sbnM6cmRmPSJodHRw&#10;Oi8vd3d3LnczLm9yZy8xOTk5LzAyLzIyLXJkZi1zeW50YXgtbnMjIj4gPHJkZjpEZXNjcmlwdGlv&#10;biByZGY6YWJvdXQ9IiIgeG1sbnM6ZGM9Imh0dHA6Ly9wdXJsLm9yZy9kYy9lbGVtZW50cy8xLjEv&#10;IiB4bWxuczpwaG90b3Nob3A9Imh0dHA6Ly9ucy5hZG9iZS5jb20vcGhvdG9zaG9wLzEuMC8iIHht&#10;bG5zOmF1eD0iaHR0cDovL25zLmFkb2JlLmNvbS9leGlmLzEuMC9hdXgvIiB4bWxuczp4YXA9Imh0&#10;dHA6Ly9ucy5hZG9iZS5jb20veGFwLzEuMC8iIHhtbG5zOnhhcE1NPSJodHRwOi8vbnMuYWRvYmUu&#10;Y29tL3hhcC8xLjAvbW0vIiB4bWxuczpzdEV2dD0iaHR0cDovL25zLmFkb2JlLmNvbS94YXAvMS4w&#10;L3NUeXBlL1Jlc291cmNlRXZlbnQjIiB4bWxuczpzdFJlZj0iaHR0cDovL25zLmFkb2JlLmNvbS94&#10;YXAvMS4wL3NUeXBlL1Jlc291cmNlUmVmIyIgeG1sbnM6SXB0YzR4bXBDb3JlPSJodHRwOi8vaXB0&#10;Yy5vcmcvc3RkL0lwdGM0eG1wQ29yZS8xLjAveG1sbnMvIiB4bWxuczp0aWZmPSJodHRwOi8vbnMu&#10;YWRvYmUuY29tL3RpZmYvMS4wLyIgeG1sbnM6ZXhpZj0iaHR0cDovL25zLmFkb2JlLmNvbS9leGlm&#10;LzEuMC8iIGRjOmZvcm1hdD0iaW1hZ2UvanBlZyIgcGhvdG9zaG9wOkRhdGVDcmVhdGVkPSIyMDE5&#10;LTAxLTE2IiBwaG90b3Nob3A6TGVnYWN5SVBUQ0RpZ2VzdD0iNTE2OEMxRkE0OTIzQUU2NUM1MzBB&#10;NzIzOEZDRUM4QTQiIHBob3Rvc2hvcDpDb2xvck1vZGU9IjMiIHBob3Rvc2hvcDpJQ0NQcm9maWxl&#10;PSJzUkdCIElFQzYxOTY2LTIuMSIgcGhvdG9zaG9wOkhpc3Rvcnk9IiIgYXV4OkxlbnM9IkhDIDEy&#10;MCIgYXV4OlNlcmlhbE51bWJlcj0iRFA0MDAxNjEzMyIgYXV4OkFwcHJveGltYXRlRm9jdXNEaXN0&#10;YW5jZT0iMTg3NC8xMDAwIiB4YXA6Q3JlYXRlRGF0ZT0iMjAxOS0wMi0xOVQxNTowOTo0MSsxMTow&#10;MCIgeGFwOk1vZGlmeURhdGU9IjIwMTktMDItMTlUMTU6MDk6NDErMTE6MDAiIHhhcDpNZXRhZGF0&#10;YURhdGU9IjIwMTktMDItMTlUMTU6MDk6NDErMTE6MDAiIHhhcDpDcmVhdG9yVG9vbD0iQWRvYmUg&#10;UGhvdG9zaG9wIENTMyBXaW5kb3dzIiB4YXBNTTpJbnN0YW5jZUlEPSJ1dWlkOkVDNTVBRjJFRkMz&#10;M0U5MTFBNkE1RDI3MjY0Rjk5MzIxIiB4YXBNTTpEb2N1bWVudElEPSJ1dWlkOkVCNTVBRjJFRkMz&#10;M0U5MTFBNkE1RDI3MjY0Rjk5MzIxIiB4YXBNTTpPcmlnaW5hbERvY3VtZW50SUQ9InhtcC5kaWQ6&#10;MDE4MDExNzQwNzIwNjgxMUI3NUJFNEQ2MzdDNEZERjAiIHRpZmY6SW1hZ2VXaWR0aD0iMTgwMTIi&#10;IHRpZmY6SW1hZ2VMZW5ndGg9IjExOTg4IiB0aWZmOkNvbXByZXNzaW9uPSIxIiB0aWZmOlBob3Rv&#10;bWV0cmljSW50ZXJwcmV0YXRpb249IjUiIHRpZmY6T3JpZW50YXRpb249IjEiIHRpZmY6U2FtcGxl&#10;c1BlclBpeGVsPSI0IiB0aWZmOlBsYW5hckNvbmZpZ3VyYXRpb249IjEiIHRpZmY6WFJlc29sdXRp&#10;b249IjE0OTkyNDIvMTAwMDAiIHRpZmY6WVJlc29sdXRpb249IjE0OTkyNDIvMTAwMDAiIHRpZmY6&#10;UmVzb2x1dGlvblVuaXQ9IjIiIHRpZmY6TWFrZT0iSGFzc2VsYmxhZCIgdGlmZjpNb2RlbD0iSGFz&#10;c2VsYmxhZCBINEQtNTBNUyIgdGlmZjpOYXRpdmVEaWdlc3Q9IjI1NiwyNTcsMjU4LDI1OSwyNjIs&#10;Mjc0LDI3NywyODQsNTMwLDUzMSwyODIsMjgzLDI5NiwzMDEsMzE4LDMxOSw1MjksNTMyLDMwNiwy&#10;NzAsMjcxLDI3MiwzMDUsMzE1LDMzNDMyOzIzMURCMEI5Qzg0Njg2QUVGRkM0QjE3NUI2NTg4QTRG&#10;IiBleGlmOkV4aWZWZXJzaW9uPSIwMjEwIiBleGlmOkNvbG9yU3BhY2U9IjEiIGV4aWY6UGl4ZWxY&#10;RGltZW5zaW9uPSIzMTAiIGV4aWY6UGl4ZWxZRGltZW5zaW9uPSIzMjciIGV4aWY6RGF0ZVRpbWVP&#10;cmlnaW5hbD0iMjAxOS0wMS0xNlQxMjowMzo1OSIgZXhpZjpEYXRlVGltZURpZ2l0aXplZD0iMjAx&#10;OS0wMS0xNlQxMjowMzo1OSIgZXhpZjpFeHBvc3VyZVRpbWU9IjEvMjUwIiBleGlmOkZOdW1iZXI9&#10;IjYzLzEwIiBleGlmOkV4cG9zdXJlUHJvZ3JhbT0iMSIgZXhpZjpTaHV0dGVyU3BlZWRWYWx1ZT0i&#10;MTA2OTE0OTQ2OC8xMzQyMTc3MjgiIGV4aWY6QXBlcnR1cmVWYWx1ZT0iNzEyNzkwNTc4LzEzNDIx&#10;NzcyOCIgZXhpZjpNYXhBcGVydHVyZVZhbHVlPSI0LzEiIGV4aWY6U3ViamVjdERpc3RhbmNlPSIx&#10;ODc0LzEwMDAiIGV4aWY6Rm9jYWxMZW5ndGg9IjEyMC8xIiBleGlmOkZvY2FsUGxhbmVYUmVzb2x1&#10;dGlvbj0iMTY2NjY3LzEwMCIgZXhpZjpGb2NhbFBsYW5lWVJlc29sdXRpb249IjE2NjY2Ny8xMDAi&#10;IGV4aWY6Rm9jYWxQbGFuZVJlc29sdXRpb25Vbml0PSIzIiBleGlmOkZvY2FsTGVuZ3RoSW4zNW1t&#10;RmlsbT0iODQiIGV4aWY6TmF0aXZlRGlnZXN0PSIzNjg2NCw0MDk2MCw0MDk2MSwzNzEyMSwzNzEy&#10;Miw0MDk2Miw0MDk2MywzNzUxMCw0MDk2NCwzNjg2NywzNjg2OCwzMzQzNCwzMzQzNywzNDg1MCwz&#10;NDg1MiwzNDg1NSwzNDg1NiwzNzM3NywzNzM3OCwzNzM3OSwzNzM4MCwzNzM4MSwzNzM4MiwzNzM4&#10;MywzNzM4NCwzNzM4NSwzNzM4NiwzNzM5Niw0MTQ4Myw0MTQ4NCw0MTQ4Niw0MTQ4Nyw0MTQ4OCw0&#10;MTQ5Miw0MTQ5Myw0MTQ5NSw0MTcyOCw0MTcyOSw0MTczMCw0MTk4NSw0MTk4Niw0MTk4Nyw0MTk4&#10;OCw0MTk4OSw0MTk5MCw0MTk5MSw0MTk5Miw0MTk5Myw0MTk5NCw0MTk5NSw0MTk5Niw0MjAxNiww&#10;LDIsNCw1LDYsNyw4LDksMTAsMTEsMTIsMTMsMTQsMTUsMTYsMTcsMTgsMjAsMjIsMjMsMjQsMjUs&#10;MjYsMjcsMjgsMzA7MzAxOTA2QzExQ0MzNzA1M0Q1OTk5Q0ZBMjhCMURBNTQiPiA8ZGM6Y3JlYXRv&#10;cj4gPHJkZjpTZXE+IDxyZGY6bGk+SmFtZXMgQ2FsZGVyPC9yZGY6bGk+IDwvcmRmOlNlcT4gPC9k&#10;YzpjcmVhdG9yPiA8eGFwTU06SGlzdG9yeT4gPHJkZjpTZXE+IDxyZGY6bGkgc3RFdnQ6YWN0aW9u&#10;PSJzYXZlZCIgc3RFdnQ6aW5zdGFuY2VJRD0ieG1wLmlpZDowMTgwMTE3NDA3MjA2ODExQjc1QkU0&#10;RDYzN0M0RkRGMCIgc3RFdnQ6d2hlbj0iMjAxOS0wMS0xNlQxMjoxMTowOSsxMTowMCIgc3RFdnQ6&#10;c29mdHdhcmVBZ2VudD0iQWRvYmUgUGhvdG9zaG9wIENTNCBNYWNpbnRvc2giIHN0RXZ0OmNoYW5n&#10;ZWQ9Ii8iLz4gPHJkZjpsaSBzdEV2dDphY3Rpb249InNhdmVkIiBzdEV2dDppbnN0YW5jZUlEPSJ4&#10;bXAuaWlkOmVlNDRiZTU1LTJmZTAtYWQ0ZC1hNTIxLWRkNmY3NjAyMDQ1YSIgc3RFdnQ6d2hlbj0i&#10;MjAxOS0wMS0yMlQxMDo0Mjo0NisxMTowMCIgc3RFdnQ6c29mdHdhcmVBZ2VudD0iQWRvYmUgUGhv&#10;dG9zaG9wIENDIDIwMTkgKFdpbmRvd3MpIiBzdEV2dDpjaGFuZ2VkPSIvIi8+IDxyZGY6bGkgc3RF&#10;dnQ6YWN0aW9uPSJjb252ZXJ0ZWQiIHN0RXZ0OnBhcmFtZXRlcnM9ImZyb20gaW1hZ2UvdGlmZiB0&#10;byBpbWFnZS9qcGVnIi8+IDxyZGY6bGkgc3RFdnQ6YWN0aW9uPSJkZXJpdmVkIiBzdEV2dDpwYXJh&#10;bWV0ZXJzPSJjb252ZXJ0ZWQgZnJvbSBpbWFnZS90aWZmIHRvIGltYWdlL2pwZWciLz4gPHJkZjps&#10;aSBzdEV2dDphY3Rpb249InNhdmVkIiBzdEV2dDppbnN0YW5jZUlEPSJ4bXAuaWlkOjQ1ZTg3OTk0&#10;LTc3YTUtZGI0My04ZGZiLWY3ZmViMTExNWZiNCIgc3RFdnQ6d2hlbj0iMjAxOS0wMS0yMlQxMDo0&#10;Mjo0NisxMTowMCIgc3RFdnQ6c29mdHdhcmVBZ2VudD0iQWRvYmUgUGhvdG9zaG9wIENDIDIwMTkg&#10;KFdpbmRvd3MpIiBzdEV2dDpjaGFuZ2VkPSIvIi8+IDxyZGY6bGkgc3RFdnQ6YWN0aW9uPSJzYXZl&#10;ZCIgc3RFdnQ6aW5zdGFuY2VJRD0ieG1wLmlpZDowMjM2ZTRmYi0wMGQwLTQ3ZWEtYTYzNi0yZjdm&#10;ZjU3MDk0NzUiIHN0RXZ0OndoZW49IjIwMTktMDItMTNUMTE6MDc6NDErMTE6MDAiIHN0RXZ0OnNv&#10;ZnR3YXJlQWdlbnQ9IkFkb2JlIFBob3Rvc2hvcCBDQyAyMDE5IChNYWNpbnRvc2gpIiBzdEV2dDpj&#10;aGFuZ2VkPSIvIi8+IDwvcmRmOlNlcT4gPC94YXBNTTpIaXN0b3J5PiA8eGFwTU06RGVyaXZlZEZy&#10;b20gc3RSZWY6aW5zdGFuY2VJRD0idXVpZDo4QUVCRkQ4OEZCMzNFOTExQTZBNUQyNzI2NEY5OTMy&#10;MSIgc3RSZWY6ZG9jdW1lbnRJRD0idXVpZDo4OUVCRkQ4OEZCMzNFOTExQTZBNUQyNzI2NEY5OTMy&#10;MSIvPiA8SXB0YzR4bXBDb3JlOkNyZWF0b3JDb250YWN0SW5mbyBJcHRjNHhtcENvcmU6Q2lBZHJF&#10;eHRhZHI9IjY2NyBCdXJ3b29kIFJvYWQiIElwdGM0eG1wQ29yZTpDaUFkckNpdHk9Ikhhd3Rob3Ju&#10;IiBJcHRjNHhtcENvcmU6Q2lBZHJSZWdpb249IlZpYyIgSXB0YzR4bXBDb3JlOkNpQWRyUGNvZGU9&#10;IjMxMjMiIElwdGM0eG1wQ29yZTpDaVRlbFdvcms9Ijk3MzAgMTU1MiIgSXB0YzR4bXBDb3JlOkNp&#10;RW1haWxXb3JrPSJqYW1lc0BibGFja3dvb2RoaWxsLmNvbS5hdSIvPiA8dGlmZjpCaXRzUGVyU2Ft&#10;cGxlPiA8cmRmOlNlcT4gPHJkZjpsaT44PC9yZGY6bGk+IDxyZGY6bGk+ODwvcmRmOmxpPiA8cmRm&#10;OmxpPjg8L3JkZjpsaT4gPHJkZjpsaT44PC9yZGY6bGk+IDwvcmRmOlNlcT4gPC90aWZmOkJpdHNQ&#10;ZXJTYW1wbGU+IDxleGlmOklTT1NwZWVkUmF0aW5ncz4gPHJkZjpTZXE+IDxyZGY6bGk+MTAwPC9y&#10;ZGY6bGk+IDwvcmRmOlNlcT4gPC9leGlmOklTT1NwZWVkUmF0aW5ncz4gPGV4aWY6Rmxhc2ggZXhp&#10;ZjpGaXJlZD0iRmFsc2UiIGV4aWY6UmV0dXJuPSIwIiBleGlmOk1vZGU9IjAiIGV4aWY6RnVuY3Rp&#10;b249IkZhbHNlIiBleGlmOlJlZEV5ZU1vZGU9IkZhbHNlIi8+IDwvcmRmOkRlc2NyaXB0aW9uPiA8&#10;L3JkZjpSREY+IDwveDp4bXBtZXRhPi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CAgICAgICAgICAgICAgICAgICAgICAgICAgICAgICAgICAgICAg&#10;ICAgICAgICAgICAgICAgICAgIDw/eHBhY2tldCBlbmQ9InciPz7/4gxYSUNDX1BST0ZJTEUAAQEA&#10;AAxITGlubwIQAABtbnRyUkdCIFhZWiAHzgACAAkABgAxAABhY3NwTVNGVAAAAABJRUMgc1JHQgAA&#10;AAAAAAAAAAAAAQAA9tYAAQAAAADTLUhQICAAAAAAAAAAAAAAAAAAAAAAAAAAAAAAAAAAAAAAAAAA&#10;AAAAAAAAAAAAAAAAAAAAABFjcHJ0AAABUAAAADNkZXNjAAABhAAAAGx3dHB0AAAB8AAAABRia3B0&#10;AAACBAAAABRyWFlaAAACGAAAABRnWFlaAAACLAAAABRiWFlaAAACQAAAABRkbW5kAAACVAAAAHBk&#10;bWRkAAACxAAAAIh2dWVkAAADTAAAAIZ2aWV3AAAD1AAAACRsdW1pAAAD+AAAABRtZWFzAAAEDAAA&#10;ACR0ZWNoAAAEMAAAAAxyVFJDAAAEPAAACAxnVFJDAAAEPAAACAxiVFJDAAAEPAAACAx0ZXh0AAAA&#10;AENvcHlyaWdodCAoYykgMTk5OCBIZXdsZXR0LVBhY2thcmQgQ29tcGFueQAAZGVzYwAAAAAAAAAS&#10;c1JHQiBJRUM2MTk2Ni0yLjEAAAAAAAAAAAAAABJzUkdCIElFQzYxOTY2LTIuMQAAAAAAAAAAAAAA&#10;AAAAAAAAAAAAAAAAAAAAAAAAAAAAAAAAAAAAAAAAAAAAAAAAAAAAWFlaIAAAAAAAAPNRAAEAAAAB&#10;FsxYWVogAAAAAAAAAAAAAAAAAAAAAFhZWiAAAAAAAABvogAAOPUAAAOQWFlaIAAAAAAAAGKZAAC3&#10;hQAAGNpYWVogAAAAAAAAJKAAAA+EAAC2z2Rlc2MAAAAAAAAAFklFQyBodHRwOi8vd3d3LmllYy5j&#10;aAAAAAAAAAAAAAAAFklFQyBodHRwOi8vd3d3LmllYy5jaAAAAAAAAAAAAAAAAAAAAAAAAAAAAAAA&#10;AAAAAAAAAAAAAAAAAAAAAAAAAAAAAABkZXNjAAAAAAAAAC5JRUMgNjE5NjYtMi4xIERlZmF1bHQg&#10;UkdCIGNvbG91ciBzcGFjZSAtIHNSR0IAAAAAAAAAAAAAAC5JRUMgNjE5NjYtMi4xIERlZmF1bHQg&#10;UkdCIGNvbG91ciBzcGFjZSAtIHNSR0IAAAAAAAAAAAAAAAAAAAAAAAAAAAAAZGVzYwAAAAAAAAAs&#10;UmVmZXJlbmNlIFZpZXdpbmcgQ29uZGl0aW9uIGluIElFQzYxOTY2LTIuMQAAAAAAAAAAAAAALFJl&#10;ZmVyZW5jZSBWaWV3aW5nIENvbmRpdGlvbiBpbiBJRUM2MTk2Ni0yLjEAAAAAAAAAAAAAAAAAAAAA&#10;AAAAAAAAAAAAAHZpZXcAAAAAABOk/gAUXy4AEM8UAAPtzAAEEwsAA1yeAAAAAVhZWiAAAAAAAEwJ&#10;VgBQAAAAVx/nbWVhcwAAAAAAAAABAAAAAAAAAAAAAAAAAAAAAAAAAo8AAAACc2lnIAAAAABDUlQg&#10;Y3VydgAAAAAAAAQAAAAABQAKAA8AFAAZAB4AIwAoAC0AMgA3ADsAQABFAEoATwBUAFkAXgBjAGgA&#10;bQByAHcAfACBAIYAiwCQAJUAmgCfAKQAqQCuALIAtwC8AMEAxgDLANAA1QDbAOAA5QDrAPAA9gD7&#10;AQEBBwENARMBGQEfASUBKwEyATgBPgFFAUwBUgFZAWABZwFuAXUBfAGDAYsBkgGaAaEBqQGxAbkB&#10;wQHJAdEB2QHhAekB8gH6AgMCDAIUAh0CJgIvAjgCQQJLAlQCXQJnAnECegKEAo4CmAKiAqwCtgLB&#10;AssC1QLgAusC9QMAAwsDFgMhAy0DOANDA08DWgNmA3IDfgOKA5YDogOuA7oDxwPTA+AD7AP5BAYE&#10;EwQgBC0EOwRIBFUEYwRxBH4EjASaBKgEtgTEBNME4QTwBP4FDQUcBSsFOgVJBVgFZwV3BYYFlgWm&#10;BbUFxQXVBeUF9gYGBhYGJwY3BkgGWQZqBnsGjAadBq8GwAbRBuMG9QcHBxkHKwc9B08HYQd0B4YH&#10;mQesB78H0gflB/gICwgfCDIIRghaCG4IggiWCKoIvgjSCOcI+wkQCSUJOglPCWQJeQmPCaQJugnP&#10;CeUJ+woRCicKPQpUCmoKgQqYCq4KxQrcCvMLCwsiCzkLUQtpC4ALmAuwC8gL4Qv5DBIMKgxDDFwM&#10;dQyODKcMwAzZDPMNDQ0mDUANWg10DY4NqQ3DDd4N+A4TDi4OSQ5kDn8Omw62DtIO7g8JDyUPQQ9e&#10;D3oPlg+zD88P7BAJECYQQxBhEH4QmxC5ENcQ9RETETERTxFtEYwRqhHJEegSBxImEkUSZBKEEqMS&#10;wxLjEwMTIxNDE2MTgxOkE8UT5RQGFCcUSRRqFIsUrRTOFPAVEhU0FVYVeBWbFb0V4BYDFiYWSRZs&#10;Fo8WshbWFvoXHRdBF2UXiReuF9IX9xgbGEAYZRiKGK8Y1Rj6GSAZRRlrGZEZtxndGgQaKhpRGnca&#10;nhrFGuwbFBs7G2MbihuyG9ocAhwqHFIcexyjHMwc9R0eHUcdcB2ZHcMd7B4WHkAeah6UHr4e6R8T&#10;Hz4faR+UH78f6iAVIEEgbCCYIMQg8CEcIUghdSGhIc4h+yInIlUigiKvIt0jCiM4I2YjlCPCI/Ak&#10;HyRNJHwkqyTaJQklOCVoJZclxyX3JicmVyaHJrcm6CcYJ0kneierJ9woDSg/KHEooijUKQYpOClr&#10;KZ0p0CoCKjUqaCqbKs8rAis2K2krnSvRLAUsOSxuLKIs1y0MLUEtdi2rLeEuFi5MLoIuty7uLyQv&#10;Wi+RL8cv/jA1MGwwpDDbMRIxSjGCMbox8jIqMmMymzLUMw0zRjN/M7gz8TQrNGU0njTYNRM1TTWH&#10;NcI1/TY3NnI2rjbpNyQ3YDecN9c4FDhQOIw4yDkFOUI5fzm8Ofk6Njp0OrI67zstO2s7qjvoPCc8&#10;ZTykPOM9Ij1hPaE94D4gPmA+oD7gPyE/YT+iP+JAI0BkQKZA50EpQWpBrEHuQjBCckK1QvdDOkN9&#10;Q8BEA0RHRIpEzkUSRVVFmkXeRiJGZ0arRvBHNUd7R8BIBUhLSJFI10kdSWNJqUnwSjdKfUrESwxL&#10;U0uaS+JMKkxyTLpNAk1KTZNN3E4lTm5Ot08AT0lPk0/dUCdQcVC7UQZRUFGbUeZSMVJ8UsdTE1Nf&#10;U6pT9lRCVI9U21UoVXVVwlYPVlxWqVb3V0RXklfgWC9YfVjLWRpZaVm4WgdaVlqmWvVbRVuVW+Vc&#10;NVyGXNZdJ114XcleGl5sXr1fD19hX7NgBWBXYKpg/GFPYaJh9WJJYpxi8GNDY5dj62RAZJRk6WU9&#10;ZZJl52Y9ZpJm6Gc9Z5Nn6Wg/aJZo7GlDaZpp8WpIap9q92tPa6dr/2xXbK9tCG1gbbluEm5rbsRv&#10;Hm94b9FwK3CGcOBxOnGVcfByS3KmcwFzXXO4dBR0cHTMdSh1hXXhdj52m3b4d1Z3s3gReG54zHkq&#10;eYl553pGeqV7BHtje8J8IXyBfOF9QX2hfgF+Yn7CfyN/hH/lgEeAqIEKgWuBzYIwgpKC9INXg7qE&#10;HYSAhOOFR4Wrhg6GcobXhzuHn4gEiGmIzokziZmJ/opkisqLMIuWi/yMY4zKjTGNmI3/jmaOzo82&#10;j56QBpBukNaRP5GokhGSepLjk02TtpQglIqU9JVflcmWNJaflwqXdZfgmEyYuJkkmZCZ/JpomtWb&#10;QpuvnByciZz3nWSd0p5Anq6fHZ+Ln/qgaaDYoUehtqImopajBqN2o+akVqTHpTilqaYapoum/adu&#10;p+CoUqjEqTepqaocqo+rAqt1q+msXKzQrUStuK4trqGvFq+LsACwdbDqsWCx1rJLssKzOLOutCW0&#10;nLUTtYq2AbZ5tvC3aLfguFm40blKucK6O7q1uy67p7whvJu9Fb2Pvgq+hL7/v3q/9cBwwOzBZ8Hj&#10;wl/C28NYw9TEUcTOxUvFyMZGxsPHQce/yD3IvMk6ybnKOMq3yzbLtsw1zLXNNc21zjbOts83z7jQ&#10;OdC60TzRvtI/0sHTRNPG1EnUy9VO1dHWVdbY11zX4Nhk2OjZbNnx2nba+9uA3AXcit0Q3ZbeHN6i&#10;3ynfr+A24L3hROHM4lPi2+Nj4+vkc+T85YTmDeaW5x/nqegy6LzpRunQ6lvq5etw6/vshu0R7Zzu&#10;KO6070DvzPBY8OXxcvH/8ozzGfOn9DT0wvVQ9d72bfb794r4Gfio+Tj5x/pX+uf7d/wH/Jj9Kf26&#10;/kv+3P9t////7gAOQWRvYmUAZEAAAAAB/9sAhAACAgICAgICAgICAwICAgMEAwICAwQFBAQEBAQF&#10;BgUFBQUFBQYGBwcIBwcGCQkKCgkJDAwMDAwMDAwMDAwMDAwMAQMDAwUEBQkGBgkNCgkKDQ8ODg4O&#10;Dw8MDAwMDA8PDAwMDAwMDwwMDAwMDAwMDAwMDAwMDAwMDAwMDAwMDAwMDAz/wAARCAFHATYDAREA&#10;AhEBAxEB/90ABAAn/8QBogAAAAcBAQEBAQAAAAAAAAAABAUDAgYBAAcICQoLAQACAgMBAQEBAQAA&#10;AAAAAAABAAIDBAUGBwgJCgsQAAIBAwMCBAIGBwMEAgYCcwECAxEEAAUhEjFBUQYTYSJxgRQykaEH&#10;FbFCI8FS0eEzFmLwJHKC8SVDNFOSorJjc8I1RCeTo7M2F1RkdMPS4ggmgwkKGBmElEVGpLRW01Uo&#10;GvLj88TU5PRldYWVpbXF1eX1ZnaGlqa2xtbm9jdHV2d3h5ent8fX5/c4SFhoeIiYqLjI2Oj4KTlJ&#10;WWl5iZmpucnZ6fkqOkpaanqKmqq6ytrq+hEAAgIBAgMFBQQFBgQIAwNtAQACEQMEIRIxQQVRE2Ei&#10;BnGBkTKhsfAUwdHhI0IVUmJy8TMkNEOCFpJTJaJjssIHc9I14kSDF1STCAkKGBkmNkUaJ2R0VTfy&#10;o7PDKCnT4/OElKS0xNTk9GV1hZWltcXV5fVGVmZ2hpamtsbW5vZHV2d3h5ent8fX5/c4SFhoeIiY&#10;qLjI2Oj4OUlZaXmJmam5ydnp+So6SlpqeoqaqrrK2ur6/9oADAMBAAIRAxEAPwDoGrfmKTfR+U/+&#10;chfJl++sWsaRr55sFWx8yW8fEBZHYj0NRjA6F92H2ZDnneSYyHw9fjuQ/iAqfl5SD7Hi03hx8Xs3&#10;KBE78B9WInrXXGfd8kQ2heevKuh33mT8r/MFl+dn5UTn1PMGlC2a4FvSppqujyfv7WQLX99CQR1D&#10;jLoaGenxk4SMuE8xVj4x6HzG7TLXYdTkEdTE4M4+k3V/1JjaQ/oy+TF/Lk9pr2qwa3+TfmW58k+d&#10;4/ii8hajfLG8rH7SaVqcpWK5Vun1e54yHpWXKcOljKfHo5cE/wCaT/uZcpDyl9rl6jPKGM49dAZM&#10;f88C/wDTw5xP9KO39VFGfyp588wxeT/O3l64/Kf81Ly7j079K2WnyR2F1eTuI411HSVVXtnkcj97&#10;bjgepjpvkpaeGrn4eWPhZSasD0yP9KPQ+Y2RDNl0WPxcE/HwAXRPqiB/MycpAfzZ7/0nv2nQ2Gpf&#10;mZBFGAdB8vXCpGOo/Rvl+ABf+CitR9Jzi8cR2r2+IjeHif7DF+yP2uNmnLTdnGR+uUSf8/If0GX2&#10;MSvrxtd1C61AMZNVuZpZpY3qBK0jmV4npv8AaYlSN1PxLsWDevSw+JInr9/4/HV0cMvgxEf4R9nS&#10;/wBffyPSidbtrdjzLtbSclMTgAoyg8lan2XUAnbbj8S/BX04jCB7j+Px+KmcxPvH4+X45/UZrJdw&#10;RmPnI9rMvK3Yk0KmvTupXuPu6cVmcAAqmAz8Ru9/x+PxZnWm3k/kLyjP57vWZvNOuCbT/IME55PG&#10;KFLjUnU/76DFYyNmY1Gx21HbfaceytLxj+9nYh5d8vh+pjjwntDUeCP7uNGfn3Q+PXyQXkDX084a&#10;LB+XXmO8EetW3N/ImvXLHeQ7tp87ncrJ+wTuDt2AzS+yfb4zVo859X8Ej1/oH/e/Lub+2dEdLM6v&#10;EPSf7yI/3Y93X+15trDak+ozaVdwSaZLpkrw38UwPqQkNxZSviT0I69vEdhkgZSrknDkiIcYN3yU&#10;Be84o7SGMx6Yp+GJCC1y+467Aig3PQivRASzwAihy+/8fjZTkINn6vu/H435Dvr0oAUvUqPi7qBQ&#10;FjUjpv1PX5EI0vDavF/H4/H3icafNc3fkbVfUdeWmavZagkFSXWG8imtWdgd6NIiUJO5r9PFe3+j&#10;4+zIz/mZAfhIEffTl9k5gNbX86BHxiQfutAebI/rnk/yjqzLWK3k1DRbuYV5x8Jhd27VFeguCOn3&#10;njl3sTWfsmAP8EpR+3iH3se0MssOtmAfqEZD5cJ/3P43eaWN1e2F0ksTslxbMrcFJ4uAaqwFDsSA&#10;R1odvibOpjhEDdbhoyZ/EiQTsfx+P0BS1bTY1b9LaeghtLpwbiBRT6tMRUqN/sFd0NacaqSOD1lP&#10;CAeKP9n4/HVji1EiOCRs/eP19/z6hD2+nW+o2Uug3sapbTMW06Y1H1eUA0iJ2PA1NOhUH9niKkY4&#10;yjwH4eSJZZQlxx59fPz9/wB/nbF4rK7s/W0+9jIltSybqByArUUHEdKmmwpyX4UAJoGEDYj8fj8U&#10;5Ms5lUonb8fj5HmimEph9dazCGMrewk7yQEBmbl8JqmzV22+L4VopPhjnXv9zDxDdX7vf+P1bo21&#10;qQI3kL8RytZxxBeM9DRqKCKfEDsNw1IzRpDGPx+Px7mEshG4+P4/Hl6uR95g84+U/wAqfKUP5g/m&#10;Ck17bX0skXkryVby+ld6/eQ1ExDsC0NnEXInmZank8YDSyyLHdwwgOKY26Dv/H6+9xQcmaZxYjv1&#10;l0iP0y7h5A8ognx/r1z+en/OTt3b615r1WPy75LSVn8t+XoUe20q2VyaCw06M1lY13mkJZzuXOcz&#10;2r7S4dPLw/ql/NjyHvPf8y7vR9nQwj08zzkd5H3nu8uQen+XP+cE9Z1KTS5dQbzRHo000b6rq0mm&#10;pa2sdqp5TyEymoURhjUHMXS6/tHNOMpaYxxXvI3tHqeQ6NWo1+lxRIjliZ1sAQSZdB832L5U8o3P&#10;5o6n550/SL+Py5dal5d1ex8qXJKoLe8u7KW00yCOvdErQDeiEjpmm9mYz7U7Xyao9OKXuMvTAfAf&#10;cx7Wyx7P0WPFz3iD5iJEpn4n73gH5sX83mr8vvyW/Ns2wttR8x6G3ljz3AqhWh8weXmNrdLLSlHY&#10;q1a7/Dnbdr4RPgy94o+8I9n8xxTzaa9oy4o/1Z7/AI970jyR5s0u28wf846/nhcw262Lzz/kd+eE&#10;XFUSS11NCdEvbgAU+0VVmPhSubHRZRkxwmf6kv0Oo7S00seTNhHX97j+H1AfazKw8uWPk3zt+YL+&#10;ej9T/Lz8nBPqnnbVJI1Alsbdrh7SNEcfE14eCKo61NMox6OMcp4vpjz+2vm35tfLJp4eH/eZdo+R&#10;2v8A0ry7zx5p8y3NukFzpIg/Nv8APa5s9a8z6RAoaXSNFfjH5c8tR/yiKHjJKBSrsxPXKu1MkpAY&#10;Y/VPn7v4YuR2Np8Ykc5P7rCCIk9Zfx5P1fsZFYaZomo67b6Xqzrqn5V/8443UOoefb9PiTzR+Yci&#10;hbTTYTX44NNDDkOgbrmXh08NLjEekNz/AEpn9Tr9RqcuqmZjbJmFRH+p4Rzl75PSPNM+t6x5489a&#10;lpF7Z6N5i/w1dT2eoXNuLu1trt9LjjDSwMsgkjWST4lKtUdj0zhdOfG9pcpP8MZeY2gI/pdnGIxd&#10;lY4CyDMDnRrjJ59DQfJmr+adS0RW/wCVs/l7eeU1qUk/MzyGh1zy1Kf57nT+Xr2depCyD2h6Z0+f&#10;snBlFx9B74+qHy5j8bOVp+0s2M8PF4n9GfoyfCXKXy/zlXSrK58225vvy+1rSfzAtFBkb/Dk8c94&#10;opSsunOI72M+PKCnvmoy9kZ47xHGO+Jv7Of2O3h2tgupk4z3SFf7L6T82IX02pB5IbhnhmhYrNDJ&#10;RHRl6hlIBBHeormuOOjRdmJWLHJjNxFNM/KWViymqsXBI9tsmNggp9pGsQeTNL178xtbIvtJ8jwR&#10;vp+lTmsOoaxclk02zkWvxR81aaUd4o3HfNl2Zpo5JmchcYb13noP0n3Or7VzyEY4YGpZNr/mxH1S&#10;99bDzIZx+V+ial5V8t/WNYna4/MHz3J/inz/ADTIfrTvd8p7W3KU58IopPUcKFQSSMGlXhxzdZ5f&#10;wdeZ9/6gPh5h0eMCZ4wPQPTHuoc9+8nvs0B6Tze56vdSaHc+WPJzxR/pbUNQ07UfOUlFqhklR7aw&#10;+EUAjQiSUDYuQN+FTzHbetEc+PSR/nQM/fYqPw5nz9zZpI+LDJqD9IjIQ+R4p/E7R8ve9A0mAN5w&#10;83R+ipSPzjpqGLiKCuryqBSmwptmm7Px3rdWK2GWH/TcM9TOtLh354pf9M3/0DHWta86/lZFZ+Tv&#10;P3l8ebfKMy8tP8t+YreVrX02FTNpGpRMTFXs9tKVPVlOcGZZtL+7zDjh3S/3sunwL7BCGn115dPL&#10;w8g5ygRfuyQ6/wCcL80u0PTorvVoPM3/ADj15w1TQfN8NWP5e312ltra03KaddIY4NSj/wCKiFlP&#10;T03y3Fhs8ekkRL+afq+HSQ+1jmzGMfD10BKH88C4f50ecD57x8wp33nL8v8A8yr680z849Lf8rfz&#10;FjcwzfmHpOntFaTXANCNe0RQhR/5prcK3dozlhOLUkjMODJ/OA2P9YfpRHFn0YEtLLxcX8yR3A/2&#10;uf6JfN7Z+XFp+aHl/XoIvzG0nS/zE8keUdEvdc/Lr81Qw1KKCa1CxWA0vWYWDsrTzRg21wTxFSI1&#10;IrlmrzZtFpsmXLUhjgTGXPflGpe88i63OdNqCBpycc8khGcPpsHeXFD+qD6o/Msm8to1h5X8560W&#10;Amezg0WwZzQtNfyepLQ+Igt5K/62cV/wPNEcmpy6g/wR4R/Wmf1A/NzPaLOAMeLvlxH3RH6yPk8q&#10;OoyfWAWf05OfBZyeDK434MdqEde1PtD/ACfVHRk7MssrmLXlmqtNctQF1HT3Ij+uRRsCsiH4QsqN&#10;SjCm/wDL+zaAJ+/r5/tcWUjir+b0Pd5e5nnkPy9ba5dPaXN39X0DT45NQ1nUpF4Cys4F/euykDgW&#10;CcChG7dKFaBuGOBlM1GIsnuA5tWfNIVwi5E0B3k8v128v/Nf8xrS/uNc846iDp/lvQLT0tH06v8A&#10;vNp9sOMECj+dzSvi7Z4j2prsvbWvuP8AEeGA7o9P+KL3HZuijodOIczzke+R5/qHk+bvKHmnzfpO&#10;q6bB58ZYIPPv+5PytcqSn1C7Yh/0YzbcWEfFk/yqjrmRrNJgnAy0t8WHaXfID/KD48/g5HEeUuR/&#10;FPteWYfmvoi33EHz75Zt6a9ZoAra1YxKFS6Wm5lhXaUDcr07Aegeznbg7Tx+HkP76A3/AKY/ne/+&#10;d8+ryGr0p7Nyen+5mfSf5kj/AA+4/wALzt4mRio3kKDnMR8McXSgAB+0woB1JFP2Tw6MxYiX4/H4&#10;/S2T0rcq1yDL8Senp6jm8kh+wJADvTlsgPxMRU8ecjx4QOfyRxE8vn+Pv6fICa+UJ3uZvNekTf6R&#10;faxoV607K3KKGWx43scENCqsVNswkkpVmHFFCRlY9N7Safx+zNRDmeDi/wBIRLb5bls00xDUYpjY&#10;CYHv4rjZ/wBNsOg3O53085l/LXXONGbRPMGnXioQxrFdwTwSrUbAHhGfi2qB3pnJf8DrOfB1GLuM&#10;ZfMGJ+4Ox7fhWoxS74yHyII+8vPZBCY45kYei3xRPU/ATuykilAwHIeBDCoBz0aUdnTRl0/H4/Ym&#10;Gua35M/Lvy7F5h/NLzEvlPTtbgZ9H8txxfW9c1SIHaSysFKUiEnxJPMY4weSpVTVk1AXM195REzy&#10;z4cUeIjryiPee/vAs9+75qvP+cufy7s52h8t/kjea7ZQ0D3/AJi8xSwXDqDUN6GmwJHEQd1+N+Pi&#10;TvmMdVjjyiT7y7CPZueW8sgHuj+mR3e2+R/zQ/Kv8+YLq18q2OoeSPzK06ze6TyDqNwt9HqsFvyl&#10;mbSr8IjSyxRjl6MkfMhOS+owy6M4Zh6diOjhZMWfRkcdSgT9Q2ru4h3HvBrfovEXoyR3UNFWiujx&#10;/ZYVrt9roTUDfY0HJ6lY8BG7f4kTt+Px+NgnNpaeVtH0vW/PnnG7bTvy68lRrd6+YG4z3FxIaW2l&#10;2NTUzXcgAShPAByTyj5iUcYHql9I/Ffj72jLmmSIYxc5bDy75HyH2+40+VvKeieb/wDnKP8AM8/m&#10;J5u0wT6fc3MOk+RfJVsKWiQQHja6fbp0W2tl+2f225M37Wcf272tlnljpdPvlntt/CD+n7hu73TY&#10;MWiwGUj6Y2ZE9T1J9/7H0n+Yf5z6L+TN3ceSPyr+o6z5903/AEbzV+ZksSXENjcp8MlnosLgxr6R&#10;+FpiDuKKNtsrQ9m4OyRWMCeb+LId6PdC+Xv597iYsGTtP95qLjiP04xtY75nz/mpF+TfmTzf5gt/&#10;zC/MTzV5m1XX7xraPyxpE99eTTA3WqVlvHVHYqPTtYmXYbeqMw+3+0MmHQZJSkTLJ+7G/fvI/wCl&#10;FfFzDpcPjYsOOEYiPrNAco7R+cjf+a9G1Tzff/l5afl1caUUTVZdYfzdOerrBp4eytIyPCUS3B9w&#10;Rj7G6U6XRDKRvlkZf5sfSPnci43aIjqs+SJ+mMeD4y9UvlUU588eXLTVJ/8AnIf8tNIT1tG862Nj&#10;/wA5Bfko4pSWO7RU123iC1ofU5HiP5652GpxDLjnAf14/p/Hm6TRZzgy4csuYJwz/wB6fx3PnP8A&#10;JRYPOsHn38j9RuPRsfzk0KSz0C5JoLXzHpwN5o1yhP2T6ycK/wCUM1fZk/UcZ5TH2jk7/tzGYQhq&#10;RzxGz5wO0h+l71r3506b+dfl3yLNrunrH5d/LTQNJ82f85LR04vrHnDTWex0XyxMxA5E3cT3Eqb0&#10;TiTm4y54mPHLlEWfOXSPzedw6GWKZhA+rJIxx/0cZ3nP5bDzYP5RTzxfXifmNAi6n+eP526nd6T+&#10;TlnOCUtXkUjU/Mcyb8LbToKiM0pUADtmDosUpE55/VI+n9Mvh0dl2nmxQiNJDbDiAOTz/m4/fI7l&#10;kvmb9BaDaeWfyf8AJUz3nlDyM8UDas1Gm1fWbqSX9IarM4JLtcSHYk/Lth1ExKQxx5Aj4nvRoMMw&#10;JajKKnO9v5sRXDH4PULjU9PsfNP5qahq2nvqem20FzZT2cM5tpSJb+3t1MUwV+DpTkp4kVG4zzrS&#10;60abtTWamUeIR4hV1znGOx73YTwyyaPTY4nhJIN1fKJluO48ixqx0JtSkkv/AMutWfVSkdG8vh/q&#10;es20SihT0Eb/AEhQPhLW5Y8AvwBo1B7DQa7Drd9PP1fzTtMfDr743tXUBxs2WWEcOpjQ/nfVAn3/&#10;AMJ8pVve9SLwfzj+X35e+a76S68weVjpPmmGWo8w6BTR9Zt5lrVpBbx+jJIoUkiSItyBUMA8RzO8&#10;eQPrG/yl9n4v3hujjIj+7l6e4+qB+e9e4jbfpJjGo6n5p8oWjf8AKyNSufzo/LGyEUd/5zijVPOv&#10;laKQskc8xZnF9bKVPwySSIwFVeDkhaWXFi1I9e9df44+/wDnBGHJPTkeEOAn+H/JT8h/Ml8Af627&#10;HvNOlHQLq0e21S11/QtatE1Hyv5osQfqmp2ErFUni5AMpDKUkjajRurIwqM53VaSWnnwnccwehHe&#10;9FpNbHUw4gCCDUonnE9x/Qeo3Qes6bB5hm/5x78jXiB9H8za9rPmzzPGOKie20oiARsWZRQQ2k4F&#10;WFPUO4zednQEcMPMmR/zdv0F0mvySObNIHeMYwj/AJ25+0j5PrDyokEkureedaiF1p3l+urSWcsd&#10;IbrVJpP9Dh4cY4W5THmzRxFuCH97XrRqdTHTYp6iW/DuAesz9I7ue+w5Dm4mSMpcOnhsZ+mxzjAD&#10;1HqeWws1ZHpYFb6heXvmO31XULhru+udSiur26c1aSV51d2J9yTnmWPNKeeOSZuRmCT53b0UsMY4&#10;TCIoCJAHlT6k0KIt+ZHnq2H2U836dIR7jWwB/wATzoez4/656uP+2w/6bxdDqj/gOA/7VL/pkX//&#10;0Zlo/wCY+keQvLl1+Wvkq2m/PLWvNSrbTW+pxT3Xlm2mb9nSNIYCW4mr/u9lj/yUp15ETOh4tJwn&#10;JkujGQPDE9wid/j1fUowh2qIa+M448NXGcCOOY75ZBsB/R3rru8qbyP5M/L2WKf80rufX/NgdTY/&#10;lJ5buOV0s9aomrajFzS036wwc5+37s5Xj0uPAQcxuXSEef8AnHp7hu5stZl1X+Ljhh/qkhtX9CJ+&#10;r+tKo+9nH5jaVf8AmTUdP/MX/nJ/V4vy102LT4bTyp+WuiwI/me80+CvoxLBMzyQJTY3N/IXPZTs&#10;Mzs2M5CMmpPCOkR9R/Hn9jr9LmjiicOhHiG7Mz9AJ57jn/VgKe1eUvMN9/ypi5sdN/LaL8pvIXmT&#10;X7b/AAV5fKTPfala2UDTXOqXt5cBZLlppHhQMFVPgIQU3zmPbbWeH2bHEI8AyT2HXhiLJPvNJ7P0&#10;4l2hxnJ4k4QPEdqBkaEQByocXnugPOOprovlbyXor1VNTe716/I2+KZ/qdpUjdSI7d2HT7fcE5sf&#10;YbS/l+y4zI3yyMvh9Mfu+1xO1J+Nq51/ABH/AHx+8fJ55cwesvqofXSVQEuV6OOoSQDup3RhuOnT&#10;7PXyg4EZ1t+Px3qNtLJFcW0kNwYbyE/7j7wAlqii8CARXqFK13HSm3GIG+3PostwbG3UPe/Pupt5&#10;V8qWfkMRRWvmrzDHb6l+Y5tzUQfCHttODUXptJIKDegp2HDe2/bfDEaLGdzRyfoj+k+Vd7m+z+g8&#10;SZ1Mt4xsY7+2X6B8Xxv5hC+efOdl5NUer5d8oGHV/OB/Ynuz8VjYnxpvK48ABnF6X/AtMdR/HkuM&#10;PKP8c/8Aeh62XqNdBzeheY/Idx588meZw9q7aXo31eS91WL7dhcTMwtLhO9VkXt267HI9lw1GLi1&#10;WKNxx0Jd1SNUff8AZzcbNqccZxxSNSndD3C0g/Knz3rsE4FzOdN8/wDkW5SHVuHSRgP3V2g/aiuE&#10;69uo8Mt1IloM8NTpjUZeqB7u+B93IjqGWTDDUY5YsgsEUR+l9Ra9YaT5g0N/zD0BI7W0eWnmnRVH&#10;I6bfNSsgUBqxSUrGSpp9ni1FQetdk9qYu0tOM0NiNpR/my/Uf4Xip4p6TN+Xyb/zZfzo/rHX8F5T&#10;O7QuFUNFeCoff4rVHoSgIY/6RKHBZuR4KwAYvIJJc42Pf937T9jbsfd9/wDx0fbXcKiY+R9UttN8&#10;2eX7u54x6bbXscd3GKLH9XmUwTFuigLCWpUABV5fCB/o0DjjlBhL6ZAg+4ivu/HdHPfATH6uY943&#10;H2/f1/jmsWmy2el/ml5bkqZ7HTjOE5ceT6TqEJetevwc9u/zpnlnsHxaftDPp5c+CQ+MJD9rvO3J&#10;jLhw5hyMh8pxP7Hk3mPznoP5Ofl/L+Y3mOzg1rUdVnmsvys8mXO8eoahEKXF1eJQFrKzJUtT+8ci&#10;LbfPVpZBihxH4D8dHQxwy1OXwomgN5HuHQD+kfsG74i8k+SvOP8AzkF501Hzx581bUNaOqXo/SWp&#10;MS13qNySFW0tVAoiIKKAo4oKKg8OK7d7clpqhD1Zp8hzq+W3+5j1eo0+mx4oCIqMIj8ftL7e1Ky/&#10;IP8AJKew8n+dr+ax1x+EWreWvKFlb3Z0ZJKD1NVuZXUPIoPJokLSU60OYGL2ZnkHHr88hkl/DGjw&#10;f1idv82I+LijXZ9QDLS4wYDlKZI4/wCoBvX9I7PnD/nIn8qb78ovNVj+YPkO7TTNR8vXtlqtrq2l&#10;fDbyLIVn0/VrTjsFeq8gNjXf9qt/ZOr1Gj1UtFqJXKO8Jd45j4Ebj4hvhPHrMHFXpkCCD06SifMH&#10;Z9ZeXdOvPzZ03SPzJ8k2trp/kXzfYvq3mjU5pVh0zyrqVtRdbs72QsBDHBITLACQXgkVV2jOd9ju&#10;e45Hf3d4+DyuWcdPeOe84mh3zH8JHv5HukL6vkb81vO0P/OQPnfRvyy/Ll57P8lfy6d5I9RYGN9T&#10;uGol3rd0tB+9uePp26kfu4gAAPiA0Hbva8NLiMh02iP50u/3B3fZehljueT+8lz/AKI6RH6e8vov&#10;zn5ss/8AnHH8uNO07QIhp/5oeftJMHliCMcW8t+XXHptd0O63N2AVjPVVq3XrqewtBLSY/zebfPl&#10;G1/wxP8AF75dO4fFcldoZvDH9ziPq/pzH8P9WPXvL8+xdkVJOwqWY7/MknNhTvX6LeRvLF5pPkj8&#10;tPI0MPDWtWiXWtUhIof0h5gaNoEf3jtFtwfA8s432qnPUarDoocwB/p8hH3R4XC0eSIObUy5bgf1&#10;cd385cTy38wvNFr5i/MLzVLpTiTQ9GP6F0Fwfhaz0uFLWOYf8ZfSMh92z0OGKGIDFD6YARHuiK+3&#10;m6/TiQxgz+qXqPvkSa+F09p8v+b3s/y0/KD84mkea/8A+cafNq+XfO8YX+88j+bSLKUSGvxLBLRg&#10;D0CZsNPP0Rkf4TR/qnZ0+twXmyYRyzR4o/8ADIb/AG/pfNf5q6Bf/kt+c2v6ZpUhtz5Z1iLV/Kd2&#10;KgNau63li6nuApC7eBzT5NNkhqvDxAmV+kDme53+DtHBk7O/MaiQhDhImZGgK2lbI/zs/Nvyj5tv&#10;H038uvLreWfKuq6xcebfNVrKAkmpeYNQVfrMzqjErHGKpGCdqsaCoz0eHshHOInUToczGPU+cv1D&#10;4vz1qv8Aguz0ZnHQYxkkBwRy5LoRHLhgK58/Ue6w8t1j81POmpa8PMX6en0zU49ITy9ZSaXWyW10&#10;mM8hYwLAUCRFt2A+0ftVzpMXZelwG4Y47Ctxe3xfNdb7V9r66Jjl1E+EkyIB4AZHqeGr+LDYfMGp&#10;2ssctrqU9tPEytFLGzIylDVSGU1FD0pl5w4pbGET/mh12PtLW4zcc+Qe6cv1sx0/84vOmnRapb3O&#10;stq1vrbRtqiX4M7yGOX1q+q1HBL7n4t85HtT2E7I1sclY/Cnk5yx7b3xbx+k789ntexf+CV252fK&#10;F5fGhDlHJ6tqraX1jblv8Hqvljzpp3mRYmtJTYatDRxb8/i5LvzhcUrT6GH454j7TexOt7BPi34m&#10;G9skduHu4xzge48j33s/RHsh/wAELQe0Y8IDwtRW+KW/F3mB5THlQkO6t3skX5h3VwFs/PNnD5ys&#10;ynpLe3DG31aFKD+41GMerUcQR6nNQQu3wgjB0XtLqcdDKPFj5/V8J8/nb1WXsnHzwnwz5bwPvgdv&#10;lXXvUNa0u30KCw8yeV7v9K+XtYaeOzu7uKISRSlFS6sL6D+6DGMqpH93JFwABRRDJ2ul1GPNjGfA&#10;dj38wesZD8Aiq22OCJSyGWHMKkOYHIjpKJ51d+YlfU8UfPqaLHoMfnv8trRSvlu1sB+ZX5XwO7Mb&#10;CJ7iOw1/SlaQByiNRwGAb9yrMAztl+uxDJhNfw+oeXSQb9DmljzxJO5Phy/pbcWOX6O71bGgFKG/&#10;isbr/nHbzbJIYrfRvM+ueStYlDFfSj1yOOS3k5RkMBS8mO1D8JocHZ0gcUPIyj/puX3r2jAjNmFc&#10;4xmP8w0fuHzfSMRuG/LfzJayLGLvSvMmmyami8eYQ293AvqH61cyHjIKfHxoT0OaL2mhI6EeWQX8&#10;iO89WOmkPzkT0MJV84nb0xHLut53p7gX8DN+zcRH7nU5wkNpR94+93mQ3EjyL7F8vIT+a3n9RSg8&#10;xWLt/wBxy3YHOn7Pif5X1X/DI/8ATeDzWrl/rbg/4XL/AKZSf//S4N5Y87ebfJMWq2mhavdaOmsw&#10;m0v7q0pHcNByqY1mA9SNW6N6bKWGxqNs9X7X9m9N2ljPEOGZFccdp/Pu8js+C+zntjruxMkZYJCe&#10;MGzincsUj38N+mXdIbvor8vPOmjae+naD+TGnaV5P866latJ5i/OTz1fWgnsiE5XI031FMNoo3oy&#10;o879t88l7Q9ktd2VKsEBKPXKdyP83mPtD9F9hf8ABK7J9oB/heQ4slgDT7gSPSp7DJfcTCv5rtBG&#10;lyeZ9Ri/KHy7c/8AOQn5t8jeeYPzn81wk6DpTipe7gtr1vT4odxc3702qkfTNBhri/dDxZ9ZH6Q9&#10;7qOIQH5gjBi5DHH65eRI/wBzD4l71ryeYo9G8h6N5i84r+YXmeXTX1fV/NFvcPdW95ea3cNNH9Wk&#10;ZUrEkAhROKqtB8IC0zzn2+z5Murxae+KUYfOUzf3cLl9gxxxhlyxh4cTKgKqowFb+d8RLFPzgs6e&#10;b72xtHEsfl63ttDjiPxRyDT4UglHt+9V2+Z7HPVdLpBpdPjwj+CIj8hv9rzOLOcpMz/GTL5nb7Hk&#10;+l6hLpU7I8bzabK3GW3ev7s9SNqEU6gj5jeoFgycPucieLxB5vpHyNp2iaJpF5+bms2seo6foMyx&#10;+VNPkApqOskH0BIAKFYPtyEdafRmN2p2jj7P00tRLetojvl0/b5W4UMGTU5hpo7E7yP82HX59HgH&#10;nrzjJpGl+Y/O2tyNqF+TJdzcj8d3e3DUSMDxeRgKDtniWLHl7R1VSNynImR+2R+AfQYQjhxiMRUY&#10;igPcx/8AL/y5c+XPLsf6VPreZNdmk1bzPcdWe9uviZPlGKIB7Ye09XHUZjwf3cBwwH9GP6+bKMaG&#10;/Mvt/wAu/VPy90HRPJWq6YLxPPMMl1+Ykmxa3hvYvSt4gOvKFTzPhue+exdh9iw0vZw0+UWcgJn/&#10;AJw5f5o2975xr9VLWamWfGa8M1j8+E7n4l8O/nH5H1vyH5suPM+jRm61/wAmK0Gr2aCi6zorfHQU&#10;6uqUkjP0dhnmx0/5XNk7O1B9Jl6ZfzZfwy90hVvc6XVR1WGOeHUcvvHwL0/8tvzFTSZdO81aG6at&#10;5f1u2UX+nvT0ryzl+1E6moDKa0qPhYfPMTsztDP2Nqya3Bqcf5w/G8Sw7R0ENdi4DsecT1ie/wDW&#10;yP8AMm30LytaWnmaw1FX8o+ZGL6FeykmVZGY+rbSLR2M0bO3Kqt8PKRuVZFuPauzontOMZ6QGYny&#10;8u/i7iOt/wBvBa/tbB2XjlLXTji4Od/xd3ABvK+gj5Dbbh8+Xf5gXLmSHQdHQQozrBqF8zIGAZPT&#10;lWINyBPEtRmJB9OpLozSdxofYokA55/CP6z+r4vjfbn/AAa8eMmGhw3/AEp7/wCwjQ+cu/YA0Bd1&#10;+Zv5nX2qatrDeZbGxu9cjuIdRS3sYmjaK6T05kCyI+zDvWtd613zJ03/AAOOxsGqlq44z4srs8Uv&#10;4ue11v7nhtT/AMGXt7LiGHxKhGqAhAcuXQl5T5/0PU/zKvNM1DzZrh1G50TTYdI0aKMG2htrOAsy&#10;xxRRjgvJnZnPGrMSzEnNhqPYzQZecSPdI/tbND/wau3dLYEokE2bhA2fOhE/a9F8jefvMn5X+WtR&#10;03yr5fsU8wJpw07yn5pjkJfSPUb/AEi5it2Uh7h1JCyEjgxLUJzkMn/ArwYdRPVafJI5Dy46kInv&#10;FAHlsNjT2eg/4Pcs/Di7RwA47uXh3Ay7gRIyFXzFi3zhceWtclllnnhlnuJ3aWe4lLtJI7kszuzV&#10;JZiakncnNXP2A7SvnA/E/wDEvo2L/g7ezsoixmj5cMf0TfRtv+Ytrqn5QaB+X/nHQ7/Vdf8ALBut&#10;H06+jVWhn8vXC+pFbTOzBw9tKziOikcCBUccwu0f+Bl2hrThyDJjhkxmr9RuPMchzB+wuul/wbuw&#10;9PlySxQyyhOjVRjU+RP1HaQq/MPlmH8vvNdtp+o6JZa/qdr5e1WVJNR0eJpkt7n0j+6a4gEixyOo&#10;6FlNDnS4/YLUCNSzDfoImvvdTm/4Peg4rjpCSOpyRv7In7303+UvmXyL+VVhM135B1PWZ9NhN3pu&#10;mM8XoanqS/3bancHiywp9orGhqBx2BJPOZf+BZqpan8xmyxzCP0wowF9xsyFff1czB/wc+ztUBil&#10;jng4jRmCMnCO8D0m/ufPnnnzN5n/ADB82615w84XZv8AzFrk/rXshUoiAALHFEg2SONAFRRsAM0f&#10;aWDU6fMY6iJjLz5fDoR7n2b2f7Q7O12ljPQZI5MY22O4P9IcxI/0gHpn5Nf848+dPzYv7bUrfSWs&#10;/IGm3Sv5p813behapaQH1LqOBm3ml9JWAVAaH7RGU4MMpg5JbQjuT5DcuR2j2li0vou8ktoxHOzy&#10;vuF979Cfy+09/Pfn7V9QGqweXLi6gvP8PXtwQEh1G8ie20mBAxALIzLwUbnhtnEezEJdq9sS1Uv4&#10;bn7idoD4X/sXH7YnHQaCOEC7qJ8wN5n49fe+BYtE1DQ9R1jR9Rga1v8ASp7uyv7aTcpLAHSVSe9D&#10;ERnoAPCSD0tmSJxjIcjR/Hzez/k75h8saVpn5i+VPP07weQvzF8t6zoPmCX7QieUTtaTLH+1IskX&#10;GMdatmy7Lwy1WTwYCzOx9+59zzntTrsfZmlOtymhhqXmeQ4R5yJGz5o87/mH5o88yeWbvzRNFf6t&#10;5Y0Cw8uR6kkYT1bfT4/TR23qztuzMSTUntQZ6z2Z2Rj0cBQBnVGXU/s8n5Z9oPaLUdtZ5ynIxwGR&#10;lDFfphff3y7z+jZ5zPqFwvL41UHxGbPw3TQwRKTT6rcLsZQQfAD+GVyxhzMelieiXHWpSaM9fem+&#10;VcIb/wAkFNtYJJ3/AAyMoBmNGi7DzFc6dcx3Fu7KUYMQpoduhBHQjscqnijKJhICUZCiCLBHcQka&#10;eUZCcJGM4m4yBoxI5EEPsHyl5mtvN+jRXKuDf2yqLjp8Q6CQDtU7MOx+jPmj239lj2DrLxb6fLZh&#10;/R78Z/q/w98fMF+pf+B57ZHt/RmGfbU4aGQfzv5uQeUuvdLyIe4+UZ2u/K/n7RSWaOLSodds0WlU&#10;udOuI42ZeW1WguJFNeo2OYnsllIzZcXSUeL4xI3+RL1HasQJYsnXi4fhIH9IBeR6kvq+cfyvk5I0&#10;eq2Xnvym3BiV43uhfWLeOpFRSYEgdAem2dyI8WOvKQ+y3ClLhmT3HHL5To/Y8YujJq35PfmzYcj9&#10;Z8vW+keddGkr8Udzpl9HZSlfDlBqDV/1Rmr7Ml6Zx8hL5H9ruO0wPFxS7yYH3SF/fF9w6RdJrF75&#10;v0syxOnnLy/Pf6XBJdSNK1wIY9Yg9KGdSeqFf3clN/seGT2rpxnwZsffEkb9R6hXy6F0GKfhjFP+&#10;ZIA7dD6DZHv6j4vGUcrIsoaoDoR9+eTxPJ60h9r+WpE/5Wn+YpqeB1KylB71XWLT+LZ1fZ0q7Y1X&#10;nOP/AE2g8xrI/wCt2D+rL/pnJ//T5pJocEig8xUivY9fpz3mB2fjGOulFCHy1DuVlCn6B/HExEub&#10;b/KMuoTG6Hmm48q3HkePzJeReUbq5a9ufL0Nw0VrLcMAvqyxoQsh2H2wRnPdpey+i10SJxq+sfSf&#10;s5/G3tfZ/wD4J3a3Yk4yw5SRHbhmPEjXcOLeI/qGL6A8sfnFp0fm3yvqPnTRn0PS9D/RkJl09Wur&#10;dINJgihgUJvIA3orXr1OeM9uf8CLVz7WjrsOWM8fHEmEvTICAFAHeMuQ58L7j7P/APB47Pz6KWm1&#10;eKWLIRL1x9UCZE2TE+qPM8uNHPrOmeapLq+0/U7e7nu5ZJ5lifkTIxDvVGo6msgoaAb8TvTMzWaT&#10;PpyRlgY+8bfPk+h9lds6HtGIOlzQyADkD6h74/UPiF2jeSr7zrr2meX9OjWHVNRmEP1gj4I4wOUs&#10;kw6cERS1dulNjmBweIXby1IwQMpbgfjZlf5jeZtM1G70vyn5WJj8jeR4Tp/l5B/x8yA/6RfSeLTO&#10;Nif2aeJzyb2q7ZGv1HBjP7rHtHzPWXx6eXveh7E0EtPjOTL/AHuTeXl3R+H3vmPVT/jP8x9O8uD9&#10;75f/AC/SPWdfA3SbU5QRY27dj6S1lIzXYf8ABNFLL/HmuEfKA+s/H6Xcn1SroH1B+V/l2DXPM41T&#10;VVJ8u+VIG1jXJKVqIPiiip3Mjjp3ocz/AGQ7LGt1oMhcMXqP+9HxP2Aul9odadPpqj9eT0x+PM/A&#10;K1/falrutarrd6s6XOqXDTSI0T8EVtlQBmIAVAF+jPYyCTbyeMxxwEByATzz/pk/mLyLpPmxAX1n&#10;yb6eleYG4msthIf9EnJO7emfgJ9/bOK9tuyxlwx1UR6oemX9U8j8D97suwtX4OolgP05PVHyl/EP&#10;iN/g+I6ar5B13UNP0KCG58ueaA17pmnM/H9HahyAnCR9fRlB50FAGByv2P8AZX/RZkHimUBhoTmB&#10;9cf4Yg8uPvO9R3rk6r/gi+3uP2S0QnECebJfBEnYVznIc+EbADbiltfNFra3U0outQuTqV5uRLKx&#10;4R8qVESdEGw6Z9Q9j9iaPsjAMGlgIQHd1PeTzJPed34b9ovarXdvamWo1mSU5Hv6DuAGwHkKCN9J&#10;iPigVvcFTm12ec4vNv0Yf2rcg/6o/rg2Xjl0Km1vB2iNPdcGzIZJd6z0oANovwIwbJ4pd60+iP8A&#10;dZx2SOLva5Q/ynFNSUWeDup+7AyEZId3i7KafIZE02ASY7eaZpb3dnqM+nx3yWU8c11prM0aXMSO&#10;GkhZo+LKHAKkqQfDffNT2t2Rp+0cRx5o2OY7we8H8W9h7Ke1vaHs/qhn0s+E8iDvGQ7pDqPuO4fV&#10;HlD8yPMX5kHzp5vvoIPLXlLyrp8PlT8uvIem/u9O0w6mx9b00AUSSraQOGkIr8e3EbZ85e2WXPoM&#10;GoxZPSQRjiByqW5I98B9r9uezefSdo6fS6jTky8YHLOR3lcNuGX9XIar+jbMp/Ktl53/AC41r8ut&#10;A1KbSPzqv4U/Mj8q7qKThyu/K1yy2tvsRVpmExUHanxfs5gexGkjDRylyyZTxD+rDYfbxOb23nnH&#10;UjIReGHon/yUFk/AcP3PPvzQu9P/ADF8u+Tv+cgNEtUstP8AzS02ZfN2mqADp/mmwt5LbUrVl6ry&#10;aPmK7k1PfOn1ceKsg5SH20Wrs6RxGWmkbMCK84Eggvk7X9Ujd209ZfTtbeWdniHJQZfWkB8ahRsP&#10;mc9H9iuyhh0/5mY9WS68o2fv5+6n57/4MHtNPXa8dn4T+7wVxf0spAv/AEg9P9biYFc3Fgob4kB3&#10;7/2Z3Nh8ox48hYnfTxEtwUU9gf4ZAyDtcED1S6HSNS1Pa2g+A/7teqrT27n6BlOSQiLJADmwywjI&#10;RFyl3RFn5BX13yL5q8uJA+raTPaLdwC5tllilieSBq0ljSVULIafaWozHhkjMekg+425gzRjIRyx&#10;njJ5cY4b+LBvUPY169Kf1yPE7E4o02JJNiByrjZaJY4h6l+V/mS40TXoI3YpZ3DcZ17cG2cfd8Xz&#10;Gc97V9ix7X7Ny4CPUBxQ8px3Hz+k+Rdh7PdsHsTtPDq4mo2IZPPHM0b/AKv1DzD9BvyruIp/NF/p&#10;t0gn0/UPL2v2uqDstuNMuJi/+xaJTnzr7MAjXR2+qMgfl+x+ou2f8XsHcSiR/ph+t41FqEUN/wDl&#10;1rk5FPL35keWZrtXeNj9W1X6xptwdnaTj8aD4hTPRoDl7x9thwMoviA6wl9lSDxjQ2mstO/O3Rbg&#10;tWw8h+YbS5Q9OVtPbp+DoM1Wjx8E5j+iXb66fHDFLvnE/O32P+W+ty6f5k/K/wBUtHDeWnlWG4lC&#10;yRRyfWtOsomBkkDwOSHO3KN/AE5tRC8g86+0fL7nn8w4sM/Li+wk+/7wwW9m+oXV5ZuKfVriSH3r&#10;ExU/iM8ang4ZEdxI+Rewx5BIA94faXl0sv5refFoQJDDMRTqF1bTpc3uhkB21qBfOQ/6aYy6HVRJ&#10;7MwmuQP/AEzmH//UhepWOr+WpLKz806RPoV5f2qXljHdI0bTW0hZY5uDfEqvxJHICo36HPYeyu2t&#10;Pr8QnjlzANHaQ98eY+5+U/aX2N7R7CznHqYGgSBIeqEq/mzHpl7vqHUBL3uEIqpBB6EHbNxxB5oY&#10;z1UfWPXv41xBZcCw3TD9o4SWQxWgJWt2YuR6UtCPVjJRqEEEVHiDlGXDjyxIlEEFzNNmzaeYnikY&#10;yG4INEHyPMfB6/5Q/PPXvKOleY9LuLeLVn8x2Mel/wCJKlNQsrTlWdIyKLJ6ygKzN8VB9rPPPan2&#10;IOr0uQaCQxZJCt74a6jbeN8rFgdz7P7H/wDBYz6XLjh2pE5sUDdivEHcTe0xHuNH+khde856Rofl&#10;e981QTLe20EfGztU2aa5kPGKAL1DFyBSlaVOfLGXsDV6fW/ktRA48gO99I/zgeRjXIjYv1z2V2zp&#10;O1NLHVaTIMmOXIjv7iOcZDqDuEP+Xfl+68t+Xy2rSet5k8wTyat5nuj1N1c7mP5RLRR9OYvauqjq&#10;Mvo2xwHDEf0R1+PN2UBQ8y+q7tZfJn5baX5caQ22t+dZI9a8wcKB47JRSzgYmn2qcyM9V9mOzvyG&#10;hjxbTy+s94H8I+X2kvDa/MdZrJSG8Mfpj5y/iP6GDWd7EklHv1gY0ClqVPufSLH7834yDvaJYjXL&#10;8fF6r5d8yaFoTahda5e2V7oN1pt1B5mtRIymS0aMs9EZAKggFd61y+OCOq/cmpCfpI7+LZ1evzfl&#10;sMsxuPhAzvu4d+/ufAVtd/pC+vNanDKbx2Wwif4mitgT6akjvSlT36989a9muwdP2JooaXByjzPW&#10;UjzkfM/YKHR+O/bj2n1PtF2jPVZjz2A6RiPpiPKP2kk9U5S4Wm7D7jm/eJOMrbjULa0jM08qRxju&#10;T1PgBTfISNJx6eWQ1EWVsN7qd3BPd2PlvWL6ztXjjuLuG0kaNGmDNGCabcwhI8aZqdd27otCL1Ga&#10;GMXXqkI7925el7P9iO1deL0+CeQVfpjKW3vAQVxr1vazLa6hDdaXcsiyLbXsDwuUfdW4sK0PY9My&#10;dN2hg1MRPFOMwdwYkSBHvDgaz2c12iNZsUoHzBj/ALoBoaxZP9m8hNf8sf1zJ4w4P5TIP4T8lNr+&#10;JiKTowPgy/1yPiMhgPcVN72ADeaMf7Nf64eMJGGXcfkVD61G45K/Jf5lII/DDxs/CIQ73Kb7nHiD&#10;aMZQpuIiG+LoPDASGwYy9S/KfXLi4h1LyLaxo0U2ojWLLgtHknnSO0Kse4UBePhVs+ff+Dd2fkkN&#10;Llx8pSMCO+RA4D8uIP1N/wAAHtgHHqdJlO8IicfKN1MfPhKa/ndqXnD8o/8AnIy01GCJtOv/AMvY&#10;9FPlU1+C5sba2T46jqlw7TBx4swOc/LFLs6ePHH/ACcYgedDf5m33Xs0Yu0dFIk2MplxeRJ/3o4a&#10;9z2XXbnyjo97+a/ltLpLD8qv+cl/Klx+bf5O3Tj91p3m3TYK6vpyDorzGjFR7qM63Taca2YxR5Za&#10;I8j1/X83h+0e0Zdk6WWsyC56OxMfzo/wfbsPg/N7UNUDzzOzI7s7GSq1qSSSfvJz2fFjGKAhHYAU&#10;Pg/JkvE1OSWXISZTJkT3mRssautRkavAolP5Vp/HJkuXi046ovy7pFzrly8khrbQkVJUb1dUJO4q&#10;AWG2aftjtSHZ+A5ZbnkB3k/iz5PS+z3s/k7a1sdHhPDY4py58EBzPvPKPmX11+UfkrQfU1/zl50l&#10;Gj/lh+W9oNV876mwDNKiT84bCMbF5LowiIKu+/iRnleXtDNrshyZpWB0/hG/ID4e9+jNL2Jo+w8E&#10;NPocYGSewP8AHLbecpc9rvu7g9usE07VtW1jWPzg8ux6n+bn54eXb+703ydNQx+RfJem2U9xpNpE&#10;P91XDNGjtxoS9SfskNj6jtTJ2bjnnxmsohKQ8hEEgHyPUNeq7FwdrYRpsg4tNGQiT1nkkQJSB6Ed&#10;D0fl5+YvlCTyv5kvbMGkfqutQNiymoYDtzUhs9Q7F7Rh2posOsx7RyxEq7j/ABD4SsPgWs0+XsvV&#10;5+z8288EzG/50ecJfGNH4sIW2krWrGv0ZteEuJLOCnGmerb3drNQgRyqWFe1aH8DlkXA1RjOEo94&#10;L9DPKlxLon5Z6x5oRxHq3m+A+VdEqacYOEcur3A2JoI/TgqO8reGeA4uyfyXaOrkeUZyjD3E8RPy&#10;ID9Pdidpfyn2ZopHe8UJS/rRHAB/poyPwYJb6elxffl7oV5I8Vv5o8/aK13Gyxxoum+XhJq+ozAI&#10;NgqLHXmxPsO+0h08yPkNy7XNL6iOYgfnL0x/S8RttUnvdA/5yH82SgRtqnlO8kZdhSTWdcsF4j6J&#10;GGa/TS4jkl5H7SHbauHD4GP+mP8AYxk9X1rz5YeUdR0640J7eTWNFtdIhjuEhkFHsbO2SjXEZtnY&#10;Bo6cAZVPiM7bs72bzak+JP0R26eo/dQ99+58h9of+CJpOzwcGAePl3uj+7jZPM+qz5R4fM28u8zf&#10;mhr3mLU9T1FETTU1K7mu2s7UMkUZnkZ2VNy9AWoKt0zdaP2E7I00jPwRORJNz9XPy+n7HzTX+33b&#10;mtiInUHFACuHF6OX9LeR+aSJ5887R38mpJ5kvkvZv768WaYSvuG+J/U5HdQevUA50I7L0wPEMULP&#10;9GP6nmDrtQY142X/AJWS/W//1ZHDa2Gt23m+Pya8f6FuGeP81P8AnJTzxCZXcytye10uCX1XjL0o&#10;iRh7qWgJMa9Oa0ueeMmenmYkfVmOx90f1c30jtDSYtTAYdbjGSMvo04AMffPoa79ox6WWCQ+SNH8&#10;2z3Or+S3u/Kv5X+XIVttd/MvzhMIYbm7XkWeOCCMkyy7CO0g9WQDdm3NO27L9vNTHbLHjxR55D6Z&#10;fKuE+4AHzfH/AGj/AOAp2fm9WlyHDnkbGKIOTHXdcjxxA6zJMe6LA9F8tebPMuna5rHlvQNU1vRv&#10;Li89Z1a0tJXgtkrQGRwCFJG/HqBvSmdp2b7Z9n62JkJ8Fc+McIH+cfT9r5B7Qf8AAs7a7Gl68Qyx&#10;PI4zx3/mbT/2NebGJLmZCVYmoNCp2IPuM6iOYSAINgvAnBwmiKIQzXMv8rfQcPEyGMKJuT3Vh774&#10;8bPw11vcW0d3p1zcwreRabeR30VnIzCJpogQjMoNCV5Eio2Ocz7S+zWm7b00sc/ROiIzAHFG/wDe&#10;n+KPXyO72Psd7Y672Z1Xi4PVjl9eMn0zH6JD+GXMeYsPs78mrDTvP/mK0nlk4+W9Fgk1bzTK/wDu&#10;i1tBzaJ+1ZGog8a7Z8yw9itVo+1RpdXH0x9ZkPpnAcjE/wBI7EcxuC/XOi9tNH2t2X+b0UrMvRwn&#10;64ZD/DId4G4PIjcJn5n89ah5s1zUdXu4RYR30xNvCjO3pQL8MScAHA4oBWh61zv5ZZTN8mrDghhg&#10;Ig3X3pRHdO9PTlFwwBKIyEEGvg4ODcsiQwv8w5bhfKWqO/FWZ4YCBGuyvKOXxoBQkDv22zf+y+IZ&#10;Nfj4uln7C8N/wSdTLB2Dn4P4uGPwMhbwyC94hVBoFAAFOwz2ISfj+eG0wXUSory2G5OEzcc6e2/K&#10;1zpnmbUtWjkmW6v9HISXTJF/uUdQySBTs3KtK9j9GeCf8FH2u1WPL+S08jDGPqkDRlL+ZY5ADn3n&#10;yD9W/wDAb/4HWlw6OPamrgMmTJvjjIWIxBrjo7GUiPT/ADY78zt7m8p+dF86fll5i8va3Ix82eUt&#10;PtZbC+INb7TbG6jWMSH/AH5bLMy17o3sc8213aY7R7Hy4Mm+TEIyB/nRBA+YBo+T7Li0R0naOPJD&#10;+7yEgj+bIg8vKVfN5B+Zn5P+dfzc1v8ALi/8rWcSWaeWbi08zeZ9Ql+r6bp0Ol30zCW7uGBCgRXC&#10;8VFWIGwoCRm+ymLNqNBhOMkGHFEyuqEZEjf3ScrXazT6aeaGcCQkYkRIEjIyiNhE31D8+fzfk0/y&#10;l5/1XQfI3nqXzdomlw2sLeYoI2t7a5uvRVrk28b8iYlkYqrE/EBy753eDtfV4Bw49ROQ77J++9nk&#10;dV7K9k6z1ZtDihI9BEAjusxrfve4/kl5l/J/V/KFvoH5u+XtbtdUvL+5aH809EvOc9pEzKsSz6a6&#10;elLHEQSStXNT7ZfL2v1YPhzyyH9IcP3U67/k2PZR/fYdNjkP5kjOjXdIS2v5Jn+a/wCTvmL8rL/T&#10;7i6uoPMvkzzHEt15N8/aaxbT9St3HJaNU+nKB9qNjUdQSN81mt7c7WwGzqJGJ5EVR+x3XZfsh7Na&#10;qJA0OOM47SiQeKJ+J3HmxjQfLXmPUdI8w+ZNJsJ5tE8qQxT+YNTJpBEs8qQRxlzQNI7OKIKmlTSg&#10;OdT7E+0ut1WpODPI5IEGpHnEjpY5383zX/guf8D7sjRdnjWaPGMOSMgDAXU4k1fCSeExNbjYjY70&#10;oNNK/c/Tnqtl+ZhABTAlr7HEkstnv/8Azi1aaafzjtNS8w3IsfLnl3SrnVdevyCVgggeII5oDSkr&#10;pvTbOA9vsEM2HT8fKOYT/wBJGR++n1z/AIEUsg12fwxZlhlGu8ylD9r0j80fI2v6t5D8yeTfNk76&#10;x+a3/OLV2LKfWZ/iuNf8gao5k0nVORqXMH2JCPslXruc857W08smHi/ix8/OJ6/jzfpjsTWQxagc&#10;O2PONh/NyDnH4/qeHt5z0fVPyLm/LnX7Q3Gu+T/NNvr35Z3+/K2jvIpotThDfyklW4nqWr+zm8/4&#10;Hsxn1PBLc4wZD4+n9Lwv/BtJ0fZhyQNDUGOKQ7+H1g/KNf2vnibR5tyIN/Gqj8a57Pwvy3DVx70i&#10;utIlFSVQDvWWn6q5Exc7Fqx+A9y/Knyne61Jo+i6NYG71fWr02NlGlfjNbdwCeyhjVj2G+eUe22p&#10;ll1uPTx/hjfxkR+gB+if+BDo8en7M1GvybHJOr/oYwf99I7dSA+q7yfyjp9gj3JTVfyT/IvVWkuA&#10;tOHn78ylq6wJ2lsdKYmp3XmO4TNBPJDTY+I/TH/ZT/UPxye5hjzavNUdsuUf8qsP/FS/HN5j+U1/&#10;5i87/mH+Z35jeYJJdR1BfLWp3Gr6kQfShl1GSCzgiBOyrxkKRr/Kvsc5DtHUTyaXU5Zf6mf9kRED&#10;9T1efT49NHT4IbDjFDyiDIn7LPveZf8AOR+iWba35USK3jS4uvLdhe3hqAXllmuwGNe/phB8gM9g&#10;/wCBfCuwcAP9I/Mkvy5/wWM/h+0uWQ6wiD8AB+h89ReWZD9iFdulDy/4jnowgO583l2kOpVx5evV&#10;+zEdu/A9slwMP5Qh3/a+qvLmr3Or+UvLGnakI5LLy5DPaaUixj936tzJPI2wqZGeQ1YdgPDPG/au&#10;XB2jMVtUT8wPtfpz/gXR4+wMMrN3MfATNfCkl1llg1/ztcw09D8uvKEPluwZagDzB52cyXjA1Pxx&#10;aZHJGT1qo6dM5/VZfBwk+VfGX/HXv9Ji8bLEfzpcX+bj5fObwq61P9BaB5g8vQ2sVwnmWSwN6zir&#10;BNPla4jQdgplKs3iVA8c7H2I7C8TF+bzixI+gHuB+o/Hl7r7nyX/AIK3tlKOq/kzRz4TAHxZjnch&#10;/dxPSo/WfPh6G+eyz3jsXk5E+JGw+Wem8nxCMIAUFEz3A6Ef8DhZjHBr6zc0rt86YU+FB//WnHmT&#10;StRuZ9FvPzW8t3FwbVKflr/zjr5dintYII5m/dy6h6AZrdZerCrXU5+0Y1oc5fJizcInlxyIH044&#10;g0P6xA2+8vomPX6SOQ4cGfGJk+vJOceMnujEm5Hu24I9LU/NWiixm0/VPz9lk1DUtMhCeS/+ce/K&#10;4+qQadFJvHHetbhotPiO3JE5XMnVyDvk8mlzmIyZ4Sl/NhCJoDzI2A+1ph2zoYTlh02fFA3U8mSc&#10;eInyEiJSl76iOj0TywfzHuE1rVvO1zZeSNG0vyvMnkn8m9Lt3sobK31C6trb61JZoCIiUkID3LGe&#10;WpIHGpzT+0MtTHsrPkyR4ImHDGNUPVID8Xu5Wky6M6yGHDMZMgnc5cQlL0gmud93IcI26qHmLyHo&#10;nmbyPpssvl9bzWL/AF+eJNUt043Yht7aI+kJQDszzDYg75Z/wLe0dbpdFklilIjxKo3KIAiOh2HP&#10;pTzXt77P9k9qaiMdZGAlwbSsQnZJ/i2Mq7jxDyfM/wCaX5Q6l+XurDTLTUxrM9vaxTazaRRkSWE8&#10;q82tXIJEjRqRyZehNKbHPZuzv+CFoMurGizyGPNt/U4j/DxdJeR913s+Ae0H/Ar1ui08tbpP32nF&#10;7f5URH8RiPqj5x36mIG7xFppQaFifHO/5vmAjErPWJ6qfuGAjyTwMv8AKfnbXPKh1KDS9RurTTtf&#10;gS01+zt5GiF1bpIJQjMu4owqD8xuCQdX2t2XDX4TCWx6HqD+rvD0Hs17Q5+w9XHPj9Uf44nlKP8A&#10;xQ/hPQ+Vvo2ytJryxttSsH1W/tLuNZbSeOZirL0/3YpGx6+HTPI8ujyYpmEhKwaL9RabtnT6jFHL&#10;DJDhkARuBz7xex7wmcS6ivID6+jooaNZUtnFf9ZrYn5UyvwJjlGXy/Y2/wAo4DzyY/8ATD/imK/m&#10;Nf6vN5I1WC7iaSEzW0jzMm6hZVANVjCgVoN6VzoPZiM466PEDyl08nif+CNnxZOxcsYSBNwNAjlx&#10;Dzt81Qzg03Ye2+epAl+Z5wRTSkxOA7bqf1YSdmoR3T7VtC1KLT/Lv5jeT4RL5g8v2Yi1jTEFP0np&#10;6VWaFqDd1Ckr/ULnyh7TzGPtnWaTU7QnlMon+YZVKJ9xv8bv3X7A6iOb2f0U4HlijE++FxP2h9Kf&#10;kbrWm+Zbw32kTfWbDzL5e1qCKuzB/qMkvpuOzJJEAR4jOXwafJizZsExucWQe/0mQ/3Oz0eskBGE&#10;r+nJA/7ID9KB/PTXvM6/kv5U8vaVqt1beXr7zTqKeYdKt68LphaWk1sJuALMqkSHiTxJ3IqBm69j&#10;pZsvZkseMSlWU2ACecYkXXxcTtPNpdLr/FzzhAnGOEzkI8ibriI35eb8uNcDS61qZ7C5dCen2Dx7&#10;08M67EDCABFEBiZDLLjiQQdwRuCO8F9xflf+QA83/ld5c1nyf5ysNa86XVjNqF9+W01vNZ3zIJZC&#10;VsZ5CYbt+ADcFKsei1OazMMeoyyhiyA5BzgRR2/mk7SZY+0xpiIZY1C/rBBG/wDOA3iyv8v/AM1v&#10;zA/L3R7rypZtaa15Unn9W48m+ZdNGpafHcKfidILhQYm5VJCkb9RXDgzdoYY8IxSlHuMCR9zRq83&#10;Y+oycctTijkG3FHLCMvcfV96W/ml+bHnPz/aaVo2t3VnpuiWcplsvK2jWSabpsbAUMpt4qB37BmJ&#10;I7UzuvYXFq9VrJZ88DCGKOw4TEGUtuR51G/db5D/AMF3tTs/R9lR02kyxy5M8xxSExkkIY/VRIJq&#10;5mO210Xk/OIGjH5bHPXeN+YeGRcXipULUf5+2PGoiXvX5S6TOvkjz5ryRsV8x39v5ahFDV7a1tLi&#10;/uwCOxlFsDnm3t5mnPgxwBlzugT0Pd5h+gP+Azgw6bxdTnnGF0ImREbIIJriIvYvq3zT5muIPLHk&#10;78/n06TU9S/JZ28mfndpZHqSa35B1mOL6zO8fV/qbyLMtRsVk7HOXxylKHFOJFek2CLBA3/Hm+s4&#10;54J5ZYMOSEuP1x4ZA8GQE0NiauvtD4d/O3yRH+XPny+8s6fcDUNAkhTVfK+rRnmt3pV+BNZTK42N&#10;Y9ifEHOm/wCB/wBky0mTU5SNiRGJ74/V+kD4Plv/AAa/aKOvx6LTA+qIlOY7pk8A/wBzIjyLxeY7&#10;E/Hnpdl8JgEmmUuwX4gGNN1yBtzIGg+/Py98s6j5V8l+WvL/AJauP0P+af5uaJcXQ8wnp5P8kER/&#10;pXzDOCPgmnCelbA7s1CvRs8i7TjLL2hln/EZEDyiKHzNP0/7MZMWm7C0wnQxY4CcroCeWdzEb5cM&#10;eL1Hp1eOefb+fzjqmgeTvIfly/sfy/8AKMKaD+WXlmO3lLmIsENzLsOVxdyfvJGO9Tv0zj+0MWr1&#10;GT04ZiEdh6SPidur6J2P2r2Tp4XLWYJZsm8iMsCSf5oqVkR5AB9G6JJo3kLyv+YH5KaHFDqGs+VL&#10;XRdQ/NzzTD8SN5g1G65W+lRSDYraW8D8v8o+PLML2nxx0fZE8X8RMOI+ZN18AGrQ5p6/tDHqTtA8&#10;YgP6AFcR85EvnX86baa9/MOKxlZriPRvLeg28UaOremG06CZgQp2POVqg757T/wPsRx9iaeJ6R+/&#10;d+Uf+DDqhH2gzyBG9fYHmaWElrVRbHjvvx/pTO1E6fKTnGTe3esI+XKCm2xJ/qThGWl4L6vQ/Iaf&#10;UvLUOt6ja3A0HSor7VdbuWicwG0si80o5FWT4lj4Cm/IirL8PLx32oxZJ9pzPCeH02aNVQ+Hl+p+&#10;xv8AgZ6rBj9nsGMZI+ITMCPEOLiMzXpu/P3bgHeoLNBr0P5deX9Q1ewujqnnm9v/AMw/N16YJDD9&#10;Z1uT0tOiaXjxAjtYg6iu3rZoj2dn1+pw4BGXDOVylRoXz38oj7XsNZ7R6LsfR6rUnJDxMMOGEDIc&#10;RMRt6bv1TkL25C2Cm2jMa8oY5Gp8TNuc96wiGGAhAUIigPIcn4l1Gsy6jNLLkkTKZJJ7yTZPxKBe&#10;3tDs9pGB8h/TLPFCRkn0kVFrLTzt9Xir9H9cPiRZjNlHUob6lpnLj9VSp6bCnjg8WF02jLmIsE0H&#10;/9f3f5kvbjy9oEOt/lsou4tTtI4/MX5hc2fVbeeRBzt2j4lrLnWvMVL12fOv08ROfBm6HaH8J8/6&#10;Xu6dz4T2pklptOM/Z4B44gTz88sSR9NVeK/525l0k8um0tfJWi6Z5n8oqNVutUZV1j8wrhXnn0u8&#10;l3kt47RwxtpFrUTOGeTrGVzZRyePM48mwHKA2Eh331HkNh1ePy6GPZeCGp0gE5TPrzyBlLFM84iB&#10;BMJDpklcpc4EMi1Xy9YeWfKPmaXTkudeOuS6U8n5kXE/qx6u00k08qW0YZvTWN4RzEhMvL7fEUGe&#10;Uf8ABc1s5djxgSI3liOD+bVnfvvpXprk+9f8A3sTDpe182SAOS8N/mCbGUyO4gLPCI/xCR8S/qrY&#10;Mn0vVbDyX+Vmi+cbsJLq0N5qcflPT3AIl1CZo0Fw690t0i5n34jvnGey/bo7F9mpTj/eZckhEd55&#10;fIVZ+XV9M9ofZyPbXtDilk3hggCfed/7Pn0fKE91cXlxPd3M0lxc3Ujy3FxISzySOSzOx7kkknPO&#10;JzlORlI2SbJPUnm+g/lccQBVV9w5B8weYVTX/MPm+fQNLCaN5WkhtdR1FD8Mt69TOESlKJsGI779&#10;8+k/+Bp7YZMePD2frshOTICcRPPhHKEj38zC+np7n5x/4K3sBDDCXauigIj/AC0ByFn+9iOm+0wN&#10;v4v5zEAbcn7dKf5+Oe2HI+AniRCtAOjff/t5DxWBEn1h/wA43ed2ea88hXlw0kbh77y8Ca8XUVuI&#10;BuNmH7wfJvHNF2ph/wAoPcXb9mzv93IeY/T+t9ZSxUO8RY9VJKj9b5pxI97tJYYj+H7v1vP/AMzN&#10;Hn1vyD5s0yGGT1ZLCSaCP1gQ0luwnUcA25Pp+GZGmycOWJvq0ZoXjkAK27x91vzU+t8BUEEZ1oyP&#10;P+FaLh1IEioBHehyQmGqeneyfljqYltb7TC/xWsnr2wrvwk2YD5MB9+fN/8AwaOxvC1WLXRG2QcE&#10;v60d4/OJI/zX6W/4B/bfiaXN2fM+rGeOI/oz2lXukAf85kn5W6fP+XP57+Ujp9u0vkf8x9YNhe2U&#10;Y+HTdVvIZIVkUDpFPzofA/IZw3YuYa+eOMz+9xgi/wCfAxII98bfau0o/uJHqKPyIL6a0PyVN548&#10;ptppvE0rTNG8yWuo+ZdcmNIbDTVsbj6xcPuKkemAo/aYgZ0n/Ae7Vx9n4NZPIaERE/e+S/8ABz9l&#10;83tAdBgxDnklxH+bCtz+gDqX4l67dW1zret3dqzGznv7ua1aTdzE0zsjNsNypFc3OfKc2SUz/ESf&#10;mbfS+z9LDSafHgh9OOEYj3RAiPufUen6B+eP/OO2n+RPPfm+zuZPy080rayafe2d7Hex2LTxrcQL&#10;yhZms7lEIcRtx5AECrDbU9s+z5yw8QR4MnOMhtvzF/rRptbpNXKcMRiZwJEhtzGxB/T3Pt3zZaWv&#10;5peV2/NPyyY59esYYpfzBsrSnC6hlA9HW4EX9mSoW4AHwv8AH0Y53/8AwPva+XaGI6TUms2Pb3/j&#10;7Dt3Py7/AMGT/gcjSTPauih+7l/eRA+k9Zf8V/pv5xfGeoXCavqN7dSyyejA31ez4n9lOp38Tvnq&#10;0Rtu+QafGdPijEAWdz8UH9Xj/ZnenuK/qwgt3iHuUJo/Rikk9UkIpI+E9e2StnCXEQKfcOg6J/hb&#10;8ufy30KnC5m0o63qyd/rOrtdyDl7+isQ+WcX2VqTqhk1HSc5cP8AUiRGPzA4vi9x7YaWOjOn0fXF&#10;iiZf18gnOXysR+D1HyB5s0Xytf6ndecfRfyRq+nPpvnWG5oYZNPuoTDJzBBJANNhu32Rucs7Q0p1&#10;OPgG8ui+yHav8l60ZiagaEj5dD/mkA9+1PzP1GUTTi3s77UdS0XSE/RvlV9UbndQ6RasyWEDkbD0&#10;oeK0HhnQ9l6MaPTQwjfhHN1ntP21/LHaWbVkUJy2HcAAB9g387Sl4mNaxn59Mz7dJGY71GKznmnh&#10;jgtnupppFjgtIQXmmdiAkcaipLMaADxyvLkGOJkeQFuVghLPOOKH1SIA95NPunX59U8maHd+WdSu&#10;I7n8yvN0NhL+bOp2zco7KGwhWLTPLVo46W+nxACQDZpSzGpJzjuwezSSdVlHqmSR8fxt83qv+Cx7&#10;Yw4YdiaKX7nBERmR1Ma2+JFy+EehRujapqv5X+ULPztp2mv5g/Nn8xbtvLX/ADj/AOTW+N7nUZv3&#10;c2pvGekNsDXkfh8djXK/aPtPwx4MNz19/Qe4cy5P/Ac9iPzUz2lqRWOP0k9I8pTHnL6Yf5x7meax&#10;5D0v8oPycsfy6tNQXzF5tvPMH6Y/NHzjy5yat5juILg3dXPxFLdiI0r89mJzxn/gg4Tg7OwxPPJk&#10;v30Dv8SX6b9kO2Idpdq6iOP6MEBEdwuVcPvjw7+Zro+Yfz7htdH/ADp85Qrpj6cTFYRypylHqvbW&#10;kNuZgHqQHEQO3w9xnvXs9hGl7OwxH80fc/In/BB12TtHtfUSkK4MhgNucY8jv387eTnUR1RW9qkN&#10;+sZuPGeI/L96GfUiTRowR3qg/hkTnLaNN5/azvy5eeaPzF8iR/kponlzUrLQLu/Q/mT+ZkjBNN0/&#10;QluvrcttHt8VzOU4IhaprRUozMON9pPFz5o6eETUwCT5cj9z79/wOIdn9m6TJ21qco4sPFGOPazI&#10;gEEdTdkDu383oH516y58oxWcMSWtjeanbwwWkZJWG0gQ+hbinVY0jRR8s6Hs/DHEajyjF8j1XaGb&#10;XZsmfLvPJKUifedh8OXwfNLm1c/sKD1JVv65leOXUgTCi1pYvu00ZHc8H/rgOU97MZcg6H5hPvKf&#10;lTT9e14QlfU07T4hcX9AV9QsaJH1qATufYHOL9u/aifYnZ/FhP77KeGH9Gt5TryHLzIfS/8Agaez&#10;P8v64/mb8HEOKQ7+kY2P5x5+QL6B/MDRNJi1z8iHTSrJLKfQtWtprNbeMRMz6VqkHJlC0LVhBqd6&#10;ivXPD49raqJlqPFn4p08TxcR4uISlG7736oxdlaQ6GemGKHheJXDwjhMfTLcU//Q+idlCBLaXegX&#10;f+GfMX1WKG/8sXrg2VzyjXlADNUU7elP9DVzppHmJDijexHMef7Q+R4se8ZYT4WXhAOOX0S2Fx9X&#10;+4n80vGkg6lc/wCGY4fKnm9w0Wq+Sb41sNQRvtQxLMKUfqIZDQ/7rbplniekcfqh0kOY89vvHxcU&#10;6MeIfy1Ys/KWKX0TH80CXf8AzJf5pYJ5pt7Cx8iXcdlY3ehXF35ot01by1cM7RWlzb2cxf6uZKPw&#10;cSA0cclpSrChzyr/AIMOWR0WniSCDM0e8cJ5vrf/AAD9Ljx59XKEZYzQEoGyISvfhvej3SFiqsii&#10;8x8+XU0lj5G053Po2WiySxxVNFa5vrlmaniwVan2GeQ5pkaTTQ6DGT/ppy/UH27T4x42aXUzH2Ri&#10;8H/MDzLJ5U8s3l9Zp6+tXjpYeXrMbtLfXJ4QqB34n4j7DLOy9INVnEZbQHqke6I5/qbspAFdVXyj&#10;5UtfK3lmw8vHjcyCJn1idt/rN1P8VzI/jyYkfKmT1XaWTLqvzECYmJBhX8PD9Ne773C1OnjkxnFI&#10;CQmKkDyMTsQfeNnz1+ZXlDUvJmsW31iCa107XLcahoc8mwntmd0V1Pf4kZT7ivfPsH2T7el2v2Xh&#10;1WSPDOQ9Q/pDYkeUvqHkX4v9q+wI9idqZtHA8UIm4H+hLcA+cfpPuecC8cf7srnQ+KHnzhHcyfyj&#10;5ruvLfmLR9aspeF1p91HNCQ1KshrxPswqp9jleQxyRMT1YGBxkTF+k38Or9ZrLWNO13SdN1exiE1&#10;pqtrFdW5Usx4yLWhHIUKnY++c0YShIg9HbyyQnEEC7H46oOSaJBxazLqdmX4qHxFAe+TAJ6uIZxj&#10;/D978vvzX0FfJnnDWNM4elZNO0umncD0Jf3kVOvRTx+YObuOe4CX4txMWO5GI6fc8u/TcMdN6j+Y&#10;NT9QwDVgOV+SkWcfl/5yisfMlmS9I5fgkUt1RtnH0D4vozQe1PZ0O3Ozc2kI9ZjxQ8px3j8+XuJd&#10;17N6+fYPaWHWX6Iy4Z+eOW0vlz94D7n8iNFJ578mCRElT9OWB4sKiouEKnfwIBGfKfY1w1uLoeMf&#10;qfrvXZOPTyI39JRH5k+cz5G/In80b+ksrXGoaFaw2kTcFmlmku0QSEfsKaOfkO+X+yOllqsGpxA1&#10;6sZP9UGVuT21iGTPgvun90X49JG7JxX45XHFB3LUoPvOenHdqx7bv3n0DyXay+T4fJXmjy/dar5B&#10;81aTZaT5k0meJxyiEccVtKkpX93cQPxeOQGoceFc9K1eDHqMPhyqwNvgH5X7G7R1fZfaJ1WLiEZz&#10;JNg7iUtr89/jyL4X0/V/Ov8AziR5+1D8u9Y1O4k0S+tbm6/KnzxHGWgv7C7VlSKRCCCrluEsZB9K&#10;WqkcSpzyXWdgajF2phy6cmOTxIiX9KJkAT3HbmOvPm/RWftXS6/sfPqQBKPhTkR3SECR7iw6wSFL&#10;G2X1OLMnJxQ/abc/rz6ZBfg/OZHITSowFfhav+fzwWxBS3UoZZrKdIt5CKqPlvkMhuJAcnTTEcgJ&#10;5PpvV/z58q35iuE0a/a6hhs4E0uNU4otmjxKglLU48Kb8fozQaLsg6XFHDAjhiKH2PR9sdrHtTVT&#10;1WQUckrI7ue3yLxjzd581zzp6cF3DHpWiQFGi0WBiwd0BpJO+3Mgk0HQeHfNtg00cW/Muozauxwx&#10;YSUr4D78yrcMFQkjoDsCfbBbZGTPPylE8PnzSNXt7OW6l8uMdRh9NA/C4UFbZ6GoqkpDivdcxNYB&#10;PGYk0D+C5eHXT0UhmgDKQ+muYlW0v83n76fV2i+T9HnOseaPOeo3ekeUPLdtLrPnTXrpgGitY/jk&#10;+Pj8cszHioG7Mds02u7TGlxGW23L8eTd7MexE+3NdHGRMiRuRPPc99c5H9J6M5/K7Ttb1K/u/wDn&#10;JzzlpTaH5k82aemhf849+Q5QKeWPKFeIvHjb7M95HUhqdGJ6NQcVoMMtXmObJy/H2nmfJ+kPantP&#10;F2H2fDs/RUCKFjlY2J/qxHpj5+5Heb7IT235d6YeQk1jWJmlLtyLc5reHkSeteR3zhP+ChPxtVo8&#10;PfI/aYh2/wDwG8HgaHV5t965+QkXyN+f/kbzL5f85615k1Dznd+bPLet67qKaHBqIYXejiW4luWs&#10;gx5o0AZ2MRVhTcFF7+zdg4J4Y5McjxAkSj5XzH3PiX/BC7V03axw5sWPgyYwccx/O4T6Jg9bF31D&#10;wYws26TEEdOhr+rN2YvmnGBzDhDd9rtD7Ff7cHCpnD+aXqf5PajcWXnFNHuJQ9l5iiZDGCeAuYFL&#10;xPxPcqGX6cq1UDLFY5x+53HZGpxxnwyFjzev/nboLy/l/eXUMG+mXltcuQOicjETt/rjMPQS/e0T&#10;zBdtr5xni9Mao/sfIpiuAoPpqeVD1NN8zTB5Xij3qRSbvAK+zU/jkTHyZAx731F/zjlpeg6xp3nn&#10;S9cgFvJNcWLWmsQLyurIiKajjf8AexHf1I/AVB58FbkvbL2axdtaaEJemceLhl3E19h2v8Eelf8A&#10;A+9rZdg5ZGuLFkoT232vcd9Wdv08MZdT8++RNZk1P8kdAaayW+hk1COPUzOv1NrfhrFZxJ/L6b1p&#10;TlX4acts8Mz9hauOfFoOH97LFKPlQy8V+7h39z9O6bt7Sns3NruMeEJCV9OUY17+Lau/Z//R+lt/&#10;E+qaJp+j2DQald2cNs175lmbhb6dCqKDCs9KyKfFq77Rg50EJCMzI7c9u/8AH9r5hmgc2CGLHUiB&#10;G5nlAUPTxdR777osXvrG880Wtr5a0OaS503R3+sav551RvSW2VhQokhNYYF6rGaux3oOmZEMkcRM&#10;5czyiOv6z58nVajBk1kRp8JJjDeWWe3D5A/wQHSO8ie7kx380NW0++8meUdMstVvvMK6PrF1aXHm&#10;PUVVJr1o7aIhlAHMRoH4p6hLU6nPF/8Agv8AFGGnsCPEZHhHIbAfPfen3j/gN5YZMeojGcsnh8MT&#10;knznzPv4RyjxWaeG+eVP13y4m9E8u2HEf67TP+ts811ZrFpx/tMP0n9L6jpvqyn/AGyX6HzLZked&#10;/wAzrrURWby5+WatZ6e3+65tanH7+Qdj6CfCPA75s8n+BaAR5ZM+58sY5D/OO7Lh45eQfQHlDy1d&#10;+cPM2jeXLWqvqlwsc0w/3VAvxTSnw4RgnMPsns+XaGqx6eP8R38o85H4BxO0dTHR6fJqJfwjb39B&#10;8SyH/nMXytbea/Ki6lo1t6Nv+X6iz0qIAALYrxibYA/tBXBr0rn1z2FjjpoDDEUCBQ7qGw+Wz8ae&#10;1OtlrNUc5s8JI+F7n4nceT8m3uWU0KcSDQitPnm2Obd1gxgti42qUYHtRh/TE5F8N95/841/nHpj&#10;aUvkXzLfR2ckcpbQby4cJGGkNXgkZmAUM3xITtUkHtlWqxeKPEjz6j9LjYj4J8KXI/SenuL7AvfL&#10;1/LRhZ0VxyQq0ZB71BDb1zXxzw727N2fmO/D9o/W/O3/AJy1msF1Sxs7W4S41Wwtli1D0XV/TdpG&#10;ZY3KVHJVqSO1QM2AJ/LkjqdmjQ4pQ1XDLu3fEkYuXejxu/gN6fjXNbGMpHd6aRiBsU10557TUrG6&#10;SNlaGaNgANqVoRt4g5lYYGGSMu4uJqBHJilEnmC/Ur8ng11r/wCWtzJu8mpaYXJ7lZ0Un6aZ8z9q&#10;4I6X2lyYYco6jb4y4q+2n6Z9ms09V7PYc0+ZwC/eI8P6LTD85/LFp5h/5x8/Ou6vNQfTrbyo2la4&#10;EjUM1xNDczW9vb1P2VaW4UsetAR3qMX/AIHouWr90fvk9T2zk4MmnHO+IfYP1PyS0u2udS1KwsLF&#10;Sby+uobayoCSZpZFSPYAn7TDoM77JLgBPdvs1xIol+jGrflp/wA5v+SLNfO7/m/5re7tJFYx31/f&#10;fV2c7rHLFcvLFxboBNEqHptmul7Q6rCBlzYcsMf84/pHR1Rn2blvFwQPeBV/Zv8Aa9v/AC9/MvyZ&#10;/wA5T/l35n8m/mb5StrL8w/IhF1rugonoNa3JZbddd0ep525STiLmAEoTxrWNhx9B7H1+PXHHM0Z&#10;RIkD31uPn9j5j7XdlZewcGbJpiTps8TGUe7jFX3db8/Ld8TSWN1p1xc6deo8F7p8r291AwoVdDTp&#10;7jfPWYSEhYfmDJsdxVqq8v52+WHZxz7lUVpX1D92Bj8HUJ/bP3Yrfk7hWp5fhitu9MeOK8Si0ZZ4&#10;4IYnubq4cR2trGOTySMaKqgbmpyMjQst2KMpmg+nfy7/ACm81abHb21nIV1/W5Y/rMMS8iJDskVe&#10;lErufmc1ObXYtzLcBuy9j6/VZoxwnh6AfpL16y8u2f5vedl/LJ759T/Ij8hr6DUvzr15PsebPNqk&#10;G20SIigkt7Vv7xemxruVOee67Oe0NTwxFQB/A+HM+b9Q+znZeP2S7HGTLIyzzj9XXfnIe/lDuj8X&#10;uOt3vmPzDqk2p3U0cIm9EW1iifureJdlhjFdlWu2dBijixR4QOX2vlOtyazWZjlnIb1QraI7gxHz&#10;IGi8+/lZZTkOukWQ1S5A6fu7i4u2O/8AkwDPGPbTKMvtBp49MceL5XP/AHr9Cf8AA+05wezuQnnO&#10;RHzqP6XlP5l+Y9G/MX8q/NFprFjFo3myziTV7O7tkpZ3ctu/OX4NzBKyF+lUb/Ize+wv/BGGo1WL&#10;Taz0zmeES/hkZcgf5puvL3cnjf8Agif8DvHh0WbVaQUIjiMfduSPhb88VncANH6pPc1J/jnt526v&#10;zWYDkaRSXl0KUZqdw2EEtUsMGZfl9c3Unn7yWQoqdYtEVvHnKqkfccZ/3c7/AJpcjRQEc0BHmZD7&#10;36NeaPJs2teXNf0fjG36SsLi3Tc15tGeHbs1M57DnEJxl3EPaZ+z5yxyArcF+Xcc136aoSFaMcHV&#10;zTdfhIpT2zo5ggl4CeOAkW/9JY0Ij+k1/VkKKPQO9lfkv8wvMn5b6vLqGk+XX82WOqxiHzBoNlzW&#10;+e2grIZrKRQxWaEVdaqymm42DLq+2Z5MWm8WA4uA2R3xOx/W9z7CaPRdpaw6HUyMPGiRCY2McnOP&#10;zojfqQR6gH1zr/5n/lje/l3+X35rW/mM3PkbSl1aO+uorVzdW8y8UFjNZ8iBMWu1jCchFRl+P0/3&#10;meTdqdpYx7QaLVi+EwyA99iJ2+Z/S+79mexOsj7N6zsWRiJnJAiX8JhxxN13cMT6dv5nL1H/0vpt&#10;bSWbeXdK1TXjH5b8prBE2maXEf8ASr5/TH90CQXJH2pX2HYZvjE8ZjH1S6noPx3PmmPJj/LQyZqx&#10;YaHDH+Ke3Tv85ljmq6xDqthBeapeQ+UPIsEjHS9OgFXu3XYmGNqG4l/mlf4F8e2XwwmJqI4p9fL3&#10;9w8ubr9VrIZsYnkkMOnB9IHOX9Ufxy75n0j7Hn35mXVtd+UPJ1xp+jro+lSapqDaYKMXuIhDbqZ5&#10;JWCmVmao5AAbUUUGeMf8F6Jj+WEjZ9d+X07eT7j/AMBrLDJg1EscOCBMeH+kN/UT/Fv15dA+aPz+&#10;8zT+WNO8sLpKfWfNHmLQNL03yxZ93vJ/VVZD/kxL8bH2984rT6Eag6cz2xwwxlM/0QTt8eQfStPk&#10;o5QOfiS/Qxfyf5atPJ3lzTdAtnM7WqGS/vD9q4upfinmYncl3J+igzV6/WS1eeWWW18h3RHIfAOw&#10;x46FPrn8m7SDyt5c1bz3exVv9dkbRvLw25JAhDXc4B7EgICPD3z1f/gZ9hGUZ6yQ+r0x/qj6vnLb&#10;/NL49/wVPaSOlhDSxO/M13nl8hv/AJwZlqkOlazpl7a3MLXdnqdvJa30AYD1IplKMtexoTxPj92e&#10;vx4oSBGxD4PkljyQO139o/HI/wBj8b/zN/K3VfJ3nHVNEcs0Qf17KalBNbyVMUy7ftL1HZqjtnRx&#10;x/mBxx68x3Hq83LUflPRPpyPfHowNfKmoV3civiAf4ZIaKbA9qY0XB5X1KJleO4MUg6Oo6/MZZHS&#10;Tidi1T7TxSFEWGe22vfmHBpv6ITzVerp1KCz9eZYqDoOAkoPuy0aeV2QCe+nFOsxVQ4gO69mGXXl&#10;S/1KQyahqXq8iTuBtU12rkJ6SWT6i3Y+1ceEeiDSeQLUoC10X9wAf45Zj7OiiXb07+lN9J8hLdal&#10;pmn2KtdX17cxQ2duq/bkZgFrSpoOp9ssnpoYhxS5BEO0cuolwRHPZ+ivlfybe+QPzU8l+Tr10nl0&#10;jV9Kjhu4q+ncRGSNkmjr+y43/DPkjXY8w9pDLN9U8/F7xKVx+zb4P2d2THDj7Chjw/RDCI/GMaP2&#10;7/F5b/zkvLLB/wA49+f+MpjivvNnl23dQxHMiS8m4mnUfBWntlHsDGvzcvOA+2Rd92qf3uAf0Zfd&#10;F+bHkVZv8Y+VPqsjQ3Mer2ckE8bFWR45ldWVhuCCtQc9M7NxeJq8Ue+Q+95b2u1ktH2Hrc0SQYYM&#10;hBHMHhIFedv0n8qeetf8s+Yf0zLdTarZ35MHmbTLmVpI9Rs5TSeGYMTy5KTQndWoRnqGt7Ohq8Ms&#10;UwDEin4S9n/abVdj66OrxzkTY4gTfHHqJd/kTyO7zv8ANOP/AKF7/wCcgfJn5saUWvPKtxcxWfmE&#10;j7Oo6BqcOxkp9oy2UjKT/vyNT1GeHdjGfZOvyaKRP7uVx/qE/o+9+98Jwe0HZO1ShmhY+I2/Hm97&#10;/Ob8kNR8xazd6x5BgGr6vayPDNaQkV1S0QF7aeM1oZPQ4U/mFO/X3Hs3tLggBkPpO4Pd+x+S+1+w&#10;ZzzzxYokzhIxrqauvjVCur4rivYJqhHBYEqygg0ZTQioNNjnRQmJi4mweo3eP1Gjy6eZhkiYyHME&#10;EEe8HcIsMfA0+X9uS3cYhov3rT542VppblWkWKImaZzRIIl9R2PgFUE4mVMo4JS5Bneg/lr5/wDM&#10;bg22hyaVZjgZL/Uh6ChJDQMqNRm8dgcx8mshDrfuczF2fKXTu8uf46PpD8vvyyg8gat+e/lPUYLb&#10;WfzU/LAaZ5k8s+YyC0GpeU9RgUme0iY0Uo/MOwqagLXrXkcPbk9bqjhmOGF1XXflfx2p9Z7f9iMf&#10;Y/YY12kl4mUR4pEj0+n6xEd3CeIEkk10Gz0LWPNvnbRvLvlfyX5Qhtx+ff54rJb+SoFQqvl3QKEX&#10;uv3h39NUjDFCfoqQRmt7c1MYT8HCbPL49T8Pvd5/wM+xsubTfyj2hERjXEBVen+Eb9Z8z3RrvZpp&#10;cnln8p/Leh/lT5Bia68t+VSoutWnp6+rarNPKl9qU7Anm0zqCtTstANqZndmdjeFiBPM/qB+fe6P&#10;2v8Abeeu10hAXCJAHdfFKJry2FfPqmvl/wAxX/mTWLLT0WGwsvqzXms6rK4WGysbYq91cyM1AFjj&#10;qdz4ZmarTQ02KWSZ5faejpOydZq+1NVj0+KH11Z/mxscR+R27zQYj558z6br3n/zR5l0Ny+haZ5N&#10;LaHKy8S1vNpkcMD8T0LG7B+nPnTtvMc3bOpnf93ikPnDh++b9Z9maUaXsrDirnkH2Sv7oPlrzDrD&#10;23lzXXJon1CdKePqoYwPpLUzTey/Z51Ha2lxx5+LA/6UiR+wNftbq44ex9XknyGKfzIMR9pD5It5&#10;5E6ByAdqKD0+Rz6/J3L8O5IA9ybpfXXw0LinYq2WRLiSwQ8nrH5Mr+k/zK0BZTFI+jx3OtfVHZUe&#10;ZbCIzFYwftMOJeg3opPbK9TkjHGYk0Z+ke8ux7J0GWczlxQ4hiHHLyjHr8yH3ifzGtkDSGzYcCDQ&#10;FRX5EjNV/Jcu93Z9ogN+D7Q/OHzyFsPOfmiC1hMdo2ozXFpCQG4x3DeqgqKDYNm7ESIxvnTy+YRy&#10;yMwKBYa19PuPSI9uP9uR3QMMe9Gabr2o6TqOnavp001nqGk3Md5Y3cTGOSOWJgysrLQgimEAHYjY&#10;7FsxxOOQlA0RyI5g9D8C+8/075ZX8vYvOFl5S0a0ZdcuNc1i3FvHJYXV/cWdtLHf/U2BhjmD2qyH&#10;ivEyqJOPLlXyztnsTFDt3s6IHplPLY8/DJ/Q+1die33aWq9l+0skpVqMAwwE+pjPLGFn+kBOT//T&#10;+g2sQ/8AKyri21WCFdO876csaT+UdRYnTb0QkfBZu/EJWlDCxFegOdViI0w4buB/iH1D3/rfGdXj&#10;l2yRlA4dRGrxy/u510gTy/qGvew/XtMuvMPmaDzJb6IbzzTo0iNqv5X60rGNkt+kWnqSnOEAVEFQ&#10;69hIMy8OQY8fAZVE8pjz/nef9Ll7nQ9o6Oes1Q1McfFmxkcWnycjw9MQ2uH+1/UOgmEk89XdvqXl&#10;DR9YhvNUuJL/AMw6m13Z6t8VxZTG2tAbUOAqvHGEHAqq0XYqpBzxD/gyYzH8qKG3ENuR5b+/vfon&#10;/gF545sGrmJTJnMEjJ9UDVcF7AxH8NAbbcIIeBfmD5anu/zJ8r+Z9Rb1rPRfIuk2flm3I+GOe5M7&#10;3c49+PFAfn4Zw/aGqGPs7TYIc544ymfIGXDH9L61oY3kzS/2yX3BF6Fot95k1rTNB01Od9q9ylrb&#10;+Clzu59lFWPsM0+g0c9Znhgx/VMgft+A3cvW6uGlwyyz5RFn8eb6i8wW8cV9YaFpRP8Ah/y7aJpm&#10;lRnbn6RPq3CsOrSSVLd67MOmfV/ZOhx6HSQw4xQiAP7fv+L8Y+1HaebtTtGeaZuJJA+e5B9+3wAI&#10;WacJLaSS3u4WeOQFdqgb/Poe9PHcZmzoiw6vT3AmMhY/H4r4h53+aH5W2P5j6LFRvqOv6Wr/AKI1&#10;d1JKCtWimoKmMsfiFKqfiArUPk6TVy08/I8x+Px+irWaKOqx0eY5Hu/HX5/1vA+peW77Q9WuNA8x&#10;W76PrNoQJLaWnCQH7LxSCqurDcEHfOt02bFnjcTbw/aGl1Ghl64GjuD3jvHePMbK6eWIm+3Oy198&#10;yfCDp5dpSHII2PynZH7U8h+WS8INEu1cncEdH5S0sUJM8nsBX+GSGKLTLtbN5BBHS9MkvodH0fTb&#10;vXNauTxtdMtau5b/ACqbKB3r0yrPlxYRZLsdDi1usI4dh7vufVn5Tfk9J5KZvM/mdYl8zzp6dpbp&#10;xkjsI3+0sRI3kINGeuwqB3J5LX9ofmDwx+n7/wBj6J2b2YNHHimfV8Ps8/N9DDRh5t1PydrlqpXW&#10;fIGoW73c0mxn0kMZQancmBxXffix2zy/2u7CGTNh1sKEsRuX9Ub/AGHf5vtnsF7RcWDLoZ3uPT8d&#10;vx8H56f85YapNbflBp2nuTx13zpazAV2IsNOu2bb/WuVzzD/AIHwvBnPfKH3SL7Z2sQM0K6Rl9pj&#10;+p8RflZCZ/P3lkUr6d00xp/xVE7fwz1f2ex8faOLyJPyBfNP+CjqPA9ltce+Aj/ppxj+l9xBnP7N&#10;c9d4X4O2Zb+Y2ht+a/5BX9gsX1jzJ+Xqi3iUiryWMkhnsGHj6UwkgPgJEGeNf8Ebs38nq8HaUR6b&#10;4J+6XX4F+u/+AF7UjVaOfZuQ+vDvHzgf+JO3up5hP/zlU2q/847+WPyq8nWuqj86PMdrB5P8xasE&#10;4RR6VbAW6NBNXkZrm3SOF6AcFEhJ3GDU9sjHo+GRoRG58n1HTeyGLH2vk1pAqW4H9Kh0+Hxeqfl9&#10;+Sf5a+Rvy8sdW892D39jPM0FjaWdEv8AWb6NR9YkSZv7i2hJC8gPYDlXNP7DaTtbtbUS1WPUTwYA&#10;aEYnaQ9xBHvNWTe4AeY/4LPtN2J2Tpox1mnhnzy+kEeof5wqQHfvQ7iTT4j/ADU8xS6H+YXmWz8t&#10;2P6F8u/WUfR9Gmka6a2t5IkZUM70eShJ3bO77R9oO0Oz9TPBxiYjVGURe4B6U877J+xXYPtL2Pp+&#10;0PBlilk4uIQmSAYyMf4ge7yZz/zjJ5k8t6x+dflbRvzS0y213yXraXNjqFpJyhEEksZ9K5DRsrVi&#10;YV3NKV26ZHs/2g1+uynEZgExJFADcb+/lbke0vsX2H7PaMauOEyjHJATM5GVQnLgMq2G0pRJ25W/&#10;SH8tfLMGheTPPX5X3thYQ/mN/wA46+Z3g1LVobSOO913yxrHNtK1KSVFDSn05qOx6cDXLuyu0Ms8&#10;px5pGRO25+IPxqve6v2+9ndNDRY9Zo8cccQQSIxrn6Jx2/mmXFv0tQs9RmlIkbcejZljXrQOSf8A&#10;hc6eUK+18Rwaky38ofp/U1+ZXmd/IenflL/zkpY6TJr0v5axN+Xf5o+WbJf32peWtaQrpwowKlo7&#10;xAFr1L5xvbOM6XU+MLo39v6jT9Cf8DzWQ7Y7JOgmRcQKvkOEUL/rRBB9yd+XND8zeSbPzL568/8A&#10;pz/n5+cFoLjzdGlQvljQF9JrHy7aVBCgRt++49Tsa0qcjsbQnJLx8vft+PL7S6j/AIIXtPHTYR2b&#10;o/pETxd/Tf8AzwfhH3pGY7wyuI4eZWclaA1PG7B9+z51vGK/Hc+G8OQy2HX/AH/6iynVvLUnmPUt&#10;P/IC3lay/wAR2drr/wDzkVrUbBH0zyqZCbDQVkG6T6tIP3ijdYuW24zju1NVLW5hhhvEc/x58vc/&#10;QXsV2NH2f7POv1ArNk2iD07v9Ldn+lt0Yd5plt5NR/Oe9tIo7ey9WPS9PgiHFI4m1OJYo0UdFWK1&#10;oB4DPAc+bxM+vzd54fnkH6IPufCY6bSwPOrPwgb+2T5J/NPUF0/y9HaA/vNRnAZe/pw0Y/8ADFc7&#10;b/gR9mHU9qS1BG2CB/00/SP9jxPl/wDwYe1fy/ZMNKD6tRMf6TH6j/suB86LOg6c1+4/wGfSHgvz&#10;GYHyRMdw9Rxdh41XHwmuWMdz2HTdAuvLXkzyh+ctq00fmPQ/zB0S00KDf07yzu2lgu7dlpRvU+z1&#10;+yHFKHON9rsnBHFwneMr+J/V+l9c/wCA/ghl1GrwzhcMuIgk9wO45Vvff05Pre98nQaVrer2Nvfs&#10;bayv7mC3Qg7JHKyqO/YZvRrTOAJG5AfDZ+zsdPqMkI5LjGcgPcC+Z/zz0T9F65pWrW6epFqtoYZ3&#10;K/D6tuaD6SpGZmjn4kSD0LsPAGMAW8JeRjWsSD3AP9czDiTGI71GrKKk7+Chsj4TPYvpTS9d069/&#10;5xu81aZFq0L+YNI1LTnutHUsbiOxeaWBbhxTiqOZeC71JU7UFc4/tiAl21oB1jOZ+EsOUfeHuuwN&#10;FLF7P9qZ/wCDJ4Uf8+GXHL7pB//U+r95pYuONt5lt2ivljQRa7GoMjCgoZQtBMvg4+L3ObiOSt4c&#10;u78cnh8mn4vTnHq/ndfj/OHnz96F1TTYbq3t7PzWjX9qoA0nzTZkm4hC/ZpKP7xVP7LfEO2Sx5DE&#10;3DY9R0adTp45IiOo9Q/hmPqHx6+47h4z+d+nXVl5X8sSXV1BqIuNVu2g1mH7V4n1eFRJMdiZF4cS&#10;W+LxJ655J/wV5CUNNW1Ge3dsOXk+uf8AApwyxfmOIiV8J4h/FzFy75dDe/fbw3z3GJF8mTLX955W&#10;sl/5FzXCf8a55z2hP93pv+Ex/wB1IPo+ijU83/DD90XqX5E+V3t7PXvPEyFJeDaN5cm4hikso/0q&#10;4UHrwQhfpOei/wDA17J45z1sxsPTH/fH7o/N89/4JXaxxacaTGalLc+Xd+k/APT38tySKIpG5cfs&#10;NQGoAoCrHuAKAnqNm6be1DUAPgEuyyRR/H4+0bFqPQ7g8be6KySdIpylPUXsCabMD0+44nMOYRHs&#10;+f0y3PfXP9q2HRr6CYqZNh8KycTU0FBy7cgNvlsdqUTmiQxhoMkJc/x+v9G3J+f/APzm1p36On8m&#10;ajBIbe9huLm2IQkVjlhjlNAe3JK0PjnKdq67NpNT4uCZiT3e7qORfcvY/sbSdqdjx02twxyQBlQI&#10;5eo7xP1R59C+Xfy4/wCVg+dfMVh5W8t3Baaaj3Ny5cRW0AIDSycT0qQAAKsSAM2Wg9ue0SRAxhP4&#10;Efca+x5/tn/gG+zkhLLxZMQ98ZD/AGQuvfJ+hEP/ADivrMVrBJd/mzc2dxIAZLdtMjl41FaVEtSf&#10;op887LF7SZiPVAX5H9j4hr/+B32XDLIYpkwvYmNE/AS+SbRf84y6BEK6/wCcfMGuREiqD0rCJhXc&#10;enGrtQ9N2rjPt/NPkAPtaMfsXoNPuIn38v0E/a9V0DyT5X8oW0ll5V8u2+krIAst2iETy0FAHmcM&#10;9K77kk+C5rsmonlNzlbuoaeGEcOOFfD8frPkjbm3RPRUUmYblRulewLd9+u58K4IlpyRqhz+5vT2&#10;n0xtVvZLh0e30jVHKKKIAbOUfEK9yR13+nNJ7UZ44uytTM8hjl9z0XsTgnPtrTRJNmfLpXV+VH/O&#10;WuoudA/LTRiT8V9rl/udiAljbrt8w+eOew2Lg0M5fzp/dEfrfp/tjfU7dIj7SXnf/OJtzYaf+dGj&#10;anqWg2fmW20zTdSmGlagpa2aRoDFG8igNXgZKgU656Z7PYZZdYAJGNRJsc3zP/gmdoYtF2FOWTHH&#10;KJThHhnvEm7Fje64bfrNaR/l5+aNfL2r+VNJ8j+Y734PLfmPRomhg+sfsQ3UNArK52r+o0zuzLPo&#10;/XGRnEc4y327wX5whj7L9oB+XzYMemzS/u8mMGMeLpGceRB5fqec6JoMvkjzFf2uqRerGFn0nzLp&#10;HBk9a3kPGVA3QFSA8bdmCnD2tp8Xa2jngyRuGQf2F1fsz+Y9lu1o6mEvXjkYzjR9Q/ij+kfBKLL8&#10;ivyu07zDceZ9N13SLKO6d3lvotOuF1lkk3kUQcPRWRuhYSBT1rTbPEZf8DrtXJk8CWoBwA99mvd3&#10;j315dH6lyf8ABb7GOm8U8fifzOEjdkfmm3tfMl7astv9T0nSLVNP0DS92FtaRV4qT+07kl3b9pic&#10;9q7J02PszTQ0+EVGIp+ZParUZPaLXT1epO52iN6jHu/W/Oj/AJyr8pr5e866BqMMfC28y6GlwjUo&#10;DJaXM1q/4KucV7Uy4tbxd8Q/Rv8AwHMUcXs+MQ5Qyz+2j+t5D+VNzFZ/mZ5FlnobeXV4LacHpwuj&#10;6Br/AMjMwOxc/g6zFL+l9+36Xpvbzs6Ov7D1eEi7xSP+lqY/3L9n9Y1tPKfmH8qfz+mlpYaOY/yr&#10;/P2taT+XtXf09L1Kfx+qXJXkx6Bj2zedrYfA1Ayx2B/H2H73hfYTtAdrdky0WX1TgPnQr/Zw+0Fm&#10;es+RovLWqatpBjIFhLHFZyN1kt+UvovXvVadM6HHrDliJd/39XyfVdgQ0WWeKvpIA8478J+TM/Jm&#10;pR+ULXVUkso9QhvYGVLSdFkh+tW5E1rM6OCD6T7juOo3zE1mMair6H+13vYWqPZQmYfxRI/zh9JP&#10;kLPzYxqgn1HUby/uq3FxdG4e5kfcszujH/ay/HIRiAOQp1WpxnNllOW5PFfxIUL7VtG/LXyvrn5p&#10;+YNPbUbbyy6ReWdChFZ9Y8wXTxrpunwqN2aSYgmlaDfoDmB2lrvCxkDmfx9vJ6j2Q9mxrtWJyFQg&#10;bvzFGz5R5nzpDeRvLmreSLbTNF8z3seqfmN5011POf5466pBEuqPxnWwjb/fFjEixIo2AXbqcxNH&#10;jGl0080+YjI/Zv8AqDuvajtT+Uu0sGjw/wB3GcRXkCCB8fql8Hhsspl8m+ZrtqmXV/MdgrMT1EcN&#10;5O1fpkXPm/BlvQZZnnPLD7BOX6Q/Qerj+/xRH8MJffEfofEH5o6i+peZ7qyrWDSgtsi9uSjlIf8A&#10;gmI+jPpz/gUdkR0nYkMterOTM+76Yj/Si/iX5Q/4K3a8tZ25PHfpwAYwPP6pn/TGvgHmyRpGauGo&#10;O4/2s9K4XzgyJ5I6MwyUSNKyMQqMT3JpkZbBpIle77g1LTY7380vyX/Ke3iEug/lHpP/ACsbzxAK&#10;spntUEOkW71pvLOwelBUTV3655d2lk/O66OPoDZ/HufevZbF/IPs7qe0Jip5BwQ9w2+2Vn8W9Clg&#10;1OVpJZJGaaVi8kh6lmNWY/M51HFF8ClhzmyTu8R/PKxul8q6feXTCT6pfqI69vUQ16f6uZ/Z8x4h&#10;A7mvws0SOM7PlE3IB3RNuoIambrhLPw/NRluUYEejENuoBr+OPCzjjI6l7N5EksT+T/56j9Extf/&#10;AFXy/MNYVayLBHq0SfVmY7hWaXmKdxv2ppNdpBLW6fL1jKXy4J/rel7N7Syw7P1ej38OUYy8uMZM&#10;fP3x5e5//9X7EStbraWEmpFrexihT9HaTGwLlGANWLfZB7sdz2GbEXZrn3vLyMeGJntEDaP4+/5I&#10;XUWtVSCfWG9C2VeWmeX4f3fIfzMNyqnux+I5KF/w/EtWYxoHJsOkRt/YPPmXhv55z3955O0O8vYk&#10;htl1knS7ZAERITbOKInUKSuxP2s8u/4KsANLgrnxmz/ml9L/AOBhmyTzZ+LYGI4R5X0Hd59XgPmK&#10;zudU/wCVeabZR+ve6npEVpZRDvI2oXaKv3nPNJ6fJqY6THjFylj4R7/EmH0WGeGCeolI0Iys/wCk&#10;i+ztLsNI8uaPpflq1mje00CAWskvQPOPinkJ/wAuQk17Z9I9k9mx7P0uPBDlCI+PefibL89ds9qj&#10;tDWTyyN3Kq7u4fcEHca75ct6xS6la7HZgytQ/wCxrmYc8BzkGuHY+qmPThkR7q+9ROt+W7hdtStC&#10;a/GCaGv8y1pviNTD+cEZOw9WBvhl8r+5Aat5t8qaNZXN9qutWcVtbIXmlMigFVFakkhRTxJFME9V&#10;jgL4gzwdgazPMRGIi+pFD8fa/Gj/AJyW/Ny0/NLzqX0ab1fLmiCSPT5hXjNLIR6kqVoSoVVRT3AL&#10;d84ztHVfmMtjk+4dhdmDs7SxxDmB+Pmd32T/AM4j+SbXyh5FtvNc1vG2ueaEW8e4k+1HG4P1dF3B&#10;+CM8v9Zyc6LsHQjg8Qvm/wDwR/aGWEjSQPMXL+rfL/ON/APqF7ya5mJW7ZnY1VhXc9T+2D26j6SM&#10;6kRAHJ8WlmlkltL8fNATm7jkFy+oGj1EIUgu1NiI1U0A+W3iTkxXKnGnxg8Rnz5d/wAK/HmVJU1G&#10;4RI3uCIlqZE5Ek134k77eIA/rhJiOjGMc0wBeytJ9bWJvqjoBGKNI1SRTrQdv898A4b3Zy8QD0Vs&#10;kOpLe2nlvzdqF3KHA0toI67Hlc3EMI2/1WbON/4Iupji7DzgfxcMfnIPb/8AAt0WXJ29inM2IiR+&#10;x+Rn/OV9+z+avJmmVFLDy8ZyP8q7v7kn/hYlzhPZLFwdmwP84yP21+h+gu1Z3qZeVD7L/SnX/OF3&#10;lTXPNX5k+YDolh9fm0ry7LLcVZFSNZrmCMFmkKqKkUG+eg+zubHhzznkPCOGvmQ+Vf8ABS0Wp1vZ&#10;mLBpoccjlBI8oxl+kh+i91omuaNeNZalYPpl9blWaKQBHU9Qw2+kEZle0OHXasgaOeUg/wA2UMWM&#10;f1p1LJI+URT5d7MjR9nE/wAoYsUJRP8AHCebKf6sLjiiO6RJvzTXWYmvLey1i41aO91S/LpqVqWl&#10;kuIzFRVkmd6g8x0oemePdu9n5ezrxarUmWXmIRlOZF9JylICI/zbPdT777P67F2uI6nS6YDGbEpz&#10;jDHZj1jGMZSmT/WER32k8EJVUk4hm6gk56T7F+y+gxYMOujKWTJKINk+mMuUgIiuRseq3yD299r+&#10;0supz9nyjDHijMigPVOI+kmRvmKPpp65ZeXNB8r6Zaaz58+sXV9qKerpPlK0b05WjPSS4k6op8P1&#10;moHayyzyyMcXIc5H9DyuHQafRYo5tbZlLeOOOxrvkeg/Hk/Pn/nP2TT9Vh/JjX9L0KLy/Zm213Tv&#10;qELmUAx3MEoYswBJbkSc4j2g4oawQlLi9AP2kPun/Ay1GPUdmTljxjHHxCOEG+g3vvL87rG8fTL/&#10;AE/UozSTTbqC6jYeMEiuP+I5rMU+CYl3EF7rVYRmxSxnlKJj8xT95PLTeXfNtjrXkrzTEJfJn5qa&#10;TJomu+CR3yVguF32aGRlZT2656R2jphqMJ+b8q+yXbEuye0Ik7C+E+8Hb7dj5Ept+W+uaxrv5avo&#10;XnCX1PzN/IrUn8g/mZI9fUuvqG+lalTul1akPy7sTmm7Jzkg45cx+Pt2L6J7d9nRhKOrxj0TF/s/&#10;zTxD4hmE06yxtFzoIhO3/Ct7e22bcCngZTEhXdf3LtNspdX1O306zHq3d3N6cMfWrSIKk7bAAVOC&#10;cuCNnkGWnxHPlEI7kn7w82stU078wfzAm8/K63n5SfkDdXGgflUrgej5i87lfT1PXePSSKwAMMDb&#10;jlyZemaLBA63PxH6R+Ps5DzfT+09Rj9m+yxhif3uQC+/fkP876peQpl9vxGjea/Nd/erzttO1AWT&#10;yEepdXs0DAhKmrcBJyanTbB7W6r8v2XqK2Phy+6nk/YPs6Wt7UxZpbiMwSe+XN86y1XyRpyFgq3u&#10;v3sor+0Le1tox9xkOfOchwdnQH87LL/YxiP0v0rnN6v3Qj9spfqfB3mqOf8AxP5iqat+kbmu1R/e&#10;NT8M+yfYwx/kXScPLwYf7kPxH7ZEjtrWcfPxp/7opGLeZjuqsdu39KZ0peZ8SIVFgnVgSoqCGFOu&#10;x7VyBFsTkj0L7s/5x0Da9Yfmf+YnmDVrG789/mX5jDapY20gMtjpGlxiOxtzGxLIrs5IB/ZjTeue&#10;cYuy8uk1GWWTfiPpP9Ho+09ve02n7W7N0mn0x4YwgOOPdMbH3i9wfN7heQ20MbyzXUMUSbvLK6Iq&#10;j3ZqAZsY2ejweTCB1H2Pin88fPmneZ7i08reXpo7+w0mcz6jqcTAwyzceKxxtsGCAmpGxJ22Fc3/&#10;AGbpZQ9ctiXn9dngDQ6PnlrCSp+AU/1v7c3G7hDOO9r6i21U/HBuvj+b2/yRpFyv5PfnTqccMot5&#10;YdIspShIRkXVbN2DgijAOY9wag02o1Rr88x+ZxA89/uP7XN0wmcOacboRF91ccefx4eRsGtqNv8A&#10;/9b64TPHoUSXF+g1TzA6K5VwzwWzUHxSMa83Hh0GbWMTPlsHi8mSOmF5Klk8+Uff3lKb5YrFv0nr&#10;cZ1HW7tVnhsJqlI1b7MtwO9f2UG3jttk4XLaPIOPmlDH+8y+qctwDy98v0R+bzD819Pvx5NvL7VH&#10;B1F9ZsJ5YJWH1hEeC4RDIn7AIPwqabdqZ5p/wVIiXZmMjlHIPtBfR/8AgX8cdfm4z6pwvz2Iqx0H&#10;cqflh5XjuofK/nm6T1I/L2lXdhpSkCn12W9uKv8A884mJ+kZrP8Agf8AZP5iGDVz+nHCcR/WM5fd&#10;E/a7z227UOlGXTw+rJKJ+HCPvP3PkH/nJz/nInUtI1Kfyb5IuRZzx739+tH9BWFVCg/C0rj4qsDx&#10;BFByO3Z9q9qyMvDgW/2X9mMOlxDLOPrPP9Q8h9pfn3qvmPXtULT6lrmoX8z/ABNJPdSuan5tt9Gc&#10;/wCJKR3JL3EccYjYAfBicmqarG4MeqXqEdCtxKKfKjZfGcu8sDEdwQt3qOo3wCX2oXd6i0KpcTyS&#10;gfIOxwmRPMoEQOQUWPwU8RTIMn7Bf846+YLPzd+UflhbWVPrGlWyWF9b1+JJrZRCwp/sQ3yIzvuw&#10;tTGWGuofn/8A4J3ZGQayOcC4yFe4gk/aD9hewmwk9RhDWRRQzSFuIp4Mx6jfoNs3/iB8qOllZAvz&#10;VI7f6iWPrLzY1ePkCa70DEmop4Hf2AwGfEyjgOL3/j9f7EYlzBxlPrxJw2YkkksewORIb4Eb/t/H&#10;UfYhEmhjlJ9ePmRRfUYHiPEKdhTCWuAAN/jvtIvPLm08ia3OZeaanf2Fqh6luBlmYk1Nf7sdOmeZ&#10;f8FTPXZcMf8AOyR+wEvrn/Ah0Z/lPLlPIYz9pfjD/wA5LXv1v82dRtwfh0nStKsunQi0Sdv+GmOa&#10;z2fhwdnYB/Qv5kn9L6rrpcWomf6R+zb9CSflJ+YF95BufMVzpfl5/MV/qVnEjwBpBHDb27tLNLII&#10;lZqD4dz8K9Scp7a7IPaUYQMjGMSSaF33fJv0shEkk0/Vn8o/zKuvzZ/K20u73Tbq2udFV73TLm+l&#10;HqwacjeldIrNRp4BIUaJgKD4h2OX+zGv7U0859lYpxlI/Rkkb8OHU1zMo/wx7zvsA8D7fez/AGZK&#10;Ee0dTGRji+qEBvkPSN9InnI86BrcstjkE/p6ZZXAljvpoyWaiq0tSiVY9AOR703zUe12jwaXNj0G&#10;mueS+LJMm5zyT2HEfIb0Nhxd7lewmu1WuwZe0NV6MRHDixgcMMePHd8I8ztZ3PD3PS/K+i6B5Y+t&#10;eY/Ot7aqug381pY6GZkMl5fQEUHE/wC61JBr0P6/QfY2U49nnSQ+rHkyRJ7hxX9tvA+22jwQ7UHa&#10;WoHonjxyjDmZT4arYchTENa12DzFqt5q2o6nHPeXrl2VWJCqNlRAAaKo2Gdvjj4cREch7ny7WZZa&#10;vNLLk4jKXlL4Abcg+Sf+c0tPjuPym8ganCfUXS/MeoQs5rsJ4YKjencjPP8A2qlXaOH+ljmPkYl9&#10;4/4Egrs7PGiKyA7gjnHzfmOy80eMnseI8a9RmsfT+T9u/wAt9MGo/lX+VXmRbiWW08y+VtPuYbmi&#10;/wB9DELe5iLVHxRyxsPlTPRuz9cMmCJJFgAPy17Vezc9L2nmEIylCUjIEC64iTW3Kvup6Bq19D5Q&#10;/Nf8vPzPvXr5P/O+yi/Kj85n5ACHV41ZvL2qSUNAZN4Cx6AjNDqh+X1InDkT/Z+p9Q7EJ7W7Hlps&#10;4PHAHmKJFVL7Kl77ei3+iSaXf3On3ahZ7aVoZUqOpRx+I3zexzCQsF8yy9m5MUzExOxrke4sD8+X&#10;evWNjoP5Y+RLr6n+av52xyWOl6su58ueV4FK6xr7n9giJjFATTlIRQ7Zqu0tSZkYoHc8/wAfjd7n&#10;2N7Ghp4y1+oj6YAUD1PQfHr/AER5on9D+XkTy7+X/kv0dH8jeRbD9HaGJWCwwWdqpe6v7mSu/Li0&#10;sjnr175s9LGGkw/j5PE9t5tR292jQEjZobGt+cv1eQAedaV9Y8++U/Pn51pLcaf+XVtpx8mfkNoU&#10;v7t77TpNQt21bzFPGdy1/NAqx/yxrTwzzn201csvZufKeUuGI+Mh+Pc+4+zXZuHsvLg0WMeoXKZ8&#10;xE0PhdnzLAtbYxeVvJUNf7xtWuaH/LuI4v8AmTnkufbRacd5yH/ZAf717uceLU5T3CA+wn9L48/N&#10;W0fSvMMl9EGS31WFLhiAKeoP3clPpAJ+efSn/Ak7YGq7G8CRuWCRj/mn1Q+8j/NflX/gvdifle2/&#10;GEajqIiXlxj0zH2CR/rPMV1UbVkK0PQr/EZ6h4ofLjpfJGRaoGU0mX/P5jD4gLTLTV0V4dUntbhL&#10;uzvJLK8j/u7q2kaKQf7NKEZXMCexDLHGUPpsK975i1fVVVdT1m91RFNQl3cyzAHxAdiMhHHGPIAM&#10;5mcuZKXNfyIKJ6aqD0A6/jltlrGAHnbZ1GSgqUVseIo/LjzWLe3TyCOIiVpGCoqipqegAoa4OIs/&#10;AjT7XufL4i/KvTvyj0e8Sz1C5hk1rzdfmgW91xUae1sOQ6pCQsAJNPVZm+yFzwzWe3eHP7UYICda&#10;fFKUTK9pSlCUL/qiUufL5P0JpP8Age5dN7KZ4iF6nPCMyP4gISjkEPfwxr3l/9fr2s+aYfPV3J5a&#10;/N6TUfy9/MXTALWHz/AJooJ6CkS61p6FdmWlLiEVpuVK55zPtLxz4WqlLDlG3ELAP9eP++D9G6Xs&#10;v8jHx+zYY9TppGzikIykO84ckgf+Vc/dYLFtUvvNnkdbHyF+blrqGveTLkGfy3r2nXnqz20Um5u9&#10;E1IExzRHq9vISjdCI2+LDPUZ9L+51XEYHcSB3/rQl/EPI/Y5mLTaHtInV9neHDONpwnAAGv4M2Or&#10;gR0nGiP6Q2eueWV8zr+X/mu3vPNyef8AyRbTaP8A4M8z15Txj1bgS2VwstbmCSMMpMEpKrXlGSpr&#10;mp9pjkPZM7yeJjE4cMv9NYPUEdx+Dzmtjpxr8Uo4fAzyE/Eh0O0anEj0Tid6nHfpIAvRtE1a7j8n&#10;+XLCO49OEzaqEiBNGkZ461C1atHHE06/PNv7CZj/ACZCN/xz+8free7U0kZanLOrIEPuP6t35Rfm&#10;pLcS+fPN73VfXOr3XIHsBIVUfQoGbDMSc077y7DTgDDCu4PN+Es8kdvBE888zBIII1Lu7HYKqqCS&#10;T4DBEEnZsJoW+ovy6/5xavdWtU1z8xLqfRbR4zNb+XLUqt5Ig6maUhhH/qgFvEqds2ePTAC5n4OB&#10;LUSyGsY27zyekax/zjX+V2q6ZJb6NDfeW9VQFItSF1Lcor1IRpYpSwdSRRuPE7ih3yXBiltyZHHn&#10;hvfF8KfA+uaRfeXtY1XQdTjEWoaPdS2l4gNR6kTFSVPgeo9sw5RMSQejfCYnEEdWX/l3+afmj8tr&#10;y4l0SWK506/p+lNDuwWtrigoCeJDIwG3JT061G2WYsxx7cwejXkwiZB5Eci+rNE/5yz8oTxxx6/o&#10;Gq6HPT4pbRkvYFb+YVaKQU7fCaZkDNA94+1gfEjzEZfCj+p6Xo352flBrPpxwedre0kYjhBfiWxN&#10;a9OUqoo+hvp23kBE8p/oZnVHrj+wH8fjvehxzHUbaObTLmCXT5RSGe0mWSJx12ljJH3b9+xyE4zj&#10;5By8GbBM9CfMb/IrTAlgGMlJp23bn9habdBStK0pUDqK/s5XtDr+Px+OjkWcu1UPL8eXv5f1l/mK&#10;aVfItlLI7yzavrdzI0kn2mSytoo46bCigzMAAAB2AzifbjMThwwvnKUv9KAB95YaWERq5AAARhEb&#10;f0iSfj6R3+9+SH52fXdV/Ob8yYrO1mvprPVrm3MVujTMsOmotu7kICeKLFUnoBnbafGMGGEDtwxi&#10;PsAeRnk8SZl3kn5kl9wf8+/NN1q38rfmp5g0XTT611qOnaZd+YI4PUkjtY4ZJpbX1OLfBKZFZ16G&#10;gLdBl0jnI4MXpv6p/wA0dw/pH5Dn3BHBgnMeKQe6JP2/BW8l2UnlH/nLT/nIbyHqV5dXnl/VfL2p&#10;2Wmcjz9PTru1V9MjjAAVUiS6RVoABTNP2oMPZ0hKvSBOPmeOPf5yAJLtOzc+SeHHljXHCcJ/HHPf&#10;7L2ZP+aesW3lXyXb+XNPAin1SJbG2iXqltEB6rfSKL9OcXo4HLkOSXR7n2c009drpajJvw3I+cjy&#10;/X8HgXnmaW70j8utR5vJNNoLW879SWtbmSPct3pTNpp5erID/O+8PS9mYDj1GpiByyX0/iiC9K8i&#10;fklDdaDp/nX8zNZvfLHlzWFMvlny5YIsmtavEpoZ41l/d21uSKCWQHl+wp65majJp9HjGTUyI4vp&#10;jH65ee+0Y/0j8HWdre1k8eaWl0WMZMkdpyl/d4z/ADTW85/0RVdSifzng8g33/OO3mnTvIGltpsH&#10;lbzJHcalHNqh1S5aWaCJg8zUURNwtyOKqBtkdNrRnODIMZxx8WURZJsShzsgfzemzwnaGp1WfUTO&#10;pyRyS8IfTEREeGfKgT/O5k2/NAkg51IdVJ+kP/OPOjXPn38itH/K7X7wPZecdY1mb8k9dnIVdK84&#10;aWBNd6DLIekWqWcizRCv94JOpC5fl035nBwHnuYnzHT4r2X2yeyO0BqI/TQjlj345cpgd8D+N0L+&#10;TsMeuz+efyH80XD6RY/m1ZNo1nPPVG0rzTp8hm0e6Nd0aO5T02pv8WaTsjPwZThlsJ7e6Q5fqfSP&#10;bns8anRw12GpS054tv4sUh6x5iql8C+zNNt9N/NjyX5M/PTz3cny7F5Q06607/nIkOVVrDU/J3rQ&#10;3yEEq3qXZYhab8SpHbOiyYPFlHJLavq/zb+98s0Xa57PxZdJjHEZG8Pn4tfZDhB8zs8H8z+fNW8u&#10;+Qte/MvWLY6N+aP/ADklbRw+WtErxfyt+XVl+70yyjUbxtPH8ZpuxYt1XMDtTWfl8NDaeQf6WH7X&#10;o/Y7sL+UtcJT9WDSmyT/AJXUHc+/hO5+A6pd5N/K+W7TTvyenvG0TVvPmkxeZ/8AnILzIHMZ8sfl&#10;/Ewlh0vn/uu61dlHMdRHQUpXHsvQ+Bj9e0pC5f0Yd3vPVPth7RHX6isI4seKXDjA/wArn5GXnGHK&#10;PnZ6vcPMnmqHzVZebbzTNOj0Py3otloXlvyjoMQCJZabDLLNHCFXav7qpPyHbOe9sNR4mhnIbAyh&#10;EDysn9DDQ9mjQeBiJ4pk5Jzl/OlQj8t9vn1edeeAsFl5DtAxPHy2Llwez3d9dyn8KZxWtjw4NNH/&#10;AGu/9NORc7sz1Tzy/wBsr/SxiHld75HH5kyaf5QiCDUtXu47XSrh/sxyzkJ8dATwIPxU7b9Rm+9i&#10;u29R2T2jA4hxRyEQnHpKJPP3x5g+8ci6H/gg+y+m7d7LnDKeCeIGeOfWEwPtjLlIe48wHwd5r8n6&#10;n5V1bUtPNwLq3sbmSA3UBWaP4GK1DrsVNKhv1HPpjT5MWqh4unnxwPUdPI9xfkntHs7V9l5/yuvw&#10;nDmAupWBIHlKB5Sie8MYX60P+PxlH+qf65d4cv5xcMiH81stfCtNSr4/Bj4c/wCcgRx/zFNpbum+&#10;ok06gKB/HAYz/nFkIQ/mNLNc9r2RqeFAP14OGf8AOKmEf5oVo5buV1jieaWRzRUB+In2FDkhCfeW&#10;BhCIs0AH03+T/kK7tJY/M+to3rqOWmwP0VuoenenUHx6dM83/wCCF7XfyZhOh08/8IyD1kf5OB6f&#10;15/7GO/Mh9Y/4FXsMO19RHtPUw/wXDK8YI/vsg/io/5PGf8ATT25CQfRgDekzV32PXvTPnva6fqI&#10;zHG//9Dper3WseXrKy0L8z9Dh8/eRboSR+UfOWl3aNc20amrLpmqKGDKhNWtbhfh6cY+ueWTnLBC&#10;OPVR8XHXpnE2QP6E/wDeS+x+mdPiw6rLPNoMh0+cb5Mcx6ZH/bcXS+mXGd++SlFda75A8rLqemXF&#10;n+an5Fa1ffU7zRNWR4RBesvIwtAxMlldqu4lt2ZD1qemZWOctNh4okZtNI1R2o91c4y842GrLg03&#10;aWp8PIDpdfCPEJRPFce8S5ZMd/w5AJDuD0PyV5O0D/A/nr8wPIt7fP5O1iCytZNF1iJo7/T762vo&#10;maITKoiu4lSRgJUNR0YA5gdt9nYv5Jz58BPATDYjeJEh15SG/N0XaXaub85g0WqjHxoGR44H0ThK&#10;J34fqxysbxPvBpm+nL6nkfRXT4nTWNTovgBFZ17jY1ofoPWmZHsPIDszfpkl90XV6mBlrZ1/Mh98&#10;vx+C8s83/kz5F843ra1rWlznUJlAuLy0uGt5Jim1ZQvwswUUJpU0+WdZkOKXqkLPfyaoabLE8MJA&#10;Duq693kmvlH8s/InkZ0ufL3l2OO/dWQ6nclri4GwK0kcsygioNKfhlmOcY/RGvx3teTTcX95kuum&#10;wHyZrfmeSNZYiy3ETkEKK9CKEAdfh+/55KRkRyN+5lijjiaMhXveO+avPHl7yHHcX3mbWYrFQpeH&#10;RkdZL2c0A9KKAEt8VB8TUA4Ka9cx44TGXFPYfb8vxyDmZdbHg4cfql39PeT5b/6Yh+avm7zHcebf&#10;M+veZrqIW82uXsl2bdTURqxoiV78VAFe+V5J8cjLvcfFDgiI9yK8t+QvO3m2GS58teVtR1i0hYpL&#10;ewRH0FYdVMr8UqPCuGOGctwETzQh9RpAeY/KfmjyrJHF5k8v3+iNKaQtdwskbn/Ik3RvoOM8cofU&#10;KQMsJj0m2LHpTrkUxZT5N89eavIOpR6n5W1aXTpAwNxZ1L2twAa8ZoSeLD36jsQcsx5ZQ5MZ44z5&#10;/tfpN+Wn5haZ+anlz9P28RtdVsXW31zSC3MWtxSvJCd2jkG6E70qD0OWThGY4x8u4uTp9XKH7uXP&#10;oe8fr73qet231+b8sfLy1Iu+Es0bAqR9evnqSCBT90qn5Z5/7UROp7S02nH82I+M5/qATp83BDU5&#10;j0P+4gP02+Q/+cYNITU9X/N383Htlu7zzJ5ovtP0eZx/d2v1lry6cbftmWNT7LTOj9pNQOIYr23P&#10;6A83o4HhuuVD9aD8q/kb5xim/NLzn5C1Lzb5P0zQfO2o2eneYvLN3LFaWhhWGZVmtoWHIRmbiSRS&#10;nw1yrUdo9o6fHjzYoGWLgBkR39eXl5U7PRx0OXiw5ZR8QnaMq5fEfYDb6D8h6D5ou9QvvPP5hy2W&#10;q/mh5sistO13VrGERq9tp0K2tmgRdvUlVRJLxABcgcRxzQ9t9rS7SyRMQeEAUOpl7u/p/anT4Mel&#10;9EfpBJ3+fPufL3n3XZ/MvmXULx5HS3tXa0sLdhxKRQsRuD0LNVj86dsuww8ONVv1fY+xdJ+U0sYA&#10;7n1E95P6hsHrP5VeRNM896b5f1DzNM8fkn8urrUL3zpIpo8tqzQS29jH4yXczemvgCx7ZlaOOMZc&#10;mXLtjhESl51sAPOR2ec9oO18vZuXLHAf32cQGPyl6hKZ8oRHF8gwT83vO/nv86PzQ0z8o/IbpH5s&#10;85Tx2uqXMB9G20nT40qtsrJ/cwW1speVh0QU+0xw9i6CfaupOt1A5n0R6AD/AHsened3idVlx9ma&#10;bgiTQ5n+KUj98pH73rmqflB+V/kL8i/zQ8ifl+NS1nU4mt5vM/nTUZlX9KXMdveW6m2sl2gjjd+w&#10;J3CuxkDKu69ockMeHHKF/u80CSfO4n8fpdfpMGo8UTzEDxMcwIgfT9Mt5dSf0WPTRPzu/Kf8trn8&#10;0bvzJY29wbWXSNDkvrOX9hrx5EjtopKjZXJYH78v1+sGlESesq+HVgNw+t/+cObu38y+V/zI/ITz&#10;bqE3l9Ne1qy1DyZrf2Z/Lvm20qtlfRbVV/rEUaGh3pxOzHNrpswJECdpcj3S6fPZxdVpDLCdTjFy&#10;xfUP5+KQ9Q/zaJZ5+dWmalrFrYfnELEeXfOllqzeWfzr0O1UL+ifOemhT9bjA3EN+ircQt0NQerZ&#10;p+29IYyGohtZqXlIdfj+Ob3vsF21GeKXZ2U8UYx4sZP8eGXOPvhyI7vc9AuNPu/zN1jS9Rl1mHSv&#10;yF/OyPT/ADr+fuiQBjPL5l8rhre7022jTemqyQwSSim4UEkVHLMl23pY8AzT4eMWRR5jYi+W5H4t&#10;4nW9j5dDnyYcceLJikY4ySK8PJvGR/qAkfPuYYmrzedPOHm38/PPfl2a+0vRtXtdI8iflx6ZWXV9&#10;dkpFonl+2QgfBHRHmoKAVPQnMXSYzrs8tVkHoB2Hef4Y/DmXtu1NXj7D7MxdmaSY8ScSZTH8MP8A&#10;KZT5yNiP7A9b82xXf5deX73yLd6omsfmd50v5PMf/OQHm23Jrd6zNaSyx6VG3/LJZRuixoNqKD1L&#10;Zstdm4R4d7neR86O3u5PNezOg8aQ1ZjUIjhwg9I8QBn/AFpEH7fJK9PVk8ieYpSa/Wdd0uL58LW7&#10;kP8AxLOM9rTWgHnkH2Rk7rNf5zGD0xzP+yiEk/MN3+v+WICf95vKukIP9nCZv+Zmc12j/kR3Ycf3&#10;X+lj2T9GQ9+Wf31+hA+TpptCsvNvnOvCfy3pj2+jPTkf0lqtbK2IFVqY0aWXqPsdR1zb+zOHizyz&#10;f6nHb+tL0j5Cz8GzXj8zPFpuYnK5f1Mfrl8zwx6/U8mis9E1dD/ieBG0rT7Wa+1K8cAyJY2cTTXL&#10;RyDhKpEaHiUYxcqAlzse87K1mfS5hLDMxPXuIHeOv3Nftb2Lo+1NFPHrcMcsB9IOxjOWwMZD6TZ3&#10;5TPcA+UdZ0vTbPyr5S806vbtY3nnKO51CDSbUENbWP1mWG0d2Y0dpRC7dB8PE78tu803ttj4ow1G&#10;MgkWTHpvt6T3+9+e+1P+AvqIYJ6jQakGMZ8AhlG5PDxSrJHoNhvHn1YtCvl65/udWRdyOEzFGH/B&#10;Uzp9P2xoc4uOUDyJ4T9tPmOu9l+3dESMmlma6wHHH5xtGP5fi2MbNJyFQ6qzCh3BqKjLcuv0cBcs&#10;0K/rD9bVpewO29RIRx6LPInoMU/+JZZpH5T63quu695d+rm01PytbW935ktbkrAbJLsxrAkxlIAk&#10;cyrRBV+vw/CcwtR27oMAJOS66R35/Z9ruOzPYft/tDJHHj05hxEi8hER6eZreVD+q+t/yo/I/wAv&#10;eT7C+86+ZdHXzRf2qm38q6FcQSCzub5qh7iYOFaeG2Uhyp4cn4oUZanOA9ovb/Jp8Uhpo8BI9Nj1&#10;Hpd8gI86+q6fVOyP+BLo9NOA7Qy+Pku5AbYscegrnOcjtcvSI2auk9u2uJZZ5rt2ku53Z7iRxRix&#10;6/CAKfICgzwPNlyZshyZCTImyTzJ7y+7YDjxxjDGBGEQBEAUAByA8kOCPRYe2U1u2cQ4n//R6bqk&#10;sAh03X/zRgNjpUcfP8vfyW0gm2muIpjVJrgfE9rDMaM8zg3FwT8O1GHmE4Coz1QqIHowx227z1AP&#10;Un1SfpjBGRlPD2eeKZP73Uz9QiRzEek5x6QFYsXXfZG69PBatpnmH88SkUun26/4C/IPSD9SjtbZ&#10;t42vFUt9SgbqQ1bibq2ZWpqAGTWDkPRhjtQ/pfzR/si4nZ+GWYyw9k8pH97qp+oyl14L/vJ91fu4&#10;dGY+T9Q86+bY/MHm3zTLY6F5ev8AynqFj5F8qx0tI3gtpYLg/ouwWpMEXo1eY7Mf2mbYa/XHU6rR&#10;ajLmqMDiIhHkKiYy9Ee4VvJx+19PodAMel0wlPLHNCWXJ9RuQlH97k/ny4vTAch0AZzoAeb8uUaN&#10;+D2mv3bx1FRR7W2rv07f574+w44uzpjuyn/cxdFqDw9oG+uOP+6k+c/zm/Om58gWVnpehxRT+YNW&#10;jNwv1gc4bWEHiJWUU5szCijYbVbpTOw4xiiDVylvv0aM3FmySgDUY7EjmT3e58R6p+a35k6rPJNd&#10;+eNY5SGpjguXt41r2WOEooHyGUnUZD/EVGmxD+EMdk87+dZUeN/OGuPG4o6HUbmhB8f3mHxp95+a&#10;PBh/NHyYlOXkdppHaWV95JXJZmPiWO5yF2zqk18r6JJ5n8zeX/LkcnpNruoW9l6vdFmdVZh7hanL&#10;MUOOQj3lhknwRMu4Ptj80dIuv8P2SeR1NhJ+Ws6XvlLSoiwilis1ZZoJFU0Y3EfKpIJLHOH1fbfj&#10;6+eLISMBvHXSIuhP38W9udg0gx4IzH959RPf5e6tmdeQvMfljzZpmh3WvRHVfIfmiFDqunzBZhHF&#10;MOLPwcEc4G3I78SMxuzO1c/ZWs8DPInEJcMgdxX84X3c9uYXX6UarCZ4gPEq4nlv3H38vJ4L/wA5&#10;Af8AOMeofl3q+o33kwPrfl6P9/LpsJM08EDjmk8IqWlgZCG7sg61HxZ6Vn04BuG/6u8d4dDodX4u&#10;MSkKv7+oPcQfm+Ptq1BrmI7EPtL/AJxAtbyG488asyMulyx2dkrsDwe4UyyGhAO6IanwqMy9PtCR&#10;9zj5hxZIjusvtjzhqUWk+edcvpGC23kHy3fXBddgjaRo7kEV/wCL1FPfOAlkGb2jlPpi/wCncNv9&#10;kxI/1q255T/u5/8AEvB/+cXbJNG/InyZHwLS6wLrUbpjsS11cNxP/AKMt7bmZ6yflQ+Q/W0aU8OI&#10;V1SD8l9O1mXzL568+x397pdhqHmnzBHp0EE0kSXUbXUlvI0iqQGj4oVoRQn5Ye0dRPCBjhIg8EQa&#10;PeNx8bd7g1OGXZ0cPCJSlOUiSAeGpemvPa/IJn+fn5t6r+UWi+XNQ8uQJLrF1rVtIJm2WGC3P1hx&#10;T+aXhwU9tzmF2HpBnzH1UYix/WB2PuB+bhywcQMpC48j52Nx8lOPyZ+WH5xXh/Mbyl+aGm+U9B80&#10;StqOt+WtQsLua+0y6mPqXVvALdGjlAkLcAzoQKA+ObzV5NJ4pOXL4RO8okSNHrwUKlE/w7jzer7N&#10;9pdTpdJHDLTSzSgOGM4yiIyA2jx8R4oSAri2l3hJ/wA6PzQ8qfl/5d8v+Qfyz06d7+Qel5e0Zl9X&#10;UdUu5pCianqMUNau7k+lEBsOKL3Oa8YP5XzRjiiYaeOxP8U973/pE/6UOky6nNGeTPqpCWWXQfTj&#10;FfTG+UQKs/xGyzT8pfytl/IDyzrF55iuPr35/fmVa8fNd0HDN5b0u6/0g2CzAOPrlyF9SdwCIkWt&#10;GpGsveER0kPChtKq2/hHcPOvkN+69HodLLtTKNRk/uIEmIP+UkNuIj+YDsBtxyPDsOMxmmiRfWNE&#10;89aXwCwSaRE6xiqgm0vYQQFLEfAvqKaliCGRSxSeWTne34E9nZq/hEZf6WQ/b93SRO71kRHLhldn&#10;jI/00T5dfSemxEjQljhHyl/zh9oqQ/8AK2llWk1leWWne4EL3J6/6wGa/wBoM9jDIdQT8wHR4cYP&#10;ED02R2u6Inlf88fOclkWtIvOXly31qyWMlf9Mhuo453UjowKl6jepzO7Nz+JowSd4Gv0h3fs8L1Z&#10;xVYkL+X/AEk+tNW1bS/MGit+bOtwtJ5a1eytvIP/ADlJYRKarZVX9A+bo1BJMunSSIJn6+mWrsmd&#10;RjnDV4jxcj6Zf72Xwea1uky9ia+Iw7UfEwn/AKaYj5S3AHu73iGg2f5n+RvOV7+SUH1aWKDWzf6g&#10;0sfO2+ri3AfUEuPtJbyW3CY8ftUTqdjxeq0hs6fLQ4CZWf4RW8r7iN667dX1TWjsztDQjtU3vjoU&#10;d7vaFcjMTuO/Kz03fTGnqdN1Dyr50Fhb3s3lfULqTydfXsazJBevbiGeaOEsQshhcDkVqOx2zRaL&#10;X6zQAZsX0WRvvC+4joa9x7i+bajT4tSJY5dQLrY1e2/dbx7zFomppczaiLmXVhcTNLc3b1easkMk&#10;bNICSSSSNwT1zeaXtmGo+r0yP27d/wCt7HQazBKIgRwUKA/h2IO327PTdb8p3nln8ovLWp6grQT+&#10;dNZm1KztWFCtlBbFLdyOo9QSFt+1Mo9s4Sx6LDf8UyfgI7fe6TFrseq7TyQhuMWMRJ/pGXqHwqvf&#10;bzT8y3EXmiCEkAW2g6HEo8P9x1uf45oe1o1liO7Hj/6ZxcvsUXpye/Jk/wB3JL/Pbt5c8o+VPKLQ&#10;tFeam480eZXdAY1e6QxaZayt0Rlt6ygOVqZdg5+HOs7O0x0mjhAipT9cvjtAHu9O/wDndXK7GEdR&#10;qcuouxH93CufpN5JDvHF6dr+jcx5vCPPkeoan5c0ryJoj/VvMH5v69B5Yhd2oYbK3aK51K4krRqL&#10;yhVjIA3DmOKrsd5ooWCe81+kn+3f3NPb+qAlGA3ERxnz5xgB7zZ9O1gbkvn788tbstS1y1ttIX0t&#10;E063Sz0G3pQx6dZRpZ2SkdiYYQx/yiTmPpsvj5Z5ehND3Dl9lM+3sH5LTafSfxRiZT85zNyPzuvJ&#10;4DFC88kMKj4p5FRB7uaD8TmxlIAE9zymOByZBEdSB83215Ug0rQnv/Nus2sdz5f/AC305te1OzkH&#10;wXLWhSOxszXb/Sbt4YiP5Sx7Zz3Z2Lx84J5D1H9XxNB9d9p9edD2eYQNTnWOG/IkUZf5sRKXwD0n&#10;8o9K17RvJcGo6ssmpeevzX1E+cPN15IYhK8mocjp8TEs0i/upWnI4DealdqZv9RllYiOZ3PvPL7P&#10;Lq8B2PocYjLNLaIHDHn9MfqPKtyK+r+Hk9786atPpvmufRtOfjpfk1P0HZWpH7t/qzH61Ky92muC&#10;8hbruPDPOPaPXyya2UQfTj9AHu5n4ystWg04zafxJj1ZfWT13+ke6MaFO1WO1vBbQ3NgGupkR4iW&#10;4MVK1YRv+0VPY/PNbERmaLTiM8dmJ2Hx+Y/Sxs+XYxMgSWR7U19aKgE6bVAp0NTtUYnTeob7fa5Q&#10;1x4dwOL7H//S7T5zB/I69hlsrS78y/mh5mthqL/mrq8fq2lstwoY/oZJOYlmUGjTyfEv7Kjt53rJ&#10;/wAlkEAzzTF+JLkL/md58y/SvZMf9EkSJkYtJiPB+XgalLh/1cijGJ5jHHaXUl5vZ6FY+UtE0z80&#10;vNtsfzC8w+b5Zrjy7p9wz3Olw3EbH1JtZuQT69wCOQtK1pRpTx+E4/o0+KOpzDxJT+kc433zPU/0&#10;Pm7PUayWq1E+z9Kfy+PCAJkVHIQeUcMf4YdDmrygL3er+VdL1KPznb6/+YGs3uv+dfPPlbV5dGaz&#10;9NtKt7M6bOyKboD05CqpxW3tQEh/aao4Y6nHI48hzyMsmTDMivpEeEnnyPL6Y7DqXmO0dfjOkOn0&#10;cI48GHLDiu/ElLjjvw/ULJs5Mnqn0HVnnlq4k/wFcJE/GWHXgFQ0pIZ7N/g6VqfR2p16daUwvYOf&#10;+C5o90wfnH9jpdbtrYnvx/dIf8Vv/a/Ob/nIp5W/M/V1c1gjstPWyp9n0fq6kcfbkWzr9X/eeVCv&#10;k4+kvgN87N++3gEm1a9PHKQ5BfU/5Q/846zeYW07WPPENxBa6m0Y0PynAWS8vPUICPMR8UaMSKKP&#10;iPX4Rmfi0wFGfM8o9fi4UsxyXwECMfqmeQ93eXt/5l/kx+R8WuSeS9L0Q6XcWMaWV95p0ydx6Opn&#10;aQLGzMksUTEKeW5INDmm1Pbelhrfy3D6RUTMHlPrt1A5HztnotJqc2l/MXzsiJ6w6E90jzrup+f9&#10;5BrX5aee3hYoNd8l6srKwr6byWsgZWH+TIoB+RzZb4p+YLIGOWHlIP0Btdc8s+a/Luk+c/KF1Lcx&#10;ai03+JLCShbTbosGSFwN1FGIqetKg0Izh/afsOOI/mMIJhMky/okm/k7DsvVmd4c1CUQOH+kOvxe&#10;Q+VWTyf5u13yQ1ItF1kSeYfJy/sosjf6dar/AMY5D6ij+Vs1OsidXpoajnONQn/vJfEbHzDmYwMc&#10;zj6HcfpD7N0LUP8AG/kWOJXDeZ/y8CxiTrNNo8jUidW61tnbif8AJIzufZfXnVaUYpH95h28zD+E&#10;/wCby91PP6gQ0GrPELxZ9/IZBzH+cN/e8T8x/lp+WevXzan5g8pWV9fhibi8s2ksjM9a/vjbuiOS&#10;O9C1c6GXCfqAJZjDE/RKUR3bH792X+U9PsU1byv5U02ytvL2gm+t4o9Ls0EYRGcNKxAPOpALEseR&#10;68j0wcyOLaI6Ns8uPS4ZyxgmXCfUfs/A28kj/NXzhFo35a/85BeeLm3S7udV0C70jSxJ0W58w3Kw&#10;K461McXqOB/k55v7Hz/M6/PqJC7B59+SW3yAJ+DX2pp60+LADXAOI+7HH9MjEfFkH5fWEflz8v8A&#10;8v8ASeBjTTdEsjcMNuJitEd6/wCyJOOqn4ufJLvkfvcKI4IRHl+h535N806T5X/J7yx5hvpGWK8s&#10;DeQW1R6lxcXsstyI1B6ljJWvYbnLNfjnl1U4Doa9wGzsOxdLPVcGOHXme4dS8f8A+cwjHP5S8sav&#10;bwLD+kdM8uauIQWZRLe6ZzlpXenqM2bPRaWGm7RMIcjiifmAT9tudGRGCcCb4M04/CMiB9lM3v8A&#10;/nD78sVt/LF95X/Njzb5Pn8yeXtI1m4tvqKajEx1CyinYwzW89nIRzfiAUahKqGJ5cet1eDTwHr5&#10;AXuBLpbz2j1usyQlMQiakR9RgdjW+xHnzGwJ7r7/AKL+VH5efkZLa+cHvNH8t+ebq1tYrX8wPzD1&#10;aztLuzto4VtxHpenSOHhoilnkIMzD4Q6NITHdpdNLBhjQEZEWSdtzzodPvrbrtgfmsWfIRlkckQT&#10;6MYJBPP1T5HuH8INkiQjUjPStBTzVBqOreUvNGi/mCyLJc61d+XdYg1a+jU8ZZXaK2Pr8nYAs6R1&#10;qv7sArbJFVLSZN5D1d5Bs/rv8D+EDfw7d01xxyBx8hESjwx6gc/TQHIE1v6rvMZpeU7aOefWreOI&#10;RyXeiapaJDxRfSC2nJIwF+FTWOMELsB6aLVBDz1muxeLpc0O/HL7Bf6B9g5VeX2jPhjCV3U4Hrv6&#10;uff1lz3PqkfVx8Pmn/nHKD9H+cfz802nFBr9tcRr7TrcSj8GGcj2hk8XSaWf9CvlQcMR4c2Uf0vv&#10;RH532Ys/On5UeYBUB5NV0Seg6/WbVpIV96vEaDxzK7FneLLHuqX6P0uf2PPw9fi/pAx/HyelflZ5&#10;1tfKHmCwk12zGqeUfM1vNovnXRZk5w3WmX0ASZGU7HieLeNAR3zotBqfByAncHY+4u79pOy/5R00&#10;8cdskPVA90on9IsfEHo9ZttB1vynY6t5KksIfMdt5MSPTvK35pRXCzXF75DmMV5o1vdvU/HbPOIN&#10;/ikCIfsgnML2nzmcZY8VHgiDOX9EkeHD5m/gHz3s7NMiMZkxjORPhnYDKAY5JD4D4Werzvzg4l01&#10;ntZ1hu7L0JaKWWQRzyNbpxIO1WYk/LOc7G9BOOf05NvjHb7bey7Mnw5KIuMrHlcRxH7B9qbeQX1j&#10;zDZ69qupy2lh5b8naN+m/Mvmm8l+rwW1ukUjsJGoQSxiIFB4+GbLN7NHUCUtPQoXRO3wP6OXucPt&#10;men0JjZNzkYiIFk8uXkLTrW7vUNf8neX9Wupr2HQ9YtP0p5VfUVki9S3khQIUjnAkQFCvw0FKjbf&#10;Ob7X02rxY4YdSZRiLMOLly3o93Lbp3OF2dlxjNOWIAyvhlXv2v7femnm208l+XPMv+INWX/F/mJt&#10;O0yTT/K6o0en2rQ2FsgfUJSOUxUgEwxLTdVZiWCnto9kacZY58p4zwwqH8IqERcj/F/VHld8mPZ3&#10;5zVYPCh+6x8U7n/HK5yNQHKP9eR6EjYEjhGu6le61ql7q+pvNealqMk015cAM0hLcTKQsAZ+Chl5&#10;iHlxQqzxXEJV8vzZZSkZHcn8Hl9tchRIlGi9jpNPjw4444DhiAABt8NztZ3rjqzYjPFMGLx/UbmO&#10;b8wfPmqWLBtJ/Jzy8vkPQp4+LRnzBr7SnVZISgEdYYfrUYKBR8CMFUEAZmsn+W0xHWuH/Ol9XyFh&#10;0nZUP5R7RjOW8TLxP8zFXBd7+qXDLck7myeb458+XAn8w6gisWW14WyH/jGor/wxOUdnxrEPPdPt&#10;Jn8bWz/o1H5D9aU+VbI3nmfQrcCoFykjD2i/eH/iOXazJw4ZHy+9wuxcIya3EOgkD8t/0PqnzVDC&#10;/wCVcNlfM8Wha9+ZPlrT/PF2p4iLS1hu5Yw7H7Ks5kavSsY8BmP2IImEvOUQfdu772zzTlnxAfw4&#10;8ko/17iPsH3vevMd/qEfmfXLeSY2l3a300MVjCAwt1gfhGkaenDIERVAWkZ2A375Tnyy8WVnez8P&#10;uP2OboI4o6XGIC4cI379vfIWevqekeb2g1uez886cyyaX525T3PA8hbarHxXULV6dGWU+ooO5R1P&#10;jnH+0mk4dR+YhvDLv7p/xx+e/uLz+i4sAlpZ7SxbD+ljP93L5ek/0olk9+ljLaSxX45WiKpMiA84&#10;2Sg5Cm44g127ZrZgDZ1+GUxIGPM/axWS11GK7t7KbUEayueTWmtnqsaqWajjvxBG+VeJP6b+PVzg&#10;cRBmI7jnHpfu97//0+n3Gs+b/wAvdFSz8w2dj+a/5H63cuLP948ttbzMSWitrkgTaddxVI9NqCvQ&#10;MPizzfHlyabDGOQDNp5cu4e484SHcX6Vlp8PaWoMsBlpddAb9JSHfKP05scv5wv3g7JOvly9sdL1&#10;nzV+TOsf8rA8g3KK/nf8udUiEl/ZxLuBf2MbAyrHv6d1bkOvUFdzl8NLwwlPSnxMR+qB5j+tHy6S&#10;ju4up15y5YYO04+BqB/d5Y7Qkf6Ezyv+LHPY+bIvyT1AXnmS2h8jeaGTyzfW+pSeZ/yy1uaJ7i0Z&#10;7C4QXenSyKEuQrEDnEEnC7OjLVjHTxicWSOGXoMJ3CXMek7x7/eKl3h1ntDiOPFepx/vAY8GWAIE&#10;vWPTMDeHulxYyfpIOz0DRY7if8vfMi28jLNbaxpk6ceprDeIaDuc0nsB6seoj5wP2SdZ2lkOPV4j&#10;3xmPtiXm/mn8s/Lf5rxW8uv+rZ6/YW7LBq9iVWaSFDX0mVlZJACSRXxrUVbPQ/DhnHq5h1uUz08i&#10;YnYnkfv/AB+pjnlT8mfy58nTRatbW115j1SN2+rXuqhZVtpFFVaO2RVj5DrVgSO2Rx48ePeO57z0&#10;ZyGXKeGZAHcOvxe26XeX3lTy1e+fLznJ5h1CafSvy/t2PJo3ZeN5qPHrSEHhGf5m9s1vavaUtFpz&#10;kAJyTuMOvvl8OnmieCOpzjSxNY4gSyd1fww/zucvIPBb6K18u2w8xecdQGiaLbMJuc3+9N06nl6V&#10;vE3xyO52rT3zkexuxMuWYy54mGMGzxbGXWgOe/e7rWa+MYnHiPFM7bco+Z6bPgzz15km84+bvMHm&#10;meH6s2uXklyltWvpx/ZjQnuVRQCfHOzyZPEkZd7gY8fhwEe4Ifyt5q8xeTtSGq+W9Vm0u8KhJvTo&#10;0cyVrwmiYFJF9mBxjMx5fj3rPHGYqQewT/nRpuuzaLeebvIlvc6n5fuheadq+iXsunSByOMgaJlm&#10;jKuuzLsDmINDo6mPCA4xUuEkA/DkCOlI/fCuHIduVi/t5vYPJn/OTvkny3r9prI8u6/bLGskF9Yt&#10;Ja3Vvc2s6lJreUAxMVdT23Boe2Vdn9k6TRZxmxGYI2IJBBB5gtOtGfVYjjnw94IsEEciOe4Z7pv5&#10;wflP5gnKaX5nTRLiRiLO11lZbdkDHZBO6mPYGlQ2/XetM3lwP0SHx2WGScR+8ifMjf7HsflnRHtG&#10;1TzKJFmh0nSbqa0u43DK0tygtI2UpVTVpwdjQ0qM1nbOWWm0OfIdiIGvfL0/pZTyQzyx44m+KY28&#10;o+o/ZF87/wDOR0Fw/wCSml6VaxSyN5s842i3ZRGZEtrcx2kJkYCih5r1gtepXbpnLexmHwtKclfV&#10;Mn/Nxx/4qRcrtKYvNZ5Y4xHnLJMSNe6MLPve9+cidJ8ieYrhDx/RmiX7Iw/ZWG2elPoXMDSerURH&#10;fIfe67PEjF7gXxj5m8q+b9K8q/k7ca7fRX+ka75E0bVfK7WilLeOCW2RJYuNSPVjkXjIa77HYbDp&#10;e0tMNJml/T9V+88vg9r7G6rT5dHUIkTgeGd87HI/1SNx8U+/5yYt2uPyd/Li8ozU8n+XC5P81vPN&#10;aN93CmREx/KGI/zsI+y/1OnnHfVDuzy+2j+livk//nJj82tY/Lqw/Ljy7pWk2epeV9Cg8u6Z5xs4&#10;GGt3KOzQWEBuZHKQLbxtI7SRqG4x9QC3Ld6/XRjiAyUIjmevDHevuHnboYdmRGbaUjxSJ4L9Nn6j&#10;X6/0BX8tf84la35xW41jVpfMvnjWZ2Mmp6lp0Mkqeqd3BuZkmklap3LEE+Gcz/Lmt1RMtNhMo99G&#10;R+zb4bu7li0WmAjmyxge6xH7GJ+YPyG87flZrsPmb8udc1fQPN/lxxdWtnOGsdUhZdwYJVCc6j9h&#10;lAYbfFWmW6P2knDLwamBxy79xXvB3ATn7Mw6jETikMkD02IL9Iv+cevzK07/AJyA8qaf5/ks7XTf&#10;zF8vX0egfm3p1uoiSWW7SSG21WKAU4fWvUZHA2DmSgJJD9oYRzx4wBZ2l8QRfxv7/jx2TJPSRlpZ&#10;yJhRljv+jRMCf6NAj3DkADHzb+Vifor85/zg0t14tqGlaFqYHvGJbaT/AIYZ5XvLs3B3wlOP229J&#10;mNamf9IRP2Ml/OWfSNH03yX5r8w24utA8m+c9C1PzFFxLV0760tvdmg3qIpmIpv4Zs/ZucfzXDPe&#10;MgQXC1csuOAniNTj9J7j0Tnzh5Gfyt5q0vQ4LqLVtB1EfpTyp5hiZTFqGivGJILtJEqu8YPKn7Xz&#10;GbbtHGdBL1bgbj+kOj3HZ3beLX6KWoAqYHDKP83Je8fny8nomifmDdt5VuvIGm6bbR6NJdia81ir&#10;NcyxWZENtEa7capyH3Zqtbllg0BxEerJO5Hqa5D3Cnntd2PGOaOqyTJnW0f4QZeqR+2mBX84XzM1&#10;uVV0u7Ozsni4eoXdp7lYhQdP3ki5HDirQxyD6oHjHzP4+Dk48Blp+IdJSPOukb+wFlHmA+Uf0Na/&#10;lQt6Ln8qPy0ttO83f85KeYYaD9OaxIqz6N5Rhbq1XpJMldlCqaEtneabPgjpY5Im8fCJE997iLyG&#10;UartDXXX72cjDFH+ZEbTyn4df2JLJ5r17z55HsvOOvRmK41vzLrz2kaikEVvHDp8UUFuOnpwqvpi&#10;ncHvXPNPa/Uz1OLDkn/FLJ8vTsPc9jHs/D2dqzpsPKGLGD3k3Mknzld/sTrz/FLa+ZPNV9cCDT9M&#10;0qeO6m1C5uEtbSJRbxl/UupCEi9RGRlJNRJKWAPo7dwcUpGojkAf9iOvS9j7zf8AC67Q6uGLS4+K&#10;XMEcrPM1UecqIII6xhX8b51uvzKn8zG8tPyUtDLHYzCLV/zy12JrDQNHeMgpJpduymWe6iJdoPh9&#10;RFcxpCyKjraMOHAPEkRt/EfpFcuEcyRvw9wPDuKY5NXqdUfBAPqH0R3nIHnxy5RhLbj6SMRMkSJB&#10;jscfkjyX5NJuL3UIPyw8m3TTXl5IqDWfM/mC/WrcFbmiT3Kw0WpZba3Tkxdq+pqzfaeXrHDj+ZJ/&#10;30v9iHcwzS7Fxcoy1OUf5sIx/wB5C/Izmeg5eDtZvm1PUry99P6ul9dS3C2wYv6ayOXCczQtxBpU&#10;9c3GOAgKHIPNZcs8sjKRsk2fe9B/KA+V/wDG9svm3WD5f0+5tprTTtfkQvZWuoTgLbG/YfFHbvRk&#10;aRQSlQ5BVWyrUab8xjML4SeR6X0vyLk6HWy0WUZhHjrmOvD1Me8ju68n17BpNrplx5i8leetOd/L&#10;evwjS/OOjIwM6xhllgu7Vt0M1u/GaB68W6VMchry+l1k9BnMckTXKQ/HUcx+163tEQ7U08ZYpDiH&#10;qxy6X3H+jIemQ5j3hNvL63ketW35TefLuHU/N9vp63X5a+dkr9Q86aFChFuwD/D9egjjKEPRn4NG&#10;7CWMer02s0w1EfEgbNX5Tj393EOvXzsPJ9n9qz0h4ZAiAlRB+rFP+bfPgJOxGwuwDGW3YfJQDW+v&#10;+TJ5hLFrFo+paXAQV9HUdMRriN0WQBh6kKyRNxLCjDwzQZsf5jBkwS3scUfKUN9veLjtbm9pZQTj&#10;1AFGJ4T5wmeE3W20uGQuuSb6Tfi4v9XspKNWYywA91oFYU+jOKySuUg0yx8OOEvJLTZS22oLornn&#10;o+ot6sUbbhfT/eFVPY/DQ+xyjfl0cjjEo8f8Q/sf/9SaTfpj8vNN1X8wvy+16LXfId/f/ofzBoWq&#10;WhjSaVqk2V1YXHKG9RR0lt3cqKE+mc8z0+PJpsfjaeYljlsRIVflKJ2PviTXk/VOTHj7Wyw0Wtxn&#10;HqIx44ShLiofz4ZI1LGT/NyRjfL1OtrXS5fL9z+d35YfpH8r9Q8tXUcOoaNcySLZzXEpAKaHeuCb&#10;gd3tZASq9WIy+WLgx/m9NLwjE7gna/6EuvnEup1UM0NQOytfWpjkBIkB6hEdc0B9H9HJGgT0Beyf&#10;lJoXlr86PMEXn6Ly+3kjzt5MnjvfMmpWdvx0DVy4MZFBRba7k5/ZXZutDmZo4Y+0rzCPBkgDxUPR&#10;OwR/my3eQ7dz6nsTF+UOTxcOUVASP73HW/8An4xXM8kz8i20N75d842NxyThLptzFcKK+i8U0iiQ&#10;+Aq/E+xI6Vzkf+B/6smeHXhgfkT+tj25OWPJikP6YPmCBt9l/B87/mt+e2m+RtRudC8o6dbat5jt&#10;2pqOoT1NraSU+wFQqZJKHcVAHQ71GejZc8cJoby69wcDDhnqI3I1Hp3n9j5h1D8//wA272Uuvm19&#10;PViSIbG2t4UFfD92T95yg6zKerlDQ4h0v3kpc353/mzNE8L+etR4kbuohR/odYww+g5E6vL/ADmX&#10;5PD/ADXnmq6pqmtXD32saldarev1uryZ5pKeHJySB7ZQZGRsmy5EYCIoCgxuZfiXbJxYyWBRVR+0&#10;w2XucUKzKUPFwY2I2RgQfuOJUKIG/wB+KFJ1qd++FXrH5afmv5j/AC7uRbw3Euo+VrplXV/LUkjG&#10;J46gloQT+7kXqpGxP2gcGWMM2M4co4scuY/V3EdGJxXISjtMcj+Oj6p/ODz3eeYJfyG/LDQtQZvI&#10;ureYtA1uWL0VQ3tzNdTXaySvuzLFGECrWgbltXNbjwns3BLSQleOOOUuX1GRNE+4ED3oz6LFl0h1&#10;s4/vp5hDn9MYx3AHTiO561T03889XXSvyk/Mu7Epj9Ly7eQw06F7hRbr9JMmc52RjM9XjH9IfZu4&#10;WukI4T7nls8Yv/8AnFf8pp3YvceRvMd/oAYknjbX1nDfJGPYOrUHbOh1svG0cZ9Y5Jx+B9T3HY+L&#10;8r2tPEBtk02Kdf0oegn5IH82tOufNv8Azjl5DfTIGvb600fU9KNvGpZ2m0rVTdLGAKksYrhaD3zC&#10;y5Y48mjyyNCpQJ9xP/FOv1eOUdZrcdfUYTH+dAD74FT/AOcaPyitvK3lfV/Nv5jpJoui6eqaz5xk&#10;48bqOFl9Ow0qGvS5ujX4RuoY1+zjnGPtPU1I/wCD4d5kfxHpEeZ5e7fudYJZgY49PHi1GY8MB3Af&#10;VM/0Y8z7gEf5w/Pz8xPMt/XTNfvfJXlyyPp+XvKWh3D2VpY26bRx/uShken2ncksanbpks3aeeZr&#10;HIwgPpjHYAfB7js72M0emx+vHHLkP1TmBKUj1O90O4DkHrX5Yfme/wCbRtvys/M/UF1PW75Wj/Lz&#10;z7d0N5bX1CY7O6loDLFNTiCdwfE0Iv27Xh+W1H95/k8n8Ql/NkesT+N3n+3/AGb/AJGidfoRwwj/&#10;AHuIfSY9ZxHSUeZravi8D8q+Zm/5xq/5yg8veZtQjbTvJ3n+eXyz+Zumt8McXOZI5piBtWGThOD/&#10;AJL/AM2X+yevnEHDl+rGeE+66/2JFe55z2h0MdXp/ExbmQ44nzAv/ZRei3lp/h//AJyg8wWZIpqn&#10;lrVbTkpqrNpmrBloR1+CX7s5kw4dPnx/6nqD/sgR+hjKfF4U/wCdiH2V+tOPzysTqv5TfmDaxxCW&#10;VdGnuoIz+01rS4UffHlfZE+DVYz5189l1IvGWS/l/ptn+ifKX5IL51nm0Xzbpl35g/5xn1q6t/3X&#10;GeKzvbvyzJqLkcnRmkWNR+z70XO7zab+UM/CJfu8N8O31ZNiRfdAbe/3Ou0eu/IT/MZMdkmPii+Q&#10;9Qjk4e/cS/tUPKVhf2Ftfw6jGba5jvp7W4spBSSGW0uZ45Fb3DGmcX29k/eDEP4bvyJJ/Q9d2rqI&#10;5ZRMTY4QQe8SjEhm+j3Fx+X2kXX5jwaRH5g/MTz9qUnlL/nH/wAoThXF7q8skiTX8indYLIAvI/Q&#10;KG3qVzt+wdL4elhIiyY1Ee+7eW7d1viCOjjLhjACeWQ6CgYx98v1PK/Mvl3VPO+teW/yv0fzVY3n&#10;kzRtT1C6/MXzrbQra2x1DT4I/wBLaxeUPErHDGRCSadgaEZp8GCeTKdBCX7uEiQR/NPP/S7gPUdl&#10;ajD2Rpsuu1GMjPKEeGJNkiV8EI93FLeXX5PVvNU8uoflr5A1e10MeWfJuoT6kPyu0F0KXKeWoY7S&#10;OyvLsGh9a+ZZLog7hZFr8Vc1f/BBjGOPTCIqIEwPd6fv5vPezeWWXVaiWSXFkJiZnpxnisDyjtH4&#10;Pmv89bHy5c/mpr03m/VNQ/MmXTZ4ZNF8jXoex8s6Mz20TkNBDIJb6UsxZmJjWrUYyjOh1vaoxAQg&#10;LIjHn9I2HT+I/L4vR+y/stk1mnjmzT4ISuuHfJMAkfUdoDbkLP8AVed6jr+o6t9VS8lX6rp8Xo6Z&#10;ptvElvaWkQ6RWttCqRQp7Ior1O+cxqM2TUS4skiT9g9w5B9J0nZOl0cODDDhHXvJ75SO8j5kl5t+&#10;e8jW+lfk0ZbeW78r3Wka7cBASsTa+15LDP6lOrQwrZtQ7lKdjnV9lxjHSQrrxX/Wv9Ap8v8AaKx2&#10;jnB2I4AP6lA7e+XH8XknlD8tNY84aD5z80Qs1tpPlHTp7gTFa/WbmJPU9BOn2UqzHt8I7459ZDDO&#10;EDzkfs73Qy5st/JMWIt/NkWs6eNX8u69DBpeu6SW4evBVpeUb0PpzRNxkikG6OAdxyBo12tlpskK&#10;3G9jvH45dxen7F7Gx6/Bk4zwyBHBL+bKjv5jpIdQ9x8vzajbTW/5RazfNrWpaXp0mo/kt5yZeLa3&#10;5fhEkj6TON6T2oSQxLWqMklvuvo4e0tHDW4RlhvICwf50Rzif6Uf1jucXsvP/J+qlizioSlUx0hk&#10;PKY/oT2v3iX85d5lu7nVfyl84zNOy6r+VK2nnf8ALzWom4zadfJqNna3KRtSvp3CzK7L09SNG8a4&#10;/YGeVSxdIjij5GxfwN/Nzvans/DiljzRG8z4cx/OiYki/OJFA9xIfV3lSU3Xn3ydrVvayQWHmBrL&#10;VDaJFcRwRpqlmlw8YC8oiF9cqNlFPDMnLjGPVGhtZ763Hy6umkY5ey5GVcQiRdxu4mr6S6X1LC1u&#10;5bTVprmInlFO9BX7QqQQfmM8tyS9RLsxASxCJ7g9IN9ZPYDU2o0US+qjHqrEcaD33pknW8EuLh68&#10;n//VnGum20yW11n81rweYtZtYVj8qflZZSiGC0tesP6RaCi2cRFG9CL99J1cpWp8wyxEKnqjxSoc&#10;OMbCI6cVfSP6I9R60/WWilPNA4ezI+HjJ/eaiQszl/F4fFvkl08SX7uPKIlVJ9c+Wb/UbPSfPn/O&#10;QGsP5R8oQQcPJ35e6dCttqN5bqarb6ZpygLZwH9qZwCepJJ5Zky0pmBm1suCA+mA2JHdGP8ACPM/&#10;tdZDtGGKc9F2LDxsxP7zNI8UIy/nZch3yT7oR2HIUNk58reafN/5j+ZvJU+nWth+Wn5MeSvMWnnT&#10;9KDm30tZ1uY+EJkoZL++l6bBiCeR4LVsv0uXNrMuMxAx4ISFDlG75f0pFwO0tBpOyNNnGQy1Ouz4&#10;p8Uq4slcJuVcsWGPw2Feo7MrXVpfLPlT84LmBCs+n2rFf8lraaRx+KAZzXsJeHV6ofzYfdIvH9sx&#10;8Yac95++IflBeSy3Ek1xcSNNPO7STysas7uSzMT4kmudcCTuXLIA2CSt1yxizHy7+XvnTzTB9c0T&#10;y/PcWBYIupTMltbM56Ks07RoxPgpJy2OCchxAbd52HzLRPUQgaJ37uZ+QQvmXyd5o8oPDD5k0S50&#10;r6zX6rPIA0MvHr6c0ZaNqdwGrkJY5R3PI/L5soZYz5H9fyY9pWkXWu6zpOiWIH1zV7uGztuXQPM4&#10;QE+wrU5LHEyIA6pySEASej9QPJv5YeTvy50tLbTdNt7vUEjUXGtTRrJdXErKOTFyCVANSFWgA23O&#10;+bGUhi2h8+pcbBpvHAlk69OgCdfmzp+j3n+G9SXRtLvvL/mjR43n0q4top4I721Jhu0QkckJPF9i&#10;D8VaCtM5X2i7Z1ehzwnjIljnH6SARxDaQ7x0PPq29l6DHLxcWQETxzNSBIJjLePkeo+HMvj7zp+S&#10;/k25tJ9V8uanH5LvIyofTdTnZ9LkZ2CqEunq9vyYgD1Kr7jLOzO29P2hIY68PIeQO8Ze49PcW7U6&#10;XLphxfXDv5SHvHX4PmnzF5X1/wAqXzaf5j0m40i6X7InSiOOzRyCqOp7FSRm3nCUNiKaseSOQXE2&#10;s8veX9X806rZ6J5fsn1LU75wkMMQJC16vIw2VF6ljsBjCBmajzTPJHGOKWwfTeqrb2354fkJ5Ogd&#10;p18m3iaXcTsOPqTaZaSeqwU7gCRmAr4ZgdpZYzjqOHlDGIfG93K1+nnp9BpRPnmySyV5EAR+zf4v&#10;VP8AnKO6aH8lvOEC1H12bT7YntR72AkH55oOwR/hkT5H7AXQa0XjrvI+0pdopFx/zjD52hQAp5e8&#10;+6Lcso6qtzYyW9R4fEBm4gDLs+flkB+YfU8sY4vaLTj+fppx/wBLIH7ln5deeY/LvlPVLfXbT9I+&#10;XjeDUtNgLBZ4b5UWJpLd+iCVFCMGBDUVqfCCdNqITy4vC2q+LlyPI17xsnt3syOr1cBiNZOHhken&#10;Bd+rv4T6hyrcdUl/Mf8AOK888WtjoWn6TD5U8n6VM91Z+XbeVpzNdOCr3l7cOFaeYrsCQFUbKBmX&#10;nzCcBixxEMcd6HU/zpHqfwHY9gezeLssyyymcuaQozIqoj+CER9MevUk7kr9C/IH86fM+kx65o35&#10;f6ndadMnO0klEVvJMtK8o455EdgR0oN+2ZGLsfVZI8UcZr5fYWvW+2fZGkynFl1MBIc6uVHzMQQP&#10;m8rubbWNA1WS3ura50XXtGufjgnVoLi2uYWDLyVgGVlYA5hGMsUqO0gfiC72EsWqxcUSJ45jmDYl&#10;E/eC9i/5y90qP8xPy/0z8z9MgVZfNOjweYpVj6R6nZA2mrRD35Kz/SMy80xi7ShnH0amO/8AX5S/&#10;2QB+L4/p9LLS482il9WmmQPPGfVA/wCkNfBGeaNVWT81PyD83V/c+b9Mjgmlrsx1vQLa7FT3rNGf&#10;pzC1uOtTrod/Bk+6/wDdOoxf4vg8jOHyJA+57hq9nHqmkanp7KGS/sp7RlPcTRNGa/fmhxSOOcT3&#10;FyZDiifc+YvyO11PP35W2H5JeddZk0KRuOpflH57dmE3lvzTpLMlpLHIPiWGZovTcL0PudvRsGvj&#10;hzTw5TUCeKJ/mmr+R+9ztb2GdR2Zh7Q0sLnCPBliP8pAGjf9KPP+r7n1tc6reapXXfPOsWsF6YI7&#10;jzl5gCi3t0aKJfrd1xGyr8JagzznNqZ63VmfXJLb4mh8g4GHCNPiEIjaA5PPPO35m3JtLj84JbST&#10;Rde88aTL5d/5x98sSKEl8s+Rq8ZtYeP/AHXe6wy8gaclSg6DPUO1deNLiqG0pCo/0YfzvefxyX2Q&#10;9nj2jqLyerFilxZD/qmbmIecYdf2rfJXkPy3pSaV+Vnm6TVLSTzHY2vmz88ri1mKQ6XoLyxzaZoN&#10;2oBrJqKQSSTJ9r0/hzWafRjRywZJkicpES7uCQJET/pbb/aTtfJ2rqcn5YRlHH6cffPIDUpg/wA2&#10;JNDp1Z55t87Xv5h6Fc+ZbuIWkbeZby30/TYz+6tLX9F6Y0EEQ6BVXsNqknOY9uc51GLFkP8AOmP9&#10;jAtvZ3ZsOzcwwxN/u4knvPHkBP46Pmj89fMf5RRfm75qsvM3mfzR5K1eU6c76hc6BHf6RK0mnWrB&#10;4Zbe5W54UI39FjWvXOpydnYswjPjMTKMTy2+kdxcvsH2k1el0kcUcUckYGQ2lU/qPMGJH2hh9v5K&#10;1DV7G71byJr+ifmfpFjGZr648szme7tol6vc6bNHDfQqB1ZoeI/mzX6jsfNjHFEcce+Jv5jn9j1m&#10;h9r9LnkMcycMzyjkHDZ7hLeB/wBNfk8b/MTzFq9x5TsvItsVu7LX9bgv4LAxo7reQRtAkkDEco2k&#10;EwR+JHIABq8RlnZOSURON+jn8e/5Ou9ssWKXhZJR/ebi/wChzIPeLoju3rm+u9P8pWXkb8nNV0FC&#10;jDTvLGoSapKB/e3MltK80hPfk/T2pmiyak59WJd8xXusPDiO1vjL8sYHtvKsUwjJN5cSyk06haRj&#10;/iGbbtSQlmruAfRvZvTmOjEq+ok/o/Q910+3a482f848+XCRF5qTzsnnaEsP+OX5ZtYlkvp7huqr&#10;dLaGVV/ki59JFruuxsZxYhxHYniHlEDc/Gvst5H2ryQzZ5jGLMYeGa/iySPpiPOPFXvlXQpf5qs9&#10;YX8mfzu1Cz0S9jTU7PS7TTo3idT9Tk1aK7nZeQFVijtl5HtUeOarsjLhjkyeoAyAERe5s3t8nae0&#10;+Uf4PjsSIkTKjdERI37rMn1n5N0yKD8y/KtisFs50OK2iuZTHakodL0sK5ZgTKCphNT1za58cZai&#10;RFWL7ukT8ejoZynDsiySBKI/nfxy/wBLvbApVZbq5DHcTP8ArOeRT2Lt47xHuVor2aKzubD7UFyF&#10;YA/ssrg1HzphEtqU4QZCXUfqf//W7Tq2n+Xv+cd3hM2nw+cvzmvbeO+hvb6FpdG0RLgB0mt1kAF7&#10;Oa1D/YU+/Xz2ccfZVAjjzkXZ+mHmP5x836g0mbUe1kNpHBoInhIiQMuYx2MZV/dQ74/UfugT6ctz&#10;p1r+cP5yahfea/8AFE86eWtBinY3OrzWrcZPrl4tUs7eM7GNf3hH2FVfizFGMGI1WqkZ8X0x/nV3&#10;n+GI7ufcHanPw5T2V2VCOHwgOOZHpxCXLghzyZJfzj6AfqkTsjdPl1XzjrXknzz+ZOuR+S/JOm6l&#10;bxfl75d0u2FJ2truMG20fTwyqsSSACe4kalerO/w5lYJTz5MebPLggCOAAdx5Qj3d8j9pdfrMeHQ&#10;Yc+j0EDmzygTmnOX08UT6s2Te5EfRjiPhGO76FEFtNcfnLp15bJcQOZxPbEVVoxqiRyL40KuRmg9&#10;kz4fa2tjXSX2ZP2vnGox+Lg0m9XW/wDyTJH2h8a+Y/8AnF1DZXfmPQvNkem+Wku1tQuqQM8kcsgL&#10;LCjRNWUhQTstQPtZ2eqjp9Pj8Wc+CF1uOvdtzUZsoyjCY8UyL2PQdfL8Ul3l38nPI/l6eO91W6m8&#10;7X8RDQ2ssP1XTlYdC8fJpJfkxCnuM0Gp9ptJgj+5Byz6WOGA/SXMjodRl+uoR8t5fqDf1i489/mD&#10;NqM8rTeXPy2VtP0i3UAW7avMg9d44x8AFtERGtBsxOaLtHtPUT0w8aV5M29dI4x9IA6cR39wczTY&#10;IY5/u4gCO3vl1JPV9ISfl/oeq/lBqq+aIHlufO8si+WYWJUWsVgrcr4AggEykKp2rSld6HqPZPQn&#10;HozkyE/vT6RewEf4q7yfudF2prZ5dXwwqsI9R75S5RvyG78yvJOuReW/OXlXX7sB7fSNSt7i77j0&#10;lcCQj5KSRm2wSEJgnoXJzxM4SiOofp3qOpCV0WKaOaK4USW8qE+lLFIKowYdV4lSxXoCGHQ5PU8U&#10;ZcP4/He7Ls+cZ4xMftBHP7eXfyPMMnutOOtflZrNtVpbvybfx63Zs1C5tboi3vthsPjKSMBtWrft&#10;ZpvaHRnUdnSkN5YjxD+qdpfoLhTz+D2lCQ2GWPAf60fVD7LiPKh0fP8Aqmm2Grabf6VqSLNp+qW8&#10;lrexNQhopVKt+B2zzPDmnimJx5xNj3h35BmDEjmwT8tvMuqR6FfeTtavheap5EuTpWoQXQSaOe3U&#10;crO59OUMCJYab06g51Gq7U1OlkMunmRiyjiA5xB/ijRsbFwsWixZwY5IXOOxPI+RseT6r0Wz0/Qf&#10;OOhadbWNrpVtptvYX3mEWcEUCySW9ml/dtJ6ar4MCOgpl+XtXWZ+08OlOQiA4DMCo2RETndfHbk6&#10;X8tCWlnMC5SMoxveuKRhCr+D4xtvLWsWH/OQf/OP+q+ZpPT1Pz5Z6z5sXTDtLBbXS3X1aaYHcGf0&#10;2kUEfY4nvnQZ8BhocuSXPJRruBO3z5uf7U9pYtRrcemw7x0w4L6GQAsD+rQifO+56X/zk3byar+X&#10;2maPD/vV5q836FpdjH4vJPzPTqKKM1Hs7jMtVt/Nl+p0eskIiJPLiiUp/Lh/rv5I/wDOR+jFi72d&#10;v5e1yJTuR9V1AxOR7UcZu9H6tJnj3cJ+RfR+3Iyxds9n5L+o5Yf6aFj7nzuL+5jjMIkf0S3Iwgnj&#10;Xxpms4AXrQZCXFW76S/KvRtB8keTrr8+fzBsk1W0tbl9P/K3yfcAhNX1hK1uZlO5t7Uip7Eg9wtd&#10;rotNDBj/ADOUX0hH+dLv9weO7d7R1Ov1Q7K0kjAkcWaY/wAnjP8ACP6c/u+NR/VtT/5yC83i4/Ne&#10;6TzhPZSMbiPzNYpeQWUEaEmtssRCpClNio4im565Tk/O5f354652Lr4V0c/TDsPRV2fHwQeXBLhM&#10;if6V85Hz37gzX80dVf8ANj8pfKH5yuqSecPLl7/hD8yrqIAG5+D1NNvpAopV1qhNOpp0Ay7XD83p&#10;4ag/WDwz8/5pdf2BH+Ru083Zovwcg8XCD/DvWSA9x392/VU/Kq6Tzz+UvnT8vbqlxqvkyeTzT5dt&#10;H3afTblBb6vAo78Pglp881mownUaKUY/XhPiR/qn6/ltJo9p8f5TtHFq69GYeFP+sN8ZPv8AVH5M&#10;D/Nuzbyj5C/IjUxv/gw+UpEm/mgtp5rAtU+MagH3yk5Bqe0L/wBW032gfri8Xkh4WGcf9Tzn5E3/&#10;AL59SsyqzcPiEchp8q5zDcOrwH8nI/LWqWHmfybqGj3cPmv8n/PusTaFraxgWl3peryyXP1WSQ9X&#10;t5j6ir1HMEbE51/burxHs/CSP3kgAD/Rrf7fvaOydZqtPLPhhL91kG47pAjcf1o7HvD27XNG8sa3&#10;oeqx+dtTWw8l6dAmo+cbbnwl1DT7aaORtPhFQS904SHb9lzml9mtPCerGTJ9GMGR+GwHxJZZ4Z8n&#10;Di04vJkIiO4XzkfKIFvLvKWtz+btd8y/85DefNGGq6Noeo2umeQ/ItuBw1nzFMVh0Ty/Zx0oYoKo&#10;ZKbBRU/tZ2Oj051molqswsA7DvP8MfcHpe3tdDsXs/H2To5VOcTxS6wx/wCUyy/pT3A+zkHtevxx&#10;eTfLeteStR1CDzH+YmqXo81fnP5vjqVvPMV+yxm2hYH+4s4nWGJf2VUDY8sy+1jcsePmeKyfPhP3&#10;PH+z+nJyQ1NcMDcMce6ERfEfORF/b3PPPLRab8tL5uPFYvNcKL16voNgx6/LOF9rIVo8f/DD/wBM&#10;4vX63Jevj/wo/wDTaaG/MjVtafzTJYm+eXRruytg1heql5ZKbux0eAO1tcLJCfTVppACu3Enxzqd&#10;JkyeDiMZEAwj7t4wHLltuXF0On009P68UTISO9VL0yyyriFHc8MefV4RqvkjyTrF9ca9p9jJ+Unm&#10;fQRFPonnfybHLa3EN7JGLho5LGGREcRfWLe3/wBH9KQyON33XM7HqqJMhVdY8758utXGO29lr1XZ&#10;VwEccuPiu4zNxMQeEHiO8eLhnP1cUREchsxby5Y+ePOH596Tp/5jHRNY1v8AL2wuL+78z6KkIj1e&#10;rAWl5cm34RvNzkWrGNJPgpKvME5gdt5Y4sJIq5kAkde/7LH3uoE5mIgTPhjyjO/RfQXvXIjcj+bs&#10;95/OrUxon5U/mFKrceWmHToj3LXLpb/8bnOX7Oj4mpx++/vKarZ4t+UflfzFc6f5V0bWvIFprmjx&#10;6fHqGhed9K1FbbTp7eT96bHWESOV3mhkfg6xiKYj4WJUpKOj7VyaLCI5Mu8jyESPXXSXdXInb4u3&#10;0nbOu0eOWHHKvKcSTC/4sZuiDzANi/iHvugeU9C8m+b9U1r69d+Y/wAzfO8M/wCl9XmoH+qNRpIo&#10;oE/d2tsPTSJVFaKFjBIFM5nUdr6rWCRJ4MfI1sPd3n3cnFxaXix8R2jA9f5x++Zsk/EvI/zB8xXv&#10;5g6X+U3l27K2I88fmjBp9zZxSOa6ZpEdu9ysxYgOPUvFY1AAKZ03s/2ZjxR8Ui5GVAnoK3r32nt3&#10;DDSZfCxS4qxcRP8ASkSI/ZH7Xv8A5G8wQ6n571DUIj6/1yx8xXMMyyJIitLp124pxlanWg+HMkbm&#10;cqP0zP8AsT5ud2tUNDHGCNjiFURsJx8h97EZJPUFrPWv1mCNmP8AlKvBvxWueV5Y8j3hujPnHuJ/&#10;Why/xqPY/ryutmzi2f/Xn93rl7ouj6N5K/NHT5fPX5aahF6nk3z3op9e90d2A9UWE8nEn0W2nspq&#10;dPh41VjymPsbVmAwZoccBykCOKPus8v6J+D7Bqv+C77G4Yx7T0faEdNmyXxQlDKcWfhNGOTghKMZ&#10;90xU42OKKS3MHmL8qIJEurKL81fyT86OolvbMsLK6cAhZI2IMmnajADsGAYdDzTKcfYuq00pYzAZ&#10;MZ5iwL8xZ9Mh3/e5+s/4L3sf2jo8PaB1o0uYWIT4Jz4T1xzMImM8cusJcJ6gRkqaXLd+WZ/Lv1BP&#10;+Vlfkvret2j2lvqCmG60e/eZDwlMdXsLxOtUPozqK0cVC24+ydTgnGAh4mIkGjQMd/ftIda2LhZf&#10;+C17J9paSWq/PQwampY+OEckoZDW0SOD1Y5/wjKIzjvwnaz6PM9rBrv5uC9u1tVuTfxrcv8ACoZd&#10;RjlYljsAFjYknsM4f2XiZ9tar3ZN/wDkoGGbKMel0sqvh4dv8wj9L5W/MH/nJjQnTS/L2g+Whr+i&#10;+XBKlpd3E8lrFNNKQZrgIisztIQPjamwAAAztNfj0urEYZIcYhdWSBvzO3M+bVgx5Rknm4+GU6va&#10;6A5R8gO74nd5zD+ffle9SSHUvKl/oFxIjLHqOl3SXaxMQQr+jcKnLid6cs1M/Z/s/J/BKHulf2Sc&#10;6Op1MOUhL3ivtCfeR/MX5T6JoWl6TbefxDaW7c9Sn1CzuIL2WSV/UuJyqq6GR2JOz0rQdMwtd7Nf&#10;mtR4njR4SRsQQYxG1DmNhybcXaBx4+E4jxAd4IJ8+vNkf54f85N+XdZt7zSfy7huXifTk0bSruVT&#10;Fb6dYJGYyIVYBpJXBYluIAJrvvXscmfFjiIYhsAIjujEbOk0eknGFZOZkZSPWUib38h0H4HgtgAF&#10;A6AUA9swQ7QvYPJf51+cvJ+nQaMhtNd0W0FLLT9SjZzbj+WCaNkkQbmgqQOwGXxzkDhIEgO9qEOG&#10;RlCRiTzrr7xyL1K0/wCcsPN2nw3cdh5X0e2W9tJbG5T1Lh0e3mHF42RmpQjbx98kdRExMeAURRG+&#10;4PRjmwyzVxzJoiQ2GxHIsDuv+cgfOsgIsdO0HSdtnhsPWcfTcPIPwzAx6XTYt4YcY/zb++2yXHL6&#10;skz8a+6mPH86/wAzPXaf/E1GanqRCzsxGwHRWX0KEexzM8eVVtXdQr5U1DT4wb3vvs387fVP5F/8&#10;5AaP5k82Rab+Z2iNf3+q2d7aG509/SGpNcW7RGGRHJ9N3UlaqaEHYA0rhQ7N0stZ+b4D4gErEeWQ&#10;kVy6S8w0ak58eEQwzAAlEgkfRwm78wDv73jXmnz/AHmt/wDOankfXdWnjN1c+lZXUCUEduLyC5jj&#10;tkX9hY1kRFXsKZr9Nly6vs7PmyfVKUj7hGqA8hVfBxNVHFiz4seI3GIAvqSbsnzJNl6j+auu2kv5&#10;r/8AOMXk2Rub6l5+0vWr6JjULbwXMUEdV8GLv9xyr2bvGMuoI2jQ+3f9DX2uQeHGDzBP2bJz+SGi&#10;XM2v/nd5FkjKv5l8l+YLC1hNDyurCZZ4VHv+7JGb/Q9nZoyywlHaUZAbjmDs5Ha3/Bb9me0suljp&#10;dWJ5sGWM5R4MgIhEEZN5RANDoLJ6PHvyz/K7WfzK836V5atnOn2c5a517V3CiOw0+Ec7m5kJ2HBd&#10;hXqxAzD0/ZGoyTETGh1NjYO5h/wcvZbUxnHRarxcsYmQj4eSN0OspQEYx7ySPm921iTRfzY/M+2i&#10;GnPbfkV+TGkMmmaWp4CbTLBlRUqCCJdTujGhNK8D4g5mdoRIkcuSNYMQ2FjcDkPfM0HmfZf/AIJ3&#10;YmfS5cOg1XjdoZzx5JeHMCJkaJ4pREaxA+kXvLlsxm6/PDUn/MiSCy8xzW/nHTYUvVtbcGO2iiUD&#10;jZxgHh6ccRVfSA4hNqdc4eE9dI/njIgyOxvl3Dh5cPSuT0EtR2bi05hkF4+RNEknqSavivcy7+r0&#10;/wAs6Vp15+YH5sflbp+mx2nlD87/ACsmt+VrYFVjttT+prqdokSV2CTtLGKdOIGd5otOcwmIgcGa&#10;AkPKVX9hsPOa3/gndkw1Gi0888jr9NLePDL14iPV664SZYwJVd3Y5vlbyP5i8x/l/wCa9E82aTp4&#10;GoaNPyuLGV19OeFwY7m1lBO6yxsyMD4+2YGm0WpwZBMAbdLG46g+9zO1/wDg7+w/aOmnpsuqnUhz&#10;8LLcSN4yHp5xNF7b/wA5VL5a1z8n7PUfJfrDRJ/K4v8ATbWcD1rRrXV55ntnIqCYCWSo6gA5rNbg&#10;x6PtfSxx/QYUPISM9vhdOv8AZ7t7B232bm1GKYyRlPaQBjxcIjEmpAEXw3RD0XyvqY1ryx5d1qMh&#10;l1fTLK7LV2JngRm3+ZzmNTj8PJKHcSPkXoMUrAPe8v8Ay6n+pfm9+e3l8H0/r0+ia/bq3Qm4szFI&#10;fpZRXMvtSPFo9Nk7uKPyNtGnlWWce+infn38r/NX5t3Xlr/A09pq8VhrT+XvN1isoV9AvJoo7lbu&#10;/DEcYWtquG6AKR1bN52B2LmyaYZY1UifgB1+9z9L7ZaDsWcsepExOdcNRMhLY+m4g8O4+qVR3G70&#10;PRNU0bTNEtvzO8sW6XX5fflPDqXlf/nGHTp1CrrOuiGUa151ukcjkpkR4rc+HIj7Qzu8WLgx/uxt&#10;EVHzPWRfOu3PaTSafPx9p5eDx5CWWhKREBuMUREE7RG/w6vOLT9IyDzI1xHzmu1tJC7TKWaRryN3&#10;LEnvUk1zV5tDk8THY5k/cS7SP/BK7Cyx4seYkYhcvRMUJeiO3D/OIG33PZX8mjyd+SOgPqN3GfMH&#10;mfVrLzJdaSHBktLG70pLO0DqNxz+psa+NR2zmPbbRHFoMd8/E++Ffod52R7QYu1dd4uK/D8Kokgg&#10;yufHdGiPr5HfvSPzhovlfWZvL8UnnvSdK8wajoemS3Pl/Ulnt+UL2gtSFvBG8AMkLS0LsoDFakb5&#10;sdBqdL+UwRyTEZeHDmCByr6qrlbGPbM9LmyYuEkCcqqj/FxA8PPmB9rybWPJ/m/RXjg1KxeOd5Gv&#10;VvIZYfTuHd5ZDeW0/IxMpkeaSJ6lVDQSNtbSAbsdnTIBFHrYI99j7a/zf5rqtZ/wRuy9JIxy5DCh&#10;VShP6RQo7cuEDiroMn862Df8482/1/W/zP8AOUphZLjVoNA0s26MkKWunJskIf4uABjA5fEaVb4i&#10;c432jnwyhi/mgnbl3D7noMGrjq4jPGyMlSF8zxC7PcTzrpyWf85QXdzN5F8u+VdOje61Pzt5itra&#10;2s4hWSYpyZUUdy0rxgDxOY/s5iM85PcPtOzbnnGAMjyFk+4IP8v/ADF5vs7WPybo/l1o9XtGNpBD&#10;IqwWdmse093egOZJZQ21GoFAoASaZd2p2OcF58xAj13uRPSMf2bup7N/4Ins925rBp9LmnOdWR4e&#10;QECPeZREccR3nrs9o8oXmmWZ8w3cV3Jq31AD9P8AnGcjnfXSKXdIQNlhgTZQKDfbuTo9ZpM4OOEo&#10;8Jn9MO6J2F/0pHvb8ftX2dr8GXPgyg4dOZCRAPBHhHFKpVU9tzKN+/k8x806Ulv+eP5DW9uSbafS&#10;PO3mXSylTW8uVvXQIqBjzX0IyKKT0oM9B7ABlpMcRzHGP84WP0OH2l2xghiy6rISccY4ySAZHgAE&#10;rERubBO3XkzHyddf4X826PrWoad9YtdNmMerWzcHuTaXKNBcL6jMhiZopGp6kafPM+GhyCXqiK5H&#10;ccjsd/d5POa7/grezeTBLGNTMSPIeHMcJG8TIVURY6yvyT7zHoU3le/l0eWX63YpxvdA1dQfSvtO&#10;uNoriM+9AGHVW5Kdxnlva3ZOTQ5JYpdDcT/Oiev46vc9me0mi1+OGbHLacQeRq/exgyjkp/yiBmo&#10;8M07f+UMA/i+x//Q6VLbTeWdHXzR5etZPNv5V+YpILfzT5Y1JeElrfSR+oIZeAHCUDk1vcxfs7N+&#10;0hzBkBAfl2eI6HGdRhBy6TIQMmOexjMi6Ncpczjyw6c+sTrUat5Esrrzj+Xkx84/lprPC281+XdS&#10;iE0cPL/jy1uzGykf7quEAB6oyt8OVykG3AcvZmM6rQy8bSz2nCQuv6GaHT+jkHPnEg7Jt5a0G0vN&#10;Xs/OH5KvIbG6ubWDz9+VOo0u7i0tnuE5ssbil9ZqfiVwPUiIBNCOWVxJ4hXe5+hwQyTGp7LPpJHi&#10;4JeqURYuh/lcfcfqhsTR3YJ/zkz5ruNOguNBsZvTfzdrWpXOpyrsWs4JzxjqOzuwJ8QKZ5p2Hp44&#10;dNkyj6s+WZJ/oxkREe7mfi/cMTxSjHpCMR8aD4cvloPp/pmxi7IJEw+I5alci/D92BK24Wg/z8MQ&#10;hBFa5JDKvKnkzzJ5zvjp3lvSpdSuIlD3LgqkMKE0DyyuQqDbap37ZZjxSyGoi2rLmhijxTNB6be/&#10;848/mbZRqUsLC/d1DCC1vojIamgAWT06knYU75fLQZh0+11WH2i7Pyy4I5oGXdxA/cXmWseUfMnl&#10;1jHr2g32knoHuYHWM/KSnA/QcxZ45w+oEO1jlhP6SCxv0wWNCDTwyPEzp6D+WXl3WNf86+XLfRoZ&#10;Gms76C8urlAeNvDBKsjyO3RQAtBXqdsv00ZTyAR52HG1WaGLFKUyAADzeY/nPDeeS/z587yWGrx3&#10;upaN5iOpWmqW4Yos7lLxFXnUt6JcRmux47bZssuCMeLHQo3t7+f3vJYNfHWY4Z8Z9JGx921/GrTv&#10;8uvPXmL8yP8AnIvyB5s8z3Ec+oR6tayJHCnpwQQ2avIqRJU8VBBY79STmk7SwY9F2dkjj2A/SQ5E&#10;Mss2eJluX21ceZdW/Lf86dc8zaOkZ1Hy95n1Nkt5amKaM3M0csMgHVZI2Kn2Ob/xDDJxDvL8R5O0&#10;MvZXbGTNj+rHlnseRHEQQfIjZkHmn86LS80LWvLvkD8vtL/LSy81sW833VhK9xdXyE8jbiV1UxQc&#10;if3ainbYVBlPPsRGPDfNzO0PayOTBPDpMEdOMn1mJJlL+jZ5R/ohRMlv5B/Jq2ublRb3PnSafzHr&#10;ZOzDSNI5wWEZ9pbj1pPfihzkvaXUGUcekh9WQ2fdyj9tn5Ptv/Ab7DOm0E9dIerLKo+4ekfORPwf&#10;nx5FudaufzL8q+a9UtpYYPOepagbS7kFI7j4XinWM9xGzKh8Dtl/aOn8LQmIGwAr/NIfdNVCBwTx&#10;A2YgX9+/v5v0M13W7jynrf5HedbTabStEtZSwJq36O1S8hkT6Y14/LNn2RkA0uCY6D7pG35M/wCC&#10;LqJ9ne0GHUjnGMD7+EkfaBTH/wA7/LMHln8zfMsFgq/ofWZE1zQnB+FrPU0FzHxpsQpdl+jNhqIc&#10;OQj4/N4X2r0cdL2jkEPon64/1ZjiHyuvgjdc0861+RGiWSryluLPzRpqKoqSQ6TJQd9584n2i9Ot&#10;0ch318pj9b9Of8A7MJez2WJ/hnL7QCo/842a4nmD8lfKJMnqT6KLjSLrfcNaysYwf+eTpmp7fw+F&#10;rJ90qPz/AG2+waKXFjHkxS/1aHyz/wA5QD1XKxebfIvpiLcCW4spZJI127lYSAcztJoZ9odnxxw5&#10;jJ8gRuXQ+0PbOHsXHk1eXeMY8v50v4Y/5xoX0fV9r5DT87LZD5e8+H8rPMiWA8q/nh9TCxnzT5It&#10;pC/KNUX4Lu3QiATCjcJGBNCBno2DTRx4448fpEQI++I/T5vmHst7aDX45/m6lmgZTF99/UB/NG3E&#10;O8AvM/zD802PmfUUg8t6dDo/knQdIXSfImiwoYo7PSYLN2gQJ2Yglm71O+XGY6cq/Q+O+0fbUu1t&#10;VPOSTGjw/wBWid/M3ZZF+X2haDqWu3x806h+ivKulWUur+Z9Rdwoi0/S0F3O2/8AqBfpyjNkAzYQ&#10;T1l/uC9L7H6A6+WpxVsY47/5WRNfE0ENa6vrHnryZ59/PDzSZNO1P85Ne0y/8j+UpDRtM8maTHeW&#10;ekH0+i+u0kjnxrUdTnKe20TPs+Mz1yR+VSA+b9C9gajHj7RGkgRePGSfORI4vgPpHuLAfzbto31D&#10;yrLwBM/lPSasNvseqvUfLOWySrHg/wCFR/SnX471GU/0yg/L/wCZa+SvKnmDSvM8M2ueTZLO8ura&#10;wLj1tNvIo3eC6sXcERsJAvJfsuOorTNr2D2zl02YYueM7V3E9Y/pH6XWdp9iYO0MQhl3Mjse7f8A&#10;FIX/AJx90ybSfyf8vSXRLXuuG61i6kJJZ3u5W4MSdySiqanNV23l8TVT8qH6/te9wREIgdzwn/nJ&#10;O21jzn+ZHkHyBoFxHb6naaXNex3E0/1aOCWUtKZml/Y9OO15cu2bXsOUNNp55pbC/jt3eZJoeaJm&#10;/N7B5m8w6jrWk+XJfK+pWWs3f5kWKza95vsUkjfVry0mk0y6cIwJjWWe2eV6GjF+WwJzeDSzzy/P&#10;62gIi4Q6QA/il3zP2fd84+3Wsn2ZrZdidkYeDJrCJZZj68pmSBjB/gxj+Lvs3QuzHzrGvlHyLZeV&#10;tNmH1q7HpXE9QGevxXElP8o0Ue2aLsQT7U7QlqpjaO48ukR8Ofvdr7e5cHsn7NYuycJ9WX0mv4v4&#10;ss/dI1H3GujGNeh17XvJf5aecfKennWfzG/J3UrnUrLQxVn1jSFRE1OxRV+J3EMaScF+Jo2m4gla&#10;Hp+z8ZwajPiHOMhkA/ozHq+0Oy9j/aLTdodlaXT6k7Z8csBvrPDsAfM45AjvpmWiat5e8y6DZ+bf&#10;I88ms+W5iUt5HMfrabMVLvZ3kCmFLeaNQSxAhhKAP60wPHOjhITFx5fj8frfIfaX2Vz9h5/DyAcJ&#10;vgl/CR5cog1z+gR/ilLkzCw80PBp03lrXrWTVdGuJOaRyowl06SUc3mtZigaIui8mVlCMg5tFEgV&#10;n1nbXZw1umlDhuYFx9/dfny/QHO9j/ajL2LqYwyTBwSkOMX9IPOUeVED1VQBAvhhHcyM/ltYtMt7&#10;beZUvfK8a+rqN3FGq6pZoV+BZbJ3XkXcrGJI2ZAWBanTPNT2GCPHjPiwj6q+uB6RlHvMqiCLG9v0&#10;YO2Me+EkDLVi+Uo9ZxPWIjue5//R6/eaVq+r6V5b1Lzxq3+F/J1rp9u2haBZoFeSMxrVdPsKqKsf&#10;t3EppXqzn4ctEhT8zarS5s8ceTVz8LCIjhhHmRX+Tx9565Jbd5kdkdpujeafP1hd6D5Q0+z8lflz&#10;pzrNrt/PcGO1HHcT6tqDcWuZAPsxgUH7Ea9crJ4uTdp9Lqu0sZw6aMcOmjvIk1H+tlybGcu6PIfw&#10;xDMfIur6F5Y83+XfK35O6VN5g1q4voB5r/NG5ty1z9REyfWxptseQtLfgCGkb42B6jbICcQe+nbd&#10;jZsOm1mLS9mQOScpxE8xHq4bAn4cd/DhXOR3IfMX/ORGh3Wp2ui+bLONprTS5bq01QKK+ktxL6sU&#10;p/ySaqT2NM809m9XHVdnR4TcscpCQ7uKRlE+4gv2pOPh5iD/ABAEfDZ8kX460Hf+Azbxc2PJCaLo&#10;OseY9QTS9C0y41W/l+zbW6FiAT9pz0Ue7EDLoQlM1EWUTyRxi5Gg+j9K/wCcV/NtxarJq2v6do90&#10;wFbJY5bgo3HlR5BwWtOtKj3zYQ7LyEbkB5PX+3XZeiyeHkyC+7nXv4Qa+Ly38xvyj82fl/El1qcM&#10;V9pMjrGms2ZZoldq8VlVgrxlqbchQ9jXMXPpJ4Pq5d7u+y+2dJ2lj8TTzEh5fj793kB2+7KHZv0i&#10;/JPylHo/5Y6BNpyRnUNZgGr6tE1Q9w028Y5gVHBOIWnT5mo6PQ4hDECOZ3fBP+Cx2pnyZoaPHKo1&#10;xSjy4t6iPdsT767hXU4Lm3nhEN1CeOyxh6ckc9BtsDt22btvSmXxB8bxkSFSH7Px8j8kw8y29zP+&#10;Weo3unS0vPJ+pwT3bqisZdNvh6JEoKkMscwU/ENuXvvz3tNkz4tIMuCRiYSF11jLbf3Gn2H/AIG3&#10;aUj4mmyTJA3jZuvd9r5xGvflGui+YdQ88XXkyDVbS5sbXS7a6WxguHM3rPcO8aAOwVI1FabFhnKY&#10;+1e0J6WeQYxOfFER9HfZkdq5UPiX2DS8eTNGIMuCiSd/KhbKNL/NL8ibXRvLWm+XfOflewv7mKaf&#10;WLTT5IYT6puXjt4jUxgMI0B25H4q0zs/Z/NknpIy1IEMpJsVw1v6dvc+U/8ABNwdrZs/hYIZZ6YR&#10;BPDEyEpeZG5ru39z8q/za1JNW/NDz/qULB4brXb1oHDBwUWVkQhhsdlG4y+ZuZ971XYmE4ez9PAg&#10;gjHHY8xtZvzTr/nH2Pn+aekTf8sNpe3NfdYWUfi+aH2oNdnzHeQPt/Y7TSyIyg9z74/NqONPzN88&#10;MSKXGrTXKHxW4pMp+kODm8xGM4Rl3gH5gF+J/bPDLD21rIEVWaf+6KQeTfK9z5081aB5UsDwudev&#10;YrQT9okY/vZm9o0DOfYZZHGJGnU9l6DJr9Vj08Oc5AfrPwG6E/5ys83DXLm28neT7dpf8T3lr5d8&#10;paZF8TnStO9O1tUAHedwlfEs2cNoie0+1MmoA9MPTH/cx+zf4v3v2R2fi7M0OLDHaGOI+wfo3PwT&#10;X/nJPyBpf5YD/nEHSNKKy2nlJ9Q8salex8eNxfJcWlxdTgqSD6s9zKwNdxTpnXdv4QNGYjpGQ+Qt&#10;0fsx2n/KEtZkv6pfYLA+ymV+foRJ5B/Le55Bja3ev6ewP7IWa3uVH/TwTmp9m5eJoY30lIfcf0vg&#10;/wDwbtOMes08h1hIfI3/AL5kXmtF8+fkn5O83RD1de/LOb/CvmelOR0+UmXTZm70Wpjr41zpMkfE&#10;xCXWOx93R4TtAjtHsbDqRvk058Kf9Q74z8N4ph5FiF35G/Lm0koYn85alasf8mf9GAg/8Ec4j2nF&#10;Z9Gf6Z/3UH3z/gFTMuxNUO6cv9wHyZ/zir5rj8redPPv5SapMsButRuZNDVzQG+06V7e4hWtN3iQ&#10;MB34HLvazQmURmA+kkH3HkfgfvfX+ydRYrvAIRv5yatDb/8AOTf5WxiTj9VsrS0ujX7I1CW5jAP0&#10;SDMj2Sh/g5PfI/cHnP8Agiab8z2bqIAWRjMvjH1fofSsTCDU4vSmMTTTMHMZKkg31ozKaHoRHuM6&#10;yt/x3h+SxmMcgraz/vofqSy1tlNnbFmUtJZqOvY6eo/42xjAV+O5wo3wDzH+8/a9d81/lbB5m0y0&#10;8gazrDeWdO8wtFqXn29/u5E0KCVLi8tgRvSW2tAaHu3tnNarU+J2ziw8oxjIe8yFn7AB836Y9i+z&#10;odhdg5tdl2yT9Zv+CEdo/D+P4hBTXd/518q/mj+Yq6cNK8qSX2iaD5LsAOKW9jpxmjhgiXoFijZe&#10;RG3Nj74+2UePs85P6cP0j9Lz3/Ad1+o7T7a1WvyAjHkjwwvuib/tP84liv5l24ZPIMzUpN5Ss+LH&#10;uI7i5Q/dSmcRqiRh0x78I+yUg+w6uN583/DD9wfMn50Xf1H8vdQghI+s6xPBp1uo6kzSBmA/2KEZ&#10;b2FDj1YJ5RBPyDlYcYPCe631b5f0pdG0DQNEA4rplha2YHYejGqH8Qc1+py8eSUu8ku+xDZ8r6Va&#10;TeeP+csPOsUUb3NtoWiX+l0j5cVB08WJD8Y5aqXneoPEH+YZ6L7N6cfl4WOhl8+Twntz2jPSYNMI&#10;Eg5NTiiaJHpBMpA0DsaojYHvev8A5D+Wb3Rfyi/Ly38y6b+jdb0G11JoUlI5x22o3bXkfNSPgcK5&#10;qD0r41zk/aLts6kDS4voidyP4jfIeQ+0u2/0OaX+Uz2tk/vI4+CJPKEecpe8ja+kb7yxPzPqI13V&#10;p7ogG3iJitOW9I16Gn+Ud87fsXs8aHTRgfqO8vef1cn4t/4IHtXL2i7WyZwf3UfRjH9CPX3zPqPv&#10;Hci9EM36C1UWUz2uoaNc22q6dc27GOWN1Pps8bKQVZaqQRuMq1Uji1+HIOUxKB9/1R+4ud2FM6v2&#10;b12CJIyabJj1MKO4F+Fkr3CUSgmsjqevTecPK2v2v5YfmxMqi91kxJ/hrzLRuYh16xCNHFK7Cvrq&#10;hQt8UiK/77N1e/EDwy+w+/8AW9r7Jf8ABTxZ8I7P7ciMmI0BkIuu7i9384fHvZh5d83Wer6wPJHn&#10;Hy/N+Wn5rwxhx5IuWEtrrPM81udDv5ndLgTOOaxPI3qSESetOsaxi2GbeiKl3d/u73Ye0v8AwOvD&#10;xfnOy5eNpyL4R6pjrYP8Y677mXqmZCIi9CWK/a1k0uQr9ciK28C/vmPNgf3PNR6q1UMA5+PiGnIA&#10;9MHST7GjHXR1GOuE3xx6E84y/wBNR944urpcPtbln2Lk7OzH97GhinvYiTU8Zl9Q/d8URLmYcUjs&#10;IA//0u53HlTTPLcGnea/zw8x3t/qV7Y20+lflzYTB9XuozEvp/XbipWzhAoKfbpsADtk5Gub84aj&#10;szHpJDUdr5ZSmQDHDE3kkK245bjHD/ZVySfzFr/mDztpun3Xme5g/LX8qrAn/DnlfTYTSfj1Flak&#10;q93L/NcSkRqerA/CaJSJ57Bx9Zq8+vxxlqCNNpI/RCI5/wBSPPJLvyS9I7+jIPyyl1K+1vy7d6bb&#10;Q+RPy2s7q4vLOyup2N/5guNPglmrJKFEl20ZTkaBbeLoKN1xNZl8PT5J8gISPvqJd/7FYsur7T0k&#10;cQGHTHLGgT680om9zzyV15Y4e/mPhlFp5D876mEjkuIf0VZ2vqxrIF+s3JaTZgR8SRsp8QTnhvsv&#10;qMmkw6nPjNSAxxH+dLfb3Rfs7tcGWXDAf0j8h+18wQP5K17zprGhv+WmjXVvoFlDNrWrRSXNuv16&#10;5PKK3WCJxH/djm3hsKZ2MvaM4tLHLkxQM5k0NwOEc5Ee/YMYYctfWX1j+T9lZeXNI1vzdBo2naFp&#10;dkRpvlrTLOBIUl1GZOUk7n7cn1eLcEkkMy5vvZTW6ntCU8+So44+mMYigZdT3nhHnzL57/wQO1pd&#10;naUQEv3mTz3r9Hw7kTc6yzSMIHae5f7U53Cgmp6mtPHep/aOdoSH53nqDfp3P4/H3li2qaVZ69Za&#10;ho+qqLiy1+KSyvBL1cuOKsq+KHiVPagoO+U5sYnAg9XpvYXtbJ2d2tiIPpyngl539JryNb91h+Vt&#10;/ZyWNzc2c399ZyyQS/60TFG/EZyVUafrQGxb9O/yH1C3178qvK0qsOen2YsZ3UmqyWrNCeQpSlFB&#10;8RXwrXptFLixB8C/4KGgkNdDN0lGviDf3SSP8yfzItvL2rQ+T/Lujnzn+ZN5GJF8uWjcIbaFt/rO&#10;p3B+G3jpViT8TDf/ACsr1msx6cXI7vM+z3sVqe2T4kz4eEHedfV5QH8R8+Q8yxD8vPJ3nT8w/Ofn&#10;by9+aXmm71ny75f0vTl13yho08+m6OdSv3a5js5VgeOa5WCCMFvWY1dqgFaM3Jdo9s5ZYhw7CRPy&#10;H7X2LQdg6HsfHH8pCpmxxy9UyB5nYWf5oH3vp3R/ys8ieXYkh0LyRoOlxoKAw2Fur/S5QsfpOc3k&#10;1GSf1SJ+JcuWTJLcyJV9V/LfyZrltJbaz5M0PVIJQRKlxYWz1B26mOo+g5COonDcSI+JTCWSPIkf&#10;F8wfmP8A84S/l55ntbi48kRyeQteVSbWOIyXGmSNTZZIHLPGD4xtt/KembTS9u5cR9fqH2uQM0pb&#10;ZBxef8Xz/W+Ifyw8i+Yfy6/ObXvKfm2wbS9e0vSbpRATySQSNEySxP0eN4/iVh1HuCM2Hb+qjqND&#10;GUNwZD9KPy/AeMbxI2P6D5vrv867WZfOdpqcYJg8xeXdD1SF9t+enwwyEf8APSJxnR9lAZNHhl/Q&#10;j9gr9D8i/wDBQ0v5f2h1JP8AGRMf5wH6bZF+VNrL5Y8q+a/P8xaPU9WSTyp5NYkAq9zGH1S7U/8A&#10;FNsRED/NL7Zr/aTXDRaQiP15PSPIfxH5be8vZf8AAW9nBqtXPXzHoxbRv+cefyH3vmX8vfzL/LWz&#10;/O/WPzU/MTWbiPQPy7tWh8gaLp9v9bvL7UwGhtpYIyyRqkDGS4LyOqhhH1OPs5pYaLDHj58z38R/&#10;UH6H7Z02o1Om8HDtKfM9Ij9fIfNV/wCchv8AnJHyR+a3lvyNo/lfy35i0HUPJnmZ9bFzrUtrKJ4J&#10;oEjkINu1VYvCjUoR1+InrtdbqMepx8EQev2inW+zXszPsfxBxiUZj429+8xpJf8A5TWE8TF/qHms&#10;yxyrvWHUtPUrT2JtK5zXsfMThlxdYyB+YI/3r5H/AMG7SGGl0uaY/jlH7Af0JX+UnnODyfreo2Hm&#10;eCTUfI3nKzbSPOOmjdvq0hqlzFTcSQP8akb0qBuc7bFERJvkeb4p7P8AbGHRZZQzDiwZRw5B5dJD&#10;zidx8X0BN5O0/wAg6J5As9N80w+adCvvNt3qul61a/bFq/6MAWSlV9RQhJ4mny6DhvbKAw59JW44&#10;ifti/UX/AAI+zsei7P1UMWQZISkZRI/mmHXz/Hk/Jn8/9L1ryX/zkD+bdjcTpZa3pPnXVbuK705m&#10;jVGnu3u4JYGHFl+CVWHhnV54iUpRkNje3vew0sgcMJRPQMJvvPmua95103zx5mvn1HVbW80+e9ul&#10;URs0di0YFAgAB4x9h1qcxtJp8eliIYxUQf0226v/AAmEoz34gQfcRT9cPPflGXyt5k097G+GreW9&#10;cij1byf5giYPDf6bduJ7eUSL8JbgoDgdD7EZvOEHd+Tu3uzcnZOt8GY2v0nvF/eKqXmjfy80bRzd&#10;J5j82Xq2PknyFo3+IvOl7KCY/wBH6db2DzQADq8yycFHcnI1GIvoHM9leypdq63FhEbAAJ7iAIen&#10;48VfNBWV35z/ADJt7IX9m2meef8AnIjUJvMdtpLMeOi+VpXppUEg29OlrF6kn8ygV+1nNnsyebXR&#10;zcND9f4L6t7edtYZYP5BwSvLliImuQETzNdPTfuj5vQreA+Yfy8/Mjzhot39U/Kfy/BaeSfyd0kG&#10;n6XTStTifW/MRH7QnuuMUbDqqk/tDIe1nr7NycP0xMa+EhZey9keztP2NPTaKAqdEnvrh5e/fil/&#10;Sk83/MB5H038uX6geWSo9uGpXozzzMb0+m/4WR/s5vT66NajN/WB/wBjF8r/AJj01rzx+UHk+nJb&#10;3Wlv7yId44pEUVH+qHzZdix4MWfN3Rofj5OZpQOEF9tTPHFOskx4xQL6sx8FUFmP0Zz9XKg7kbRf&#10;Hn/OLkR1/wAyfmt+Yk5DSarqohtiyqxAmlku2IJBYEBk3BGdR7Qa3JpcENNjNCUfV30Nq9xPPvdL&#10;q+y9PrM2HLmiJeCTKANECZocVd8R9J6XfOn015v1EQ6Dq0OnXEU0umy2cGu2ySBri2h1ATG3klTq&#10;qzGB1DHv8xmP7L9lS1GX8zMeiB285dPgOfvoPnH/AAaPaDN2b2KcGAG9QeCUh/DDnIe+f0+4nvDw&#10;OaaOQcOK82Aq4FDX7s9FJfjQyBTry6ghOsOG5qdLuAw7GvEAdOxIOaztKN+FXPxYfpev9jp+Gdce&#10;Y/J5rHffCB8pEH4JS8DNuZVUk71APQfLNobeR4PNFz3+kapoK+TvPOjw+dPKCyF7TTZ3aC802Zt2&#10;uNKvlBktJK7kANG/+7I2wcVRo7j7vc9l7J+3naPs5k/cz48R545fT8P5p/BDIIpPOsWg3Oif4/1f&#10;zR+W1xELdfzc0wJB548sW5Ku2natAz0uEvBGtrHdq9A7RlpaIIMtGQ8PMkd/8Q9/3W+1x9qfZvVY&#10;j27jhw59OLnioesz9AuJ22nKMuIfzRZ2f//T7nL5i8s+fU07QfzUtX8heerOztU0X8xPqxSC6hES&#10;fVl1e2p8SMgXjOnbrth5jd+cc+t03aMxg7QHgaiIAjmqhIV6PFj1BFVkH3JZ590a61LzBFafmEYv&#10;K3na4t4v0V5nZzN5c1y3jUCF1kj5LbhlAAeL91/OkZq2VyjZ32P2OP2vpZZc4jraxZyBwzu8GWI5&#10;GxtC++Po74x5stsDBq3nDUNY8xaNfeUvOnlvypfFdIjP1jRLq0Nr9Shl0xwxFvGPWBCIXjapKsDt&#10;mk9pcnh9m6iR2PhyHz9P6Xv/APgf4RrfajSyzY5Ys2MXwj1YpQjEgSx7+iPkOKJ6EMO89eYbfyf+&#10;S3mDW7xDIJ9ftVt7cfane0tJmSFR3LyXKL9OeRdiaU5tHKEf8pmiL8oRlKR+HFb9Yaw3q4D+bjP+&#10;yIH6C8g/Lfyvqlhpljpk0JvfNnmi9+uawyirT6lfOB6Y9kqsY8AMdZI63UiGEWNoQHlyHz5ltlqB&#10;ihKU9gLL6u80GG2fSfI+jTNcaX5ShazNxEvJbi8J53tyoXqZJaqpJoFUHpnt3Z3Z8dDp4YIcoj5n&#10;+I/EvyV7ZdvT7Y7RnIEmIND4d33fC2PpALWNld1Z924VBCKB1ZulB933DM8QeZiBAboGIyz6rZSV&#10;DL60fJyOKhVNeKKR7dTuewXqRMEC3ZezUTm7X0w/2yP2G9vl/Z1+ZPmg/Wdb1m7Aot1f3UtPAPKz&#10;fxzjTK5E+Zfs6AqIHkHp/wCR/nb8w0h1PyX5FMVlaa/cSmHzpdRNNFpstvHH9cFlHTjNcGN4yqkg&#10;BuJNa5f/ACl+Txnv6D3/AKHne3ux9J2lGMdQOIQIlQNX8edHe+8PrPyl5E0XyVaodHkllubqYXOr&#10;67dyGa7v5pOLPNdT1VmcmjLQgfZ48WERTlc+rnnkTM2fx+PwbnHGIgRiABEUABQA6ADoPx3s/wDy&#10;Gl03Tfy5178x9cuYNLtfO+s6p5pvdQuWWKGDTUk+q2Rd2CKqJa2yEbAb7KOmUa0k5RjG/CBH48z9&#10;pYamJlk4R02+KU63+dnmTXri3s/JNnF5R0bVE56B5g1XT5tU1/Wounr6N5bh4Seif2bi8ZIz1pTL&#10;YaWEN5+ojmAajH+tPv8AIbrHTAD1b/YB75foCQ3Plr8zEsLzzBrKfmZfpZxvc3F4vnSx0/VxFGOT&#10;yWmh6daPYclAJWF5iW+zWpyyOfBfCOD/AEpI+Mib+NJ9PIGP+l2+Z3ev/lX501S8vNR8o+Y9Yi83&#10;y2ul2HmPyd54SBLV9Z0DU+awS3UEYVEuYZEMcvABWqrUBJGYupjCIEoxrcgjukP0FpzYq9Q23oju&#10;I/Q88/5yb8hPrdjoH5oeWdIa+82flu0jahYWq1uNR0KdSLy3QdWeGvrRj2dRu2OnzRyQlgkaE+R7&#10;pdD+hOE7GBO0vv8AxswDTJ/IX5reSvKNxqXmz9CSeWYZLfS9dgs3v01HSZpTOLYRxurJcW8jyBQ9&#10;FIbixXjm47H9oMXZ+I6bVAxlAmtrsE3XzujyIL5h7ef8DOftJnxajFMY5xqE76xHI99j7XiP/ORv&#10;5qWWheX7Pyr5YjfTIfqTaX5V0x3Dz2tgzFrq9uGWgM1w7MxIFORovwoMwsE59s638xkFY4ch90ff&#10;/FLzfQvZzsDT9j6OGiwD0Y+Z6ykdyT/WPyDA/wDnGH8kG823VhruoWlq9xfiWXQv0h8NnZWVqrPc&#10;alclgQFRUYqSDQCoFWXL+0tRm1upjodMaJ+o/bv5Ac+/k7ntDWY9FgnnyyqMRZL6P/Nz8mvKvmjy&#10;TDq+ka9p/nLRp5pdPsfNllbS2s+m6nGnqLBLHOokVXX4lr8LrXoRmFqOztV2DlhkE+PHI0a2F9xG&#10;/TkXmfZ72t0XbeCWbSSvgNSG/L4gH7O6mJfkrrEnm38lfPHli/T/AJ2LyZFbS3tuf7wS6HOYZD47&#10;2twzV/yTm+7CEcHaOUD6c0BOPwNn7y8h/wAGbs46rsAzhv4UxMf1TsWMN6fgfwzszIPx09/8nqp8&#10;keQoVHH1vOGoux/7hi1/DOC9spXn0gH84/7qL9a/8AKNdjaqR/nn/cB+eP8AzltFIn/ORH5lyyVp&#10;e30FzA7b1U20UfU9qxkfRnaasfvS9P7Eas6js0Wb4Zzj8pH9BfNj1A22Pv2OUB6eWz9lvyOSOXyH&#10;+VP5Wa3ra3/kT81tKTVv+ce/Ot2/IaH5sSELrflO8epKpLIHe3B8RSp6ZmP01HoeXv6j9TwXtV2L&#10;i9odJkOMgZ8EiD5EbWfhtL4S7noXmny7ZJp/lz8idc9XT9OvbWD8yv8AnJhWID2flvRGSHStFqp2&#10;l1O4hSqnfiMlOjUDy5n3d3xdJ7J6aPs12Rk7Q1NxmRyPSQjw7eYiP9NIBRhh8z+drgWVncDRPzI/&#10;5yVN1BDqMVE/wj+XdhxXVNQj6CPlCEtbfoKlSO+JlIjzn9ke91X/AAPOzjqMmbt7Wjee8b6D+GPu&#10;NWf6EQf4mW+Ztd0i+h8xeT/KNoul/l95F8nvonkfSEAAhtLCbT+T7dWleMsWO5FO9c03tKAezc0R&#10;yER9kouw9kfaKfantdCV3ACYj8hxH/OP2AB5B50kr5f/AC4cjY6PfRBv+MepXJp/wwzzGYvS6c9w&#10;kP8AZy/W+09pSrVZR31/uR+p8maDcjzB/wA5R6LDXnB5atpI0HYNDZySt/w82byEPB7KJ6zN/M19&#10;wc3s+JMRb6a/N3zGPLP5beetdD+nOumy2OnnoTcXtLaOnuC9fozSdmYfH1MI9Ls+4b/odvl9Maee&#10;f84q+X7nTvyZj1sWM722ua5ful4kEskRa0EUPptJHG4QhVr8VOudLrOxs3amu/m4oAAy8+ZEfOj7&#10;g8F7Z+1+HsDT3wmeWf0RAJiCOsyAREfbLp3gP+Y01z5F81P+c3lzTY9f0O605NA/PXyHHcw+te6S&#10;rIsWpIsckrRtHxjHqlR6UyRyFeDvnY49Pj0sBHEKhEUY+Xf7/PvfPPZjt7T+2WizdldpyBzmzEkx&#10;4pA72ACaMD7tq22Q1/Y6atnpnmTy1qq+Y/JPmNXl8teYUX0zIEI9W2uYhUwXUBIWaJt1NGHJGRik&#10;cPLcHkfx1fnj2s9k9V7Paw6fONv4ZdJR/HMI7SLlFttacKPg09hUA/tyxLT8cwdbK5YR/tgPyEiz&#10;9m5CGDXy7tLIf6bJjj+lIbiYSKKyBG7jcfxOZ8pW8qd0rlLClH5ZWZMo0VgmdVYAkcxxanQioND7&#10;VAOR4mVP/9TrNzqT6Z5f0DTfPVmPN35dalGyeT/NmnuBe6d6fEyR2lxKFakXIc7aYcf5afawXwii&#10;/NOo1Bx44w1kfF00yfDyR+uG+4hI/wA2/Vjlt3d6LfXr78udO0vy75ngtvzJ/J/zdE19oum3PK1u&#10;4Y68WuLNJf39lMpPasT9iwqciZcHPcFlLVT7KxwwZwNTo8o4og3GQH86F+rFMf6SXS+b0XR/Lj6H&#10;+X3mbX/LPm+XzN+VvmCK3sfKNtfx+ne6fevdxy3VtJGw+AqkVGaFvTk60qBnH+3Wfw+yZgGxOUR9&#10;tn7n2f8A4DnZPB2j4+DKcuk4JeGJCpQmSBKJHSu+J4Zc3gP5nWk+tXP5UeXJfi0PRP0p5x1aA1pN&#10;dyXCWGnRt2IU2ksn0ZwulkNJ2NjI+vLKdeUSRGR+Ua+L9CzIlq8kv5ojH7DL/fBOtA/MLyN+WP6Q&#10;86ebtehtNasojZ+StChDXF/Pf3alDdR2sVZOFtGSedKcytKnNx7F6KAyy1WTaMNo/wBY8z/mj7S8&#10;r7Wx1uq0vgaOHFkntd8MYjvJPL4WduTF2/Ome49d7L8rvP8AfQq/GaVtOSA8yCeU3rTB1rtu1Bv8&#10;s7+XbukjsZj7HyCP/Aq7UmN8uEE/0pH7RHdB3v542dhavdav+W3nTSojNFBAZdPh4PLK4SIMyzkk&#10;sTRe1em9MlDt3SzNCTGf/Al7VJqOTDL/ADpD4n0/2KWqfnNqujz6Qqfk35xhvtSvVtdMGsRQaVDc&#10;XQXmIEkld/iYA0UAk0oK9MrPtBpJxPDLioWaPId+zs+w/wDgX63R6zFqMmfEBjkJHh4pE1zHIVfJ&#10;41ov5Jarr9/JqnnzULex0d5/rC+VNImLmcSSMVhnviFojB4atGPsyq1RQ04/P2tCNjEN+89Ph8+f&#10;c+6T1RIqL0rTILTy/wDl75U1CzSJI/y18wyR3FeMAa0ttTn0q8aUjmF52OqwSPyr/d/HWhzCnmM8&#10;8on+OPv3MeIf7KBHx2cfguRPf/b94enfmVrF3pfkjX/0bITq+qwjR9FqCS91qkv1OJWFTVg8xbc9&#10;eRqT6nrYekyieUA8hufdEX+j8bcNmHHcgenP5fj8bUB/NK/g0RfK/wCXtrBFd+Uvyq8nxeYb/Rrh&#10;f9F1C9tpotL0aO8Wo520M/K5lU7NxFcGi1Pi3l3Esk+EHqNuKVedekIhhO8jzkfs6/qe/wDlLTdJ&#10;8mQXRt/V1TzBqpWXzT5ruuL3+qXIFGkmlJqEB/u4loka0VFAzT5u1TlPKgOQ6AfjmeZaJ4jPqNun&#10;cgPN/wCY9xE0nlHy5wHnLVrSR0nkIaDRrIgrJql8agIkQqY1YgyOAo+Hky3afPY8SQ9APxkf5se8&#10;9/cPgsNLvZOzEfyinsZbi580aNbTp5VsdE0/yd+X005Pq3ek6U0jy6gxNKi6uJCUNN0QN0YZfr9d&#10;KFY5D1kmUvKR/h/zRz8zXRsy4Cdid7JPxe4fpssQ3pkMNwTTNcNb5OMdL5vjP8/PykttM8veb/zJ&#10;/LHWrj8vtasbafVvMejWJ46ZqfpKWlk+r0KwXBFTzQAMftCvxZuuz+0ceoyQxZ4CYJoE8x8eo8m/&#10;GDtGe4+18r615V/LHU/LfkPQvK2uan5+/ND8zrn6/wDmF5m12NIrny7p2mOVlsoLZJJvReaQN8bu&#10;WaNF4hEloe71uXT6DR8eOuW3Su4V5nn5OBps2qlnmcsPDx4zUQP4yf4r6iuQ2358n2TqUtt+Xn5S&#10;W1paKLPV/wAyx9QsYY6Brby3prqsgHSgurhAnukbeOYHslovDwy1U955SQP6oO5/zpfYHxX/AINn&#10;tLLBpodm4z6p7y/q/t/4pKPyY1SG91PWfy6vLj09O/Mi0FjZlyOEOs25M2lzb9CZQYSf5ZDm/wC1&#10;NINbpp4epG39Ybx/V8Xyn/gV+0B7K7YhjmaxZ/RL3n6T89vi+eh5tl/Ir877XzTd2vPyl52ja081&#10;6dMCIxKim3uklA3AaNyH70Zj1AziOzcmTLgjPH/fYDYB6xPOB94sfJ+v56PFrdJk0uUcUSDEjvjL&#10;9XT3PonXvyfv7m0bzR+WMr+fPJt0v1iJbKk2pafG/wAQivbVKueNaCWMFHHxbVpnb9n6zHrYGeI3&#10;XOP8UD1Eh+nkX4/9r/8Aga6/sXKThic2EkkSjua6WO/vr40yzyXZXcGh/lbZXltJbSS+Zr6T0Jka&#10;N6G5sU3VgD1Q5yXtODLX6OP9L/fxfcv+Ajilg9nNVKYIPHPn5QD4H/5zNjB/NbT74CjajoxaU+Lx&#10;X90h+6ozudXvK0f8DHVeJo82I84ZSf8ATftBfI7bj3HX3zFD6Sdw/Rr/AJxq1fR9f/KY/ll57vJ9&#10;L8j+ab2RdO8zxKwn8v69YT+pp2t2b7Ua3eRRKFO8ZIOZUAJRo8j9h73wjtL2kyey/tblOT/F9SIS&#10;N/TZiIE+641P59A+sovKOu6O2uaF+cXmy0v/ADb5knP5g/8AOTXnq1ZTawaJo0XpaTp8DoABH9Xj&#10;9ZVH7cooNssjj6TO/OXu6OV7aak+0HaODsbSA+DGpzruO4jffIn/AHJ6J9DrOpab5X1nzvqtg2i+&#10;f/z0tYTb6NRRJ5b8hWa8NG0Xj1je4jk+szAU+JyD0GPFdyPOX2Do3+3va0OztLDsrTGqHrI+Al8/&#10;pj/RB72J6HV7rzTAw4+poGrKB/qxiT/mVmm7dF6DP/UP2U8v/wADOXB7SafzMh9h/UxfzlOv+Dfy&#10;+dzwFsNahdv8lZ4Zd/l6hzzWHr0WHylkH2g/pfpXtWQGqme+MfuI/Q+EPyK8wpefnrZ6vcvQ6/Pq&#10;ojYn9q4ileIf8KBnVdr4PD0BgP4RH7Kt2+hFcIelf85b+cRHY+WvINvPWSZ/03rig9FUNFao3zJk&#10;f6Bmv9mdL9WY/wBUfp/Q52olcqfTP/OMdgy/kpqvly/ieTT7TSNN16BFWNmi1G4uStUMvwqZIZ2B&#10;NRsu52ze9haqWTVamH8III949P2gfY+Q/wDBP0uPNojOQsgiuV7HpfkSjpL24sna7tBfJAA8c3qw&#10;zT2csTArJFM1gLuGSORSVdG2ZSQRTOj4yN9/t/Rb824s+XS5BmwmUZQNgi6BHnj4g+Yb6bR/yQ8y&#10;pqmlypqf/OP/AOaN7HZ+d/LNs00jeW9TSrCa0+sJG4kt4y0ts7D95CJLaQtxLZTcY8vpPP8Aon8f&#10;Zs/Qeg1Oh/4IvYs8Gfh/M4xvV3GX8Mo8QBqXXzsPStc0K98n6n5w8uXk8VzPp3pwLewGsNxE8scs&#10;M8Z/kljKuvsRmv1cCM2OJ6SP+5P635xhosnZePtHTZPrjCMD/wArYH7QLYO8hqakfPMkyeQAUTMQ&#10;O52yPEyEE0Gj6v8Aoptdewa30kNwhvp2SFZ3rQpbCQqZ2XqwjDFVBZqAE4akRxVsOrsMXZGqy6ee&#10;pjjkcWOuKVHhFkRG/vID/9XqK6rHJdaBHpsX/Ky/zCuLW2t9EthEbjTNKAjX04bazAC3EsfeqiJD&#10;U0kPxZZKL8wz1QOWAxj8zqTQiK4sePujGHKch7hCJ/nHdkGraR5T/L28m8wfnLqJ/Mj80LwiQfl7&#10;bXPq29rJT93+mLtSQSNqQRdtunSmQAO+5c7PptN2ZM5u1JfmNUd/BBuMT08af+8j7uTNdT8wefNX&#10;8hLf+eVTTZNX16JNB8sQRpawabp9hZMyxR2SGsAY3SmjjmwoTtTPOf8Agkagx0eLGf4pk/CI/wCP&#10;P0N/wFPz2qlqdTrBwmoxhAARGOPOhAfTfn6iKJ6PBfzu8yHQL7RNK0iyF/5kudI0rSNC02m897Lb&#10;/XJGem/pw/WGdz2Ap3znvyRzTxYiahixQ4vKxxy+JlKn1PHk8SeUnlxyN/HhH3PHfKPkvUNIn1LU&#10;Ybr6z+bGmsdRvdWu5pEtdc0+7REkt6khY4Y3YQkUpFJ6UjD0pXC7fJqICIgBWLlQ5xI6+ZPPzFjm&#10;AwzTM+f0np3ft+97JpGvx6jZW11b280CK0kIg4NDJbzROUmgNtIilHjcFWWARAEfa75rs0DE0T+3&#10;uN+fnfua4xrb8fj32itW0vT/ADVo+qaDfMjWurW8ltK54h0Z1orr6jx1dGowpcymo+zlEMs8UxMc&#10;wfx+OEOVjPAQR0/H42CZ6Har+cX5Rf4d82SS2+uWbSaNrV4gK3FlrWkSekl5HWhVwyrMPENTocqz&#10;TOh1fHj+k+odxjLp+hrl+7yWOXT3F51oeqatdwX3lrzGI7Lzz5fuRp/mK2FBG4ZXZdRiAG9vPEzy&#10;AgAUldB/cDMzLjiCMkN8chY/4n3g0PgD/E38I5jl0/H4+1N/LXl6DWU/MfyTK3G21G/hjZWZS0Se&#10;YtKewZiFGxW7tEYk7sw5/tZVqMpx+HlHMA/7CXF/uZH4bM+R/HRJPJF/P598wfk9pNywL6NbXHmr&#10;zVAQp4XWjj9HxRMFFAfrrk02+xT9lVSesgNNjzSH8VQj7per/c/f87OUT8nsf5i+TdWv9Us/N3lm&#10;1sNU1e10250PXfK+psY7PWtHuyHktXlo3pyI45RsQRuQ2xzS6LVQhE4shIiSJCQ5wkP4vMd6Inai&#10;8jtLTz1BbJpNn5S/NSzsYUWG30h/MeiLaRRrQLGmpEvd8FGw+LlTNjOWnJ4jPCT38E7/ANL9Np28&#10;vtTaTydp+haBfan+Zt5pPkbyBDKLvVvKmn3dxctqdwfsnWtUmpcX7GlBCg4t0PIbZUNXLLkEdOJZ&#10;MvISIA4R/QgNof1jy8k33c/xyCPi/wCcjfJMdnJfReU/OcPlqxtopxryaFIlilo5McMyjmGWI8SF&#10;PCm22QPYObi4Tkx8ZNVxb31HvYmBes+VfPnlTzpbXF15Z1uPUvqT+lqFpR4bq1k/kuLeVVkjP+so&#10;zW6nSZdMQMgq+R6H3EbFgYkJF+b9xG35UfmUrEyK3lnU1IPTe3cD8cyOyj/heL+uPvRGPqD5kk0T&#10;QtC/MTyZ5r1G8ttD0XztHY+XfOfmOcVSxeRUa2v5JKu1HCGNyWYMeFGNCE6XT45doR/K8VESse66&#10;l8rsfKu+jVzjixSySusYMvkLKc/mb5ys/O/nLUtUskez0CzSLTPK2nuADb6ZZL6VshFdmZRzb/KZ&#10;s9PhihCIhAVGIAA8g/BvtT21k7Z7Ry6s2RI+n+r0/X7ywa2u47O4t7u1vGt7u1lSa2nQgMkkZDIy&#10;mvUEVGT4Q6GEskJCUdiDYelf85PeVbT8wfJ9r590a3QHznp/+JrOKIfDDrFozQ6var4VlV2A8HXO&#10;C1+P+Te1BMbY82/z+r5S39xfuD2J7eHa3Z2HV/xGIjP+sNj9oYP+VP5Qfnpbfl75J/Mb8hPzS0fz&#10;Bp/mCyaWTyhqd1+ib+wvbdzFe2kMksgiYRyKacZ0qpVuG+dDl7BhqCM0CRP+dEmEvmOfxdjre3dF&#10;hzy0+qHAeffGQ6S/AL658t6j+ZU8n5NXH52abNZ+b7G9u5tW0+WdbpjZRakTFxkWWUMHjjJWjnrn&#10;Mdq6bJi7U0WPJOU5WN5Gz9e27n6CWDJodUcFGBBG3L6d3xd/znp5W0y0uPyw/MDyverrXkTz9Be3&#10;nkjzBGeSzWVx6d4IGNSQ8DSshB32qd609C1NSAPe+ZexvZU+ydbq8BHpkYyj8DLij74mQHmKL89i&#10;aGvbMJ9FJovtL/nHzz/oWj/lf5w8seebq3Pla61tJPKptF9fXNM8w3NmzRSQWS/vbqyvlthbziME&#10;xSek52bLY5hjgeI7fj7HjfbP2Lx+1Gl8OArPAXCR5DyJ6A9e8bjcPY7JvzX85+S5PI0umWX5c6Pr&#10;1/Zax5g1LVuWp6zrEOnOrWlhJbllgit4uKs0Mj/EaBiE58NBqvaPHCBjAcW+5/HT3X915XsL7AYf&#10;ZrHx5Z+NqJfVIbRG1ARJ9R4RsDtzJobMv1zylrOvT3/mXz9+cXnTWdRkR5tX1dL2PT4YkRADItvb&#10;QRqsaLHx4bEKKfC6ssepn7RanJL09fxX4+7n1EvZvsycjOWlxSlLmZREifjK2AaTD+a3liT8u59J&#10;8+z3t/8AmbofmHUf0H5shS7gt7BQiWsT3EYgnEkttcgu/wCy+4Ttl+Xtg58WfFPeIqBI5+oESI9x&#10;5NOn9kOycGsjq8OCOPLjNgwJiCaINxvhPXp8V/5mfmalv+WcvlvzDpr+WPP3l9dYnWwMgntL21v4&#10;rSCK40+7AUTKsqtyUgOn7S981mh0ERjxY4S44jITdUQCImpDofSfJ2PamOU9THLXpIAPvF/rfCPl&#10;rUbrQdU0fW7E8bvRrmG7tvdoWDAH2NKH2zqdTjGWMoS5SBHzdnhJjRVfOPmDVPP/AJv1HWtQKjUP&#10;MN4iRwhj6cKuVihhUnosa8VHyrkNHpo6fHHHDkPt8/i5EslAzlsBuX7J+hpfkTyxB5C8v3Saglus&#10;U2ua8OEcd7PaQrGghEgdVt7dW+Eurbt6sixxvFOuZ2f2dHQ4zAG5SPFI957h5D9pq7fmP229rv5W&#10;yeHi2xx/2X9LexQvqCBtIiMTHI84vpbe7ubm4uYZGvbSjXk4SYXtsKcuUwik+vRpQ1Eiy3UVOlBt&#10;mWaPv+N/r+PqD5jmMZyMiLkOZ34o++j4gH9ISyweFf8AOQU11qHkfRvy1sbm+8zedPzS13SpvJ3l&#10;9rhNQmNvbm4iS7WUJHLxuJJxFGJEQkCRqcVrgmCY1ZJlVdfjf632v/gO9l6jDPN2hllIYTHhiZHi&#10;Et7MhKgaHmBu9S/MGwitp791u0vSp0/QrK5iNY54tEsobGSdGrusjwVU9xQ9802XU/mO0DjhvHGN&#10;z/SNAD73zr2008I6TU9pS+rXaisQ78OK7n7py4a8gD1YFD5flGlXPmLVr6y8ueVrRzHdeZ9XmFtZ&#10;K43McbGrzSU/3XCrv/k5s44Sd+Q73gewPZbtLtzJwaTEZDrLlEe+X4KJ0GPVvMdn9d/K3ypC+kMS&#10;v/K5fzAiaz0YFSFY6Po1JJr5wWABdZBUjlEmWwxjmBfmeXwHV9q0HsB2F7MwGftrMMuXmMY5e7h5&#10;y+7yTL/lWulJqZ124/M7zXq35mSAJY/nFfgs2lGpVk07R451jWCWhgdZJWHou/GNdhlvCOdm+/u9&#10;wcnL/wAFzTnPDTw0sY6HcSjQ4pCiBt9IAlR+D//W9A+cL++/LPyDo1x+TljGvlDzBYwW+ufnDbSC&#10;41W5u3jX17KWRVB04K9R6YALdmy6Wz879sZ5dlaQT7KhWHKPVqAeLIZHnjJ54qO3DsTzt50lpF5a&#10;8vWnmfyJLF5iubhUbzJ5/YeteaJNKaSJHp7AvbEdrluZc/3bIcrNAWHSxxDR6eOo0dZCfry85Yie&#10;YGPnD/hhvi/hMUz/ADA85eSfy58n+TNHfzJceZ7rV7e+1eyhiHq6nq13qVyYucVsC0i8lthvIar+&#10;0a7Z5b7caHP2hrcOHGLjCFykdojiJ5n3DlzfrH/gNaTFouxjlhPjGScpcZ/j5C+8cupsdXnWj6d5&#10;i8x+Z9Y/NTzraw2Gv67JGmjeW4W9WLRNPMisLYMwHKXhEvqON+q9Nsr1+fHKUo4hQJsnvNUPgOQ+&#10;b2wIhAQjuBzPefwU01LTdSurXT73RhCnmLRLtptFmuAfSc3FwsU1rPTrFcwK0bjpSjUqozCgeGRE&#10;/pI3+A2I8wdwyuPXkoyWsV1bR/mL5ZtLqTT9Thr5r0AqWvDHaARzF41PJ7vTvsSp1mgCsOTJvH1R&#10;Pg5CLH0npvy/zZ9P5svezA34T+P7fvZXZR2d7bW97YzQ39vcwLNbzxNx5wuOSMKgBVINRxAr45jS&#10;4okiWzYIgLfy0k/Qf5ledfLbRCC182abZ+aNMhAKr9YgP1C+4hix3pCx3wa4cenhPmYExPuPqj+l&#10;OUcUQe7b9LKvzL8g6hr8unebfJ8tvp35geXonhsZLoUttSsnPKTT7wjfgx3R+qNX9lmzF0WuGK8e&#10;QXjlzrnE/wA4eff3scU4x2PL7vN4Ponn618oeYNbHmby/rvlfUb7QbaGbS5dMurqeTVdMvhc2/pz&#10;WsciTq6TGNHU0IjqacqZts+llnxx8OUZASO/EAOGQo7Hlysjz8nJGO99iER5W8w+WPyy1jzz5881&#10;reeXNQ/MfUprryl5Ikga51m30cSyXBaS0gDPF688jykNQKKAmuYmrxZ9ZDHhxVIYwBKd1Az5fUed&#10;Ch5pO9RHR6f5T/OTyt52vxpWnPqGmavNaLqNnpesWctjPdWTdLm3ElVlj36qTmm1nZeo0seOVGIN&#10;ExIkBLuPcUVT0aOZ3IUNuxp08c1cppjEPmq2lf8AMLzRqPnHVAL7R9Fv59K8iaRKD6MEUMjW8moF&#10;agie6lRvSlHRVCxvz5Rv0sj+Twxwx2lICUz1JIsR/qxFWO/citxMABLdMjn1L8h5tPkLGdPI2vaI&#10;4YHkJNDuZFjU1ANVAPUCnhk8sxDtG+niwl8JjdlW6jrdheS6Vpf5g+VnTT/POm6dBe6ZdRDil7CI&#10;lkfT7oVPqxyqGB5klW+KvL1WSeHKBklp8u+Mkg+W9cUe4jy58uXCDEihT0Tzd5ps/Ov5CeZ/NGmB&#10;o7HX/Kt1cRwt9uJmjZJIn90cMh+WYGj08tL2lDFPnGYHv7j8ebCMdxsxjWNPs9e8s3ej6pEG02/s&#10;PR1GRzTjGUHJy7CvJSoYd+QHKjhWzNw5TiyiUeYO34/HltspDzH8hfKll521600r8xdRfyxoeh6A&#10;fNet6lNJHHcahoEQBhms0P25Z6qhVd1YkkdM9f7O1mLVRNH1RNS945vy57W/8Db+Tu1J6j6ezzeQ&#10;yH+T78XvJ+jvB7w9k8+eV/y185fl9N+Z35T+WLvykvlLUU0nzx5RmujeGOC6qLDUUkckgSFTHIOg&#10;f7zsjGPOnhO1dNo9bojrNBA4/DkI5IE8VA/RP48j5/MkHk7z/wCTLP8AK3zh5M84eY7XQ77QbyHz&#10;P5FjvHHq3MsvC01Kwt4lq7vMhikRFU1KH3zm/ajQDVaX0/XA2OnkR+l9I/4C2u1Mp5tLwSljPqEg&#10;Dwg8iDLkOm197FfyWt/zp0Wx85eXPJXla00vyB5g1ldc8t6v5wW4tHsJXThcfVbOL986TqEBDBR8&#10;CtWtRmmxe1uHs/AITIyT6iO9H38vtfbe2vZPT9riBzylGUesasjushmU/wCY354eWvzO8u6Rrll5&#10;K8wXPlS1TVPL1q9ve6fba1Zm4Z541k9Sfi0UknpuGQ/DxJryzAzdqaftDLi7QkJA4iBQraiZDi9/&#10;eD9zsezexsHZuino8JlwTvc0SCfk8F/MTQ/zO8weTdU/K7S/y/j0z8v7Tzb/AIw/L/SV1iC+/wAP&#10;PdW8sd/Y288ggZ7WVpQ6qyAxld6ksc3kfaPSyjQJAvYEHby/Up7KEpCZnc6omq4q5H39D3vFh/zj&#10;x5xsdM1HWvMk9npGn6P6b30CSie4MXJfVMYT93WOOrbvuQF6nKT7QYZSEMdknk34+zoX6iZfYP1v&#10;q7yJ+Vnlf8rfzAtNOsojqMuqaJqMdrrF4kbyjUNF1SSC4eJ3HGAz2s8Dgf3Z3SQ8HLLzuq7Tnq8J&#10;kTVEbeUo2PfRB8+o3DlxgBGgKHk+iLmSG/QKf97UrLBOocNIVLKzASKzB1IYOrKWNGDKZBIk2nGT&#10;h934+zu/VRjZwA/j8fj7ID5jLeZb3y5+Xq1W687X3o6w8J2TR7RVuNRm5VJpJEqQg1NTItSSFlmy&#10;sOQYoyzdIDb+sdoj52fh7xGIjw82Q/m7cQ2X5pflDcI0VpH+ifMlpEDJHDGq8bFlQGQcei0Ayns0&#10;mWmzdd4H72MIgWxf8yfKOi/mN5SvNF1ue0tfqyPeaZrnqIzWM6KT63LpwKikgqKrXpsRk6LUz02U&#10;SiD3Ed/46N3CCO9+bjabNp4NpqVrLp10LSC7jS4RozNa3Ch4LmFXClo5kIZTToc7TxOLeJsXXxHM&#10;HzDGMR8Gvy/sE1T8xvJ1iDSJ9ZtZJC0jxAJBIJmJljDNHQIfjA+H7R2GZeEXIOk9qtX+U7I1WYbc&#10;OKVb1uRwjccufPpzfqwzXGqmaKRH9e1DXc1/I8dkYUtjVp5Zto7WS3Z/jevBC3McrWYiPZ8Jlt1/&#10;HyI/HpO3yFhwZdXMYccZTmTsBtLb3fTKN7nlG7F4p1His/5jX3m3VJPKX5G6JZfmD5s8vEzah+ad&#10;7GLHyx5diDH/AEuNpiqb1qfVb6uXFYIZSamq7NRokdeQH4+Xc+u9jf8AA70fZmEa3tycQIbiN8IH&#10;v/TCJ4L5Irypp+leS9X1C/sNdu/zD/NbzZzj84fnLqKyCRUlXjPb6Kk37yCJkqr3DgSunwosSfCc&#10;TWag4MUpxNyr6v8AiXnu3v8Agjfy/q8fZfZ8fD0xNEj0mcRz5fTCt5Hnw3W/M+836ra6dY22sS6J&#10;LrgsLu30DyZ5PgJWTXdfvqNb2KlCGWKNAJJ2UghaKCrSKw03s5ojjxSzS3M5fOun327ntTsTH7Wd&#10;r4tLL93o9Bj/AHh5byqXCK5ekRvuF8tkx03yLaWepweaPzLa0/Mz8yLZTGBdxp/hry4FCt9U0bSy&#10;v1crED/fSoyUKzpG8fOTOq8LezufsHuH6fi67t7/AIIUdLA6HseEcOGHp4gKJru22HXiPQxnvHiq&#10;Sa5farqk7y6ncXF5eJ8ELvVCFoyiJFJ/dKQWVVGyGi9IK5I45S6/j8fjZ8i1ufLnmZ5ZGUz1PP7e&#10;V7j+idv8mw83UiTKCXHqk8JaEivDf4fAoOngvicj4R73WcZB5/j+z7A//9frPkr8pPzx8pCW70P8&#10;39Ft7fVY+OqaPP5da7s7yBx/d3dtLc+lLse67djnET9tJi48ANOH2X/wOuxNEfExQzgSHqgcvFCf&#10;lOJiRL8Uldr/AM48eZLXVJdVv/za1jTHlaTna+VbGHRQI5a84llMlxIqEEjjXpmu1HtjqP4YiJ/H&#10;udh2X7A9gdn5/H0+kHHv9U5zAvoIk8NeRBUrz/nHv8uPLlsmt6BquoeQdb05HRvOkl6LlpBICGF4&#10;NQLxSKQSKDgadCM0P8u6jLLhyVkB/hr7uHf73vtPcYjHGA4RyiBwge4CqYrZ6v50m+u6Zo9z5S/N&#10;5YUlkmn8p6pBaamvNCvN9OuJGQ0/4rlpmRIYhUpceL+uCY/6YfpDk+FHqDH3j9KnbfmN5YjvZdO1&#10;uS68k6wJVlXSvMkD6bKSkE9FR5R6L/Gw3VyMZaXIRxRqY74ni6j4/Yk6eQFjf3fBkRul8l+Yb3zR&#10;DeMfJuuyQHzXc27+qLC4txFZWes2/Gq0QqUuANmi+I/YNcYjx4DHXrH0+YNmUD7/AOHz97IQJHmP&#10;xSK1/Sb3yJeXmu2VuR5LuZ/W80aTDxkh0a5mNRqdoJG4CwuN2cL/AHL1b7PPjXiyDUAQP1/wn+cB&#10;/Af6Y6fzh8GcaO3X8falrTKfze/Jq8sHSWa/i162meCT1A9g9kspkrVmKCVF+KvGp+HCR/gmYS6c&#10;Pzv9TOgYS+D6eMZBrufpznSXF4XiH5gfmne2WrP+Xv5eCHVPP8iI2pXkxL6foEMzLGtxfFT8UhLj&#10;hCPiP2movXZaTs+MoePn2x9B/FPyj5d8vlu2xh1PJ4NfeUrQSWvldb+51PXPzBmW785ecb8q9/Jp&#10;UEa3GoSTyV/doyukEaJREcbDrmb+dO+WgI4toQH08Z2gB3nnI3uQ2i1HzxrMA87/AJc6lZWsMeo6&#10;X5g0671CaojksdH1EnTLCwRBufXRmmdei9+oyGhxE6fNGR2lCQH9KcfXKX+aaiD1Zxgd30xq1+NL&#10;0jWNTY8RptjdXRbpT0Ink/41zlsIGTJGP84gfM0kQLxH8ureWy8k+TrSSP0potItZG2WjG7RWcjk&#10;zR0ldiDVvRmPwv6U+dB2jOM9RkP9I/7H7dh/nR5jig28JKM8g2Am0jzHoDQ0S084+ZNK9ICQBY9V&#10;tJLkLxl+Nd5Rs2471yHaGSpwyXzxY5dP4JAdNunRSCEn8hyPeeSfKUzMVWDSbSO6uDt8cCLEUShr&#10;s0dNjWooKMB6N2vAjqMg75Gvjv8Ap/A+tl1Y9pR+qflh+f3kWOIiPytJqtzplsKVWx1W2N9EoAAA&#10;CP6i0HSlMvy+rWaTP/P4Qf60Dwn7KYx+pW86XtxJ5ItbHT/+Oj5xjsNF0mSvQ6lwhLrs32Y2Y+1K&#10;Fthg0cQNQZS5Y+KR/wA3f76Z1ST+bPLul+evN2leUjbMfL3krS4rqX0HMMq3epIltpsSyJRwIbKB&#10;JKA/aYVG+XaPWZNFhOcGpzlQ90d5n4zJHuacuGOWBhOIlGXMEAgjzB5scs/IWrDzHceQPI/n7zXa&#10;2evWaP8AmIy34Ftb6KZFeOCcJGpllndD6SM2wpIdhvuz7V6rHpzlykVyiN7nL5/THqfg6DB7Jdka&#10;cyOLSYo8Yo+kURz3HL7E88yw6J+Wc+reW/yg8uWUPnbTtLk1TzB5uvUbULjTrcRtJEplmLvJcT8f&#10;gQEKo+Ig1VTptNly9ocObW5CccpcMYg8Ikb3/wA2PU8+ju8WAY48EIiMRyAAAHwGyCj1T81tNvvL&#10;t/5a/MnVtdvtY06fU/0N5haG5s7sR2un3SwARxxmIuLxgHU7UX3yzh0c4zjkwxiIyEbhYkN5xvnv&#10;XCNm7g2eq6zNP+cX5caP5s8sxfo/zloUr6j5ehn3ktdUteUV5ps/T4ZeLQuPdW7DNVin/Jurliym&#10;8ctpecTvGY93MfEIESlnl/zPH5k0HTvMFvE8a6kpZ7Vt3hnQlbiKQHo0cgKGvWjZkajCcGQ4yeXX&#10;vHQj3jf5MhGwqeZLaW/8qa3p7s0f13S7yOZujVliYGlASCWKrsCQAGG+DT5uHNGXdIfey4KSfX9R&#10;nuNA/LvzwtVlsdU0HULqXgXK2/mbTF0y6+Famn1mIE0rv2b7JtwCsuXB3xmB78cuMf7EseGnopeU&#10;n1I+ZNV9eBSDxYBQkiEsB0CgHkARxVmAEMseEJdPx+P7QPqiZAJh+Udq+v675s/MWZKwSyHyz5Vk&#10;AIrZWEpa9uF5BSBcXnIfZG0Y2HTB2rl8GEMAO/1y98vpHwj97EizyV/zWEsHn38mb4NIAZvMFnWO&#10;RYyTLYJIF5GvX0jt3yXZU+LT5x/UP+y/akRpifmeZvNOqab5CBuZLG/j/SPnf0XLS/oeKVY1s0YH&#10;aXUbhktkFK8S52pmdpv3UDm2sbR/rfzvdAeo/BB2DEPMn5eaN+dfmPVpNXDW9h5fS4sbLXtL4RtP&#10;qvFfrLwOyHnZ2SQx2tun2G4SP1auZun12TQYxw7mVGj/ADel/wBKVmUjzFgMOCh5vCbL8ovMH5Je&#10;cfLPnmX6v540tbuO20/RrOU2er3VxfRSIkVrEyS8pgASpQmh4kilRnTdn9uYsk94mJFk9wA630dB&#10;7Sdiz7a0E9HHJ4XGYkyri9MZCRHMUTWx6dxZ9510/wDNfXPMeiaX+cn5b+YNG/LPVLr6t5Z/LLyX&#10;fafGurX9vE88FtqGoSzlmKxI55sh4gFII49qZmL2g0mo4qn6YiyACPLfZ1nZvstg7E0pj2dCHjV9&#10;eS9+6yAaHcAKA2qlfUPzKtporLyU/l0/lV5f0+49LR/In1N9N09bggAMZ2LpdXBHWWaV5D402zMx&#10;6saihjII6Afj73579vvZP2w1Uzn1cfHxiz+5PHGI/qbT+PCWR22keYrRxPBpFyrlKq4XkCpG5HsR&#10;mdm7F1eWPDLDOvc+QaDX5tBm8XCamLG4v37H5FnmiaVqGpfmlcW/1a4m/wCVK+VLeGOKP1FaLzT5&#10;yQ3N7c1iDOkltYr6IdVb02RWK8QcnptJONY8cSfDFUOhPP8AVfe/ROpzZeyfZKJkSNRr5GUzylUv&#10;UeW4qIABAPD1FW9ATSdYdVLaXK7AKYriNFXknIlapHzUfESR6fJCSWi+1JA+YNHqRzxy+X4/G47n&#10;xwRJrr7q+Gwsc+XDcbvg5yxyOrPyaTYfpjzPMPLflqE+lHfunrzXhoOVrZWytWZgKfFy4IKcm4ge&#10;pg9o6yHZ0eLUng8jzPkB1/F7c+n9m/YvV9uG4DhxDnLnt3Dv990OW9eoJBrPk6Z7zT7X8uJV0G2i&#10;9fU9fmujN5gKCaKJJYJGAtoG9SVWKrGeQqpb4q5ycfbITmSIfu4izv6qsR9w3I7+631Mf8C3s6Gl&#10;OMwlxz28Q7zBG9joOXQbi+j/AP/Q9Sab+e35PR2lvCfzP8tJJGgR0fUIAVZRQg8iOmeL5dFqRI+i&#10;R+D22m0Ofw4k45DbuYV57/5yG8oWH1bSvJWqaX5481aspbTrO2v4lsbdBUG4vrtSVjRafYWsjdFX&#10;vlWLs3NlJlkBhAczXqPlEdffyDsMejmB67A9zw3UPLV/5lvodY8/6u3m7VVVntrWRfT0uyJ3As7G&#10;pQU/nfk535GvTIGpGIcOEcEf9lL+tL9AoOdAiIqO33/NJPN/l3TNTnur60sY9KvfKOjzahpuoacB&#10;aXEGoXIb6rwmhCOPR+rSgb8SXFRlul1MoAAmxOQBB3HCOex7+IfJlxPX9D88NYvH5I/NuKx1/Sbt&#10;xb6N50u7aM2lw7HitvqVuwaO3mb9mRaRyH+VqctZm0/GPG01xkNzEE374nmR5cx5pMOsebIb/wDI&#10;j8vJ2mfRLLUPJFxKCHfy5eTWURrueVtV4GHiDHQ5iw7c1I+oiY/pAH7ef2rHNLrv70lt/wApPzH0&#10;TT7PSvLH54ahDpunW5sdPttX0Sx1BorMrwNv6hKl0AAoGBAoNsvPa+nySMsmnFnc8MpR372XFE9G&#10;Sfll+Tuh/lp619HfXnmTzLdW62c/mPUAFdLVW5La2sKfBBCDT4V8AK0AAxO0e1sus2oRgDdDv7ye&#10;pRI37km8+/mVqtzf6h5G/LmVJfMVqjDzL5o4+pa6IvEn016iW8fYJGKhCQ0lOmS0egjGIzaj6D9M&#10;es/1Q7z16MhEczyYV5f8taT5Vt203ThwjnuJW1LWbly1xdS3Je3e8upm3ZmPqSknYdqAZbqtRk1H&#10;ql3bAchW/CB8osjuxu21CJNI1z8xtXtJriHzHGq6Jo6geu+kC4Y2djCFFS+q30rsAP8AdX+rhyYC&#10;ckNNA1wcz0469Uz5YoAD+t71SXzJoepaH5DuNT1qdZvMmqeY9G1rzJOJZApu31O1HCOGR4iEgQLE&#10;g9JqKtduuZOlnDLqRGAqEYTjHly4ZczR3kdzuNyzt9AfnLaSab+VP5k3MJ/fDQ72CEAVJe4X6uoG&#10;3UmTbND2LhEtZh7uIH5b/oYGa200K3tbCztPUCfUbaNI3ZloqqiwMWZk4lW48C7LT/ddygIV8ypA&#10;ykSep/b+2r/pQPMJ49gxzyYEsPO35kaZMChg1ryzrKRsWJUXduLCXaQl1oYKcSWp2ZloxyNZjjLB&#10;il/RnH5Hi6e/y9wTORofFjHkaGK20a600kSz6FrmsaZDFSvD0NQnWPYGpYoVpvsKAcRvl+uqUxL+&#10;dGJ+cQiUjeyXafaWNt+bP1C6rJpH5qeVr7RNRloOD3mm/vUCEbEm2mkANANqL8OwGUk6Pij9WHIJ&#10;D3S2P+yA/Tuo2Lyq6vJ/JnmTyl5d/NMNoVj5Jtr06Z5mlUmy1cJEtpay28yqQsi2zOSjEMHAG+2b&#10;OOMarDkyaT1HIRcf4ob8UgR3cVb9zaSK2SbRfzO0qxsFNjqulXH5geeru41fVGvLpLfTtLkuyPSN&#10;3cO3ALaQLHGI0qzFKACuWZ+y5yl6hIYsYERQuU658I/pSs2eVsRuLp77out/l9+W3kHXdY0/zZp3&#10;nC/to31TX9QtLuCe61XUpAERQkTswDOViiQbItBnO59PqtfqowljOMH0xBBAhHrz8rJPUtZsbliX&#10;lvynNpmg3T+YT9Y80+bvrF55yuweLSXd6p5RBuwt6iOPeigcxsyZm6nVDJlAx7Qx0IDyj1/zuZ7+&#10;XQrFjvlWUSH8nZpT6fLy5PDcM9Vo8NhaQOCPGtkdj0p45laqNfmAP54+2RP+/bIlnHkTUofLX5ma&#10;55baZV0j8wYW13QlUjgmp2iiO+iWlQDLDwmp4hvpwO0MZz6OOWvVi9Mv6p+k/A3H4hhyK3zFpMHk&#10;PzudTipF5N/MS8X6y37Gn6+w+5Y78KPb1Vptzx0uY6zT8B/vMQ2/pY/1w/3PuTyZJNEszqnFXCAS&#10;OhNFZyQkCE+FWrXtX/JyqJoX+PP8frbCaFsU0XQT5k/J/wDwupDXl55Y1rQ7WQAxkX2g6hJJaEL+&#10;yQdwOo6Zl5tR4Gu8XoJwl/m5I1JrPNBT+bbzXfIfli90CjebvP6W2meXCvL/AHtvEIuJZA3xD6qv&#10;qSSV6hak1Yma+Olji1Exk/u8dmXuHIf52wH7PSC+sfLGgaf5U8v6L5a0pAunaDZQ2NnXqywqFLt/&#10;lOasfcnOW1GolnyyyS5yJPzTyYV+cvl7Vdb8q2WreXrUXvmPyPqcHmDSdPUBmu0gV47q1UMCC0tv&#10;I4UfzUzYdj6mGLMY5DUMgMSe6+R+BpXzb5Z16XzJp6XWg36nzd+ZuoSm7u7Y1l0ayth9XlkdSWaN&#10;7C1k9CBWO9zNK4rwVs6TUYfBlUx6MQ6/xk7j38chxS/oRiOpSKv3PUW17Q/Jl7H5K8raVLrnmJIT&#10;beX/ACPpPGScRqoiDzsTwtoVBJeWUgdaVO2YIxzzx8bIeGPMyPL4fzj5BEnqv5fflwuh6tF5s88X&#10;1pr35lXUDLYRRN/oujWjgKbXSoXo1KACWcrzkIr8K7ZgaztE5I+HhBjiHPvke+R+6PRpkLFN/wDO&#10;QCqPy3n8w8W9byLrGk+ZYXWvJVsbuNZ6UIO8Ekg2IyfYuS9SIfzxKPzG32gMOHeku1TT9M1jTpbT&#10;U9Li12ynVhJaXwku09N6g8lnHKOoPVgR75kY8soGweE+W33c0RlRoPE7ry9qX5VQyeZPLl0t/wDl&#10;/p7fW/MH5e3l2GNvZqwM0uj3shMaMq1pC0nFjRVCHPRvZn261GlkMGa8kDsO8fp/R975x7af8DPs&#10;32ivKAMOp/1SI2n5ZI/xeUvqHeRs9D/IbUX8weVvOvn66tmi1L80vPmua9d2ko/fwQWsotLWGWL4&#10;3RoSsg3j+E/tp1Povs3Hjxzzfz5c/wBv7fgXzX/guaoYtTptBH6cOIGvfsDW5/h58Nf0oPf9HhtJ&#10;ZdQ1HVpWTQdFtn1HW3QUlaJaKI43JYM87lYwavWvxSGnDM/trtPH2bpJ558oj8fs5b9Orwvsp2HP&#10;trtCOAfT9Uvd79/q5HeW13M1wvD/ADV5n1LzXqsmq33G3iRfS0vTITSCztgapBCvYDqx6s1WO5z5&#10;e7V7UzdpZ5ZsxsnkOkR3D9Pe/W+g0WHR4o6fDECMdkToUITyt561J+noadp0Tf8AFlzdi5P/AAtm&#10;cOljw6bPM9eCPzlxf7xysnqnCPdZ+AHD/vn/0fT+j2mneaDpNpJo2neXfzb0OCKLTbi5srdLbzDb&#10;mL93b3aMnp/WHjNEc/DMpofioc7uWmx4ASIiWGXPbeB6kdavn/Nfm/B2tq+0ZwjLLPFr8QAjciIZ&#10;4V6YTiTw8ZjtE/TlGx3oqXln8u/y/wBX8wm6f8v9AvdKVpX89+TNT06GSXTJLNJJvVhaRBKIuUfH&#10;rVa+nJUFSdd23HBh0eXJkjEmMJSjKh6tuu3P+0PRexev7QydqYcelz5YwnkjHLhM53iIPONm+CxX&#10;lfBOxRPD9O/KHUbfTde8xfltKIU0MWr3X5fXcrtYX31qRg6WUjljZzBFcrT923RlHXPnj2R0mo9o&#10;jlxTI4oREhKqNk/TI9R79/N+s/avt7SdhQx5c4PDOfCSNzHb6q6gdQN65XySfRlTV/JvmO+VJLXV&#10;bvW7Sy17R7heN5ps91qNrbwWlzGPssLSz9QU+EiQsCQa5Vq9Fm0uqGLJEgwB+NRJJ/00q+Dl4M+P&#10;PGOTHIShIXEg2JCuYPxT7WrKO7t7iwvoVuLe5RkvYZFDRlH6rICCoB8KGvvmNixyiQRtXJuJqQNr&#10;fJHn27/L6W30HzZcXF55C5LDpXmqblJLo3IhY4L5m5M1tXZJSeUfR/hoQ6zs38yOPGKydR0l5j+l&#10;3jkem6TU/p5/f7nvfnjz95X/AC8tLOXXtQkmvtWH+4DQLCP63qOokio+q28dSymv2yQg7tmo0/Z+&#10;XMTQoDmTtEe8/o5tMfV02SPzP5S/5yM80WUGg2EHlj8mp/MYhSO71TUZdS1m1guTQcks4DbwSkH9&#10;mSQpXY8s9J7K/wCB1Ix8bLMSrfhrb4/gPGdo+3nZ+i1EcFSmSQLFCO/vNn5PnJtT1H8kr668n+cv&#10;J9npWg+V7+S2vfNXl6aa+tRNFdK73F/HcIt0vqmNOUzc9t2zl9dpY5tRkxRyXliTHhkKutvQRt5g&#10;bPaYcoz445I/xAHfzTXWlsvMqaJ5RsdRinsfM0D3Os6vaSLIsfl6wX0b24VlqGFyDJboV/bkqNxm&#10;FjEsPFlkN48gf9UlvEf5u0j5ByPNExWtt5s8zXV7eW7QeXPJ1ybfS7GLkkD6rHH6UlD9XmiaPT4a&#10;WyfEKS+sw3zHJ/L4gAfXMbnrw8+8G5n1H+jwhmIUEJ+bMulD8tPNi24QyW1vb3KKtw7sDb3UMteI&#10;u2Xbj3iyfZcz+ahfUkcu8Efzf0rw1uzb8+daXUfy/m0pWCJr+t6HYyEkbxzalA7j42VfsoepA8SM&#10;1/Yk+HU3/NjM/KJYDEV0mrM7OzyurI7yJOGKMCo4luUvIqyghWMgJA+CfnGVkynxCfx+rn8OfOFS&#10;uLaMVMA/Sctp+Yt8rI8Kav5LmU0HGMXGh3yXMYjRiXjolwSY2J4/sEoVOZpPHpAf5uUfLJEx+O45&#10;9eu9p4UFpVyIPMP5kWYLNGPNl5MkQ7pd28FxQk9AeZJ8RWvw8sOWV4cMv9rH2Ej8frplwpZ+YOon&#10;SLXy55zSrz+R9fsNTmMdeKWbyfVbta96xTmv+byXdnDxZTwdMkJR/wA6uKP2j8coxkGaalrOq/nD&#10;c6j5d8p3jaV+XNhK1vr/AJ5jjWSfU5kNHtdJ9VWVVXo9xQ06J452fsN7AT1VarV3GPSPX4/ih5nl&#10;5x7e/wDBAw+z0fAwgZNVIWI/w4x0lOu/+GPXnsHqvk/8n/ym8heWBrOp6AljojTtaaZp1rFFNqer&#10;3MagyFrm4VyqR1HORq7miiuendvdvaH2awCoDilyFWT7yftJ2HyD472H2N2r7b6iWfW6nJ4cT0kY&#10;x90Yx9MR7hZ+BK7/AJVR+QH5vXR8vQ/l2vlXzVOrt5du5Z1njvJkUuLd5oo4JYpHAPBlNK7ZyfY3&#10;t9pO19QNPqtPGPHyO3ysCJv73uNd7Ea/sbTHP2Vrs0ZQF8MpynE++E+ONeY5d1ML8of849+VNR1m&#10;PQLvzv548u29+klrpph1lmitr3iBbiVbqKY8CyhCKgjbfbOt13sV2WY+JHFuNz5jrWzyPYX/AAV+&#10;2p5hg1MsR4gYxkYcPDP+Hi4SARex5c0B5b/5xp8hWPmW00vzhaax5js/LZvHvdI1nUrmSCNLSOa4&#10;mjEUTQqAzBug75LW9hdmaDRZtTDHZEDKye4bd3kjsn/gge0vafbGDRZcscYllEZRhCMeR9Qs8R6d&#10;6c+VP+cT/wAu/PP5aeYpvLOmjyT+atxcSf8AKq/NVld3FqsGoafDFJ9XlHq8St003pFipI6g+PmX&#10;sfp83amiz5c58QcQiAR5Wfg+8e0ntDDs3tHBpyajMEnlvuAPO99u/k8U8sXGv6r+V99P+Z93/ivy&#10;MNTbyZ+aX1yEWmu+TNdMhihXU1T4ZbSaQD0bsANHJ8Mg25Zgdqey5wR/OaDaePcx93Oh+jkRs7GH&#10;acfGGGexlvA9Jjy8/L5I3SbzUPLGqv5G863QOuWgaXQdfmokeu2YHCKZGPwmeNSVmjrUk8hUb5zG&#10;WMNRDx8A9J+qP+py6j+qf4T8HacV015R856H5Jh81W2uXy202gedkvtH01B615eW+uW6s8VpbJ+8&#10;maskjUVT038clrNFk1RgYCxLFRPIRMDzkeQ5BMin35W+RrXyHBrX5j+dpW8vadZvqVx5S0DUnT/n&#10;XdKvp2nlE5Tkv1iXkFIWvFaRirM2Udp646sx02D1k8IlIf5ScRQr+iPt58mITXWfzE86a1fQaf5f&#10;iuPLC3kAudP0S1sI9S8zXFq5ol3cRXMkdlpcL/sG5ZnP8oPw5Xh0OnxRMshE6NGRJjiB/mgi55JD&#10;rw7eabSW+svPWnSaVJrHm3zx5Rn1e9isNP8AM7a7pus2cF9cHjapqGmR2cEYilkpHWMkAkAkVrls&#10;M+nnxeHDFPhBJjwSgTEc+GfETYG+6KKv5Y8r+UvzHs9R13zh5Qs9N89aVqt7oXm7UtFuLnT0vbuw&#10;cI86m2ljLJKCrAPUgkiu2V6zX5tDIQw5CcUoiURKpUJdNwdxy2ZxtK9U8yp5bu9R/Lz8ldL0/wAo&#10;C2kU+ffPUMCzS20jAN9XhaXmbi6CnkzylliG1C5Ay3BjlmiNTrZGd/RC+f8ASNfTHoAK4vcst2A+&#10;Xvyz8meYtIvte80NrF15nuvOOp29p5/l1G5/TFvY6ZDMOazepxqslszmi0rsKLTM7U9s58GQY8fD&#10;wjHE8FDgMpkdPdIKIWHqv5e/mJf/AJtfkJ5o0PzOzXnmaLSNQ0PVp5AFe7L2hksrpgtV5TRSRs1N&#10;uXLNf2lhj2d2jCUNoGUZDy3qQ+BB+DEQsbIryL5vg1ryZ5W1RITM93pdpLJNdzNJwlMKh/jJkkjo&#10;wP8AKuWa39zqJwPSR5e/4A/aWIx2l2qa3B5i1q4jvb+K08k/l5Imp+abpwqW9zrEMZurW2kUM/qR&#10;2EaG8uPiIYrFH1NMy8MhjgKH7zLtEdRHkT5GZ9Edu8sZQICQ/lbq+taL56J1EfVdC/OmO91vTPLc&#10;3JP0bfackLIrqsc6PPcWbq0zmMs0qltq5637A9pjxJ6O7ERsfPrXKhz2vkA+Kf8ABm7CGXs6GviP&#10;XhkIy5+qEz3VMXGdUTE7SNU+r9fvJLX8stcAZ0bVtd02zljcSBvTginuGFZPiI5BeyjwAwf8FPMY&#10;aGEB/FIfr/Q87/wF8PFl1GTexQF33Hv369wHk8CklJ2pt0zwcB+g4wos2kY2f5cWymqnXfME05Xx&#10;j0+3jhQ/8HdPmdkPh6KA/n5JH4QiIj7ZFcMOLJkl/NjEf6aVn7Ih/9LtmhmbzD5Q1V/NT/o/SPLc&#10;Tp5Y83Sk+tFcrV49KiX7Vyjnoq7w/bqFqp9OyViyx8PeUvqj0r+f/R/33Lm/IWlEtbosv5s8OPDY&#10;x5T9QluRhHXIJdw3xfVYjseq+WZL/XvIuvfmP5qtDY+YdN0W70vQtf8AUWObX7e4VbF3ngPxSNa+&#10;sq/WBs1QrVZa5wX/AARdTHQ9kanHiNxlGiP5hkaFHpxfzenMPsf/AAHdHl7W7V02u1ceHLjsRndH&#10;UQjGiZR5yOPYeKPqsRlZFoHyafq3kbVZkNJr/XoIxH/vxLS1dyv3z1/zoeA/4DmmHh6nL5xj8hf6&#10;X1H/AIOOqMcelxA9ZSrvrZg3nr8u7Xzk9t5g0TWJPKvnHS/Ta31uJPUjuoYGLxwaja1VbiONiStT&#10;zQ1KMN6+n9sdgYO0Y1MVPpL8fj7nzL2T9udV2GeEfvMF3LGdiL5mB/hl3/wnr3vJLy9/MrTHisPN&#10;H5UarqqQsQ2s+T54dRsrgE0DpDM8U8NaVIdWI6Vrvnmup9jNbgmeAcQ7x+P0PuOi9u+xddAS/MDG&#10;TzjkuJHx3ifeCgfM2tfmNaj9DQfl835fWs9j9Yuda85pCZ4bWVW5OmmRPIxJUE1mYVHXamcx2hKH&#10;Z8xDNZyHlAc/Kz03+L12llhyw8SE+MdK5fP9Sn/zh1+XEev+b/Lmoai0+oLrV79fW8vqNND5f0ys&#10;ltD4RxyBAeC0UBlAGwyOOJ7R7Vw6fbhxm5AcuKPql796jbHtnWfl9NOfI1Q98vxb9BfNfmJdT1i9&#10;1RGdSbgvCxZVFIz8NAxHQAdM9+0+AxgI+T8p9qdoDNmlkF89vhy5vmz/AJyO0WyvPP8A5hSVFfS/&#10;O+lWt+4G6tHf2ojlI7faVs+dfbDDLR9rTlHY+mQ9/L74v097Lakans/HMb7ftH2F8G+UT5l8leUr&#10;3WPKIE81tFJoHm/SnR5ZbG50y4kCX9mqhnMauwuZbdRR2o43qDLU5seozjHmNA1OB5WJgeiXn/BG&#10;fTk9GI3uej3byjdWUfl3R08uXlpeaUlsv1O/txBJJNXdpJHSSKUyOxLPzHLkTXfNJrRM5ZeICJXu&#10;N9vLkRXdWzISs7pd+ZN5e3HkDznBc3t06nR7oiNmueFVQsKh0kXqP5hkezABq8RAH1Du7/ePubKC&#10;WfmD570bWP8AA+n6Ldy+ZJtI1i01bzJa6Ekt/Naw21rKUMv1VJghaZ0Uch1+0KVyzsvsrURGfJKJ&#10;jHgMRKW0d5AczXT9jGU4giJIs9Op9yf6TP59176nL5e/LDWls7yVorDUNaubDQIJWtwlQn1u4BRk&#10;9QDYUWvw/ATHm47K9jNX2njOTDKM4g0TH1Ueova/09fV6nSdr+1fZfZGSOLWZ445zFxErsjlfKvt&#10;Q/m7y5+a3ljzP5ZuPMf5R65po02HUoZ2tJdP1ATWOoWrQqbV7a5IdRJwYoKqu/EgHgNrH2A7SGDI&#10;IAT4uE7HlKMr3HfVi+Z697rsn/BA7Dw5Bjy6gY5HccQlEEd4kRwke4sPtvMOpWmu+a7y58k+cWOt&#10;3NlNa20eiXBctFYQQTciKLvLFRfjodm+GgOYmT2K7UMMePwjcRIHn1kSOncd/lu5sfbHsSUeIazD&#10;X9eP63rX5f8A5a+bPzf1BrHztpM/5d/lfZ2st/5stpZYjrN9ZQLya1jWPklokxIRnJMhBIRUBpnU&#10;dh/8D2enkM+qPqscMfPvPu/Fnd5Dtf8A4KOgjKWHQnxTGJlKf+ThGI7z9cidgBt59Huun6dDNcWW&#10;jeXtOj0y3mljs9F0W1VUht0dgkMMajoqggeJ6nfPZMeOOHGIgVGI+5+YNTqc3aOqlkkTLJlle/Uy&#10;P4Dxz/nKf80IfKGk6kdFuQU8uxJ5Y8msaEPc1Y3F5ToSX9SU/JRnzl2xqT7Q9tyvfFAkf5sef+ml&#10;t7n679kuxo9l6DFgA3q5eZL5u/5xw/Mjzeuu6r5S80X2oJ5n0GRNW0WTUxIt7DJFIrSxSeqBJ8LM&#10;kihugJ7UzG9pezhopY9TgjwGJF1tRG8TXwovQ5IQnDbeJHwI6v0p89iG51LT/NOmqItN87WMWtWy&#10;psIp5Phu4hToUnVvvGfQHs72lHtDQ48w6xH4/R8H5F9tuypdm9p5Ij6ZHiH6ft3+KYarr2m635Q8&#10;yeaLub6t5u0zRn0nUE4/DfrfFLSG6BGwkVHZXr12Oc97d5zoex88R9MxwjyMjRHu6h7P/gaRx9rd&#10;tYM8ts2IEz/pgCoz/rDlLv2K/QI20fyT5HSKQxzSW0uq/Ds0cs14zRsD2PCNCMwv+BzpBi7HgSPr&#10;MpfM19wc7/gp68z7ZIB/u4xryIN/teT/AJs2uk+TvM8n/OQx0ldT/LXz9bL5F/5y78lxx84pLG7Y&#10;2tl5hEYFOakDmw3DDxdjmdr9MdFn4x9Euf48uR8npfZjtcdvaD8vI1nxG4nqJAmq/rcPEO4+55fb&#10;+TdKt/07+SH5hwWnngeRmgn8tategTDVvLd6pk0XVYJQakmH9y7o1Q8Z33zxD2r0OXsbXnLpyYQy&#10;bgjv6x7vPufUOyNYdZp4zO0uUh/SHP8AWPIp35V/Ln8v/JN1Jf8AlfylZaXqMo4vqdHnuuPTis87&#10;SSKvspAzmNV2tqtUOHLMyHdyHyFB2fAlnnQfpzzr+XPly+iW40jlqevy6fIaR3l7pUcP1KKQHZlR&#10;5zLQ91B7ZdoshxabNkjtL0wv+bGZPEfiBXxZcKJ/LOaxHlOLVPrEcmu6s7Xvnm7ldfrP6Wb/AHqj&#10;uq7oYG/dqjUCIqgbZDtXj8cwr0R2gOnB/Dw9/FzJ6koADEfPnnjSNSsY3tnbUfKmgalaXvmDV7Ye&#10;pHe3dnMstlo+nMNrm4uLlIw3p1VFBBPI0GVoNFlhLfbJOJEQf4YyFSyT/mxjG6vcnyU0lV1qGvfl&#10;z+W9pAyQv+ZPnbULlrKyYj0xreryyXUpZt6x2aEl26Uj98shjx6/WE7+BiiLP+1wAiPjM8vey5Dz&#10;SHQdMt/LWgR2CTO506KS8ub64NJppXrLczTMa/G0nJmJ+ya1qcytRllny8Vc9qHIdIgeVbDvZACk&#10;p1T19G/JLSIIT6F9feXHaEiiUvfNFwlshoSAKLdTGle3XLMVZe0pE7gT/wBjiF/72K/wsl/LGE6J&#10;+Z2v6EAVstd8tabqFrHSlZNKkNjLQMS391JH1J/1mFDmP2rLxtFDJ1jOQ+ExxD7Qf1BAYL5Vm1bR&#10;vL2oeVdJQXHmXSvNWp+VfK2nMCytdPdSSQDoeEccUnqvy+Hgp2zZ6mOPLlGaf0SxxySPlQB95JFD&#10;rZYCFnmyLXtDso4dC/LTSLj63pOmRnV/OOssDyvoUuPVkklBBUtql/FUr/yzwinwvkNNnsy1MxUj&#10;6YjuNUAP+FwP+nl3hJiSzK9hS4/Mj8o4rYqz293q968KVLLbJpcsTkhXjotSgNWA33zs/wDgb+vt&#10;IkdIm/tfOv8Agr5Bi9nNTfXgH+zj5j7wO9715uWO3/LPRkU8f0j5nuZYU/dbpbWaIzAwjiQGkp9p&#10;jXvm6/4LWUcGGHWyevce/wB7wX/ANwcOnzZP4TPb6egH83b7Ze94nSv31zxS336r3el65ZNcaN5L&#10;0OJCH07yxc6vcL/lzvc6iT/yKRM2mthxfl8I/hxSmfeePJ9wDRpjw4ssz/FkEflww++3/9P0GbJL&#10;Ww0rzn+aEZn0m3i+rflz+W1vW3OorGaeoUTeG057ySU5zNULWtc9HhkJvFp9pHec+fD+uXcOUX5U&#10;z6cY+HWdpi8cbjp9OPT4gB50PoxXvKX1ZDy72V6i+qv5e87a15u1NJPOeoJo+mSeWrWNY7XQ9Pkm&#10;e5gsgq7RPS1B9FfsLTmebGnln/BY1McXYoxYh6J5ALPOZG5l5jz69Nn3T/gJ6TNn7czanVzB1EcQ&#10;BxgVHBjkfRj/AKMtvoH0j6vUTS+lxi18leWIGj+LU7vUr4NXqOcVsgO+xP1duJ9jlX/Al0xx9kyy&#10;fz8hPwHp/Q5v/Bs1YydqYcP83H9sjdfqWtzD8kNJB1B2BPc0Hj0PgdxsaZ6gC+MkG7HP8fg9x360&#10;zbyjBZRPf+Zdbb0/LnlOA6jq9diWSnpQL4tK1Fp39wQRqO2+0seg008szQAP4/QPMvWeyPY0+09b&#10;CAHpBBPv6D9J/ojrtXhP86vMmsfmDqz6fPMU1j8ydRdNQdD/ALy6XCBJd8PBUhCwr/rDPmvFrJaj&#10;U5ddm3MfUB/SO2OPw+6L9Z6TSRwQjihyiPt731/+QOnW3lryj5487NGtsHjg8r+W1BCU5gS3AjPb&#10;jGEG3hnb/wDA07OObLk1Mt96v/ZS+3hfPv8AgldqDSaTw73l952H2cRVL2/t5pW51oTWpbcn6EIz&#10;3OESA/M+fLGR3/H2JJ+dNqmo+Tfyw81xEs0EN75cvWYUblaSetBWoH7Dtnhn/BR0XBqcebvsf74f&#10;75+lv+BNrxqOzfD/AJv6Dw/dwvibRHbRfzL84aMTxtfM1na+Y9OHT99HS0vAPclUY5wOoHjaLHPr&#10;AmB931R/SH1QExL6M0H8gPKX5g+WD5v8o+YtW/L7zZpNybHzrpmkLb3Gnah6u9vfvYXKtEkrqOLu&#10;gHIrU71J9E9mOz9H27o4xz7ZMfpJHMgfSe/cefMF8+9q/aHW9hZOLHCOXHPccV3G9iLHQHoekhRC&#10;Ps/+cX/IhlFz5xutX88PbsPh1u7VLIN/zCWS20FfANzPsc73s/2U7O0e8IcR8/xb5Z2n/wAEjtvV&#10;gxhKOnj/AEB6v9PK6Pu38ntVhpegaJ5W80+XfLem2ujaa2gXwgs7CCO1hHoKJxSONVB3i3JGUe2u&#10;lB7E1EQAAIXQ8jbi+wPaM5+0OCeScpykSOKRJO489/ueOapeta/l75audyq69qtud6bNb2Un9c1X&#10;/AX9egzw7sl/MBq/5aRyHT6rR5B1jMH5gpx5M/MXT76BPI3nOdz5W1F6adqjHnLo142yXEJO/pE7&#10;SJ0K79c9V1fZ8o/vcX1jmP5w7j59xfEuw/ajFmA0OtJ8CZ9MuZwz6Tj/AEf58eVbpD5k/SXk/Xr/&#10;AMva3C0N9p0nF2Vv3cqNvHNG3dHWhBy3BGOoxicDsfxThdp5svZeqnptRGpQPwI6SB6xI3D0O81l&#10;fJ/5c2EV1+51r8xZFvXt22kh0a1b9yWHUC4lqw8VGYEcHj6g19OPb/OPP5B6XP2mOzeyoce2TVHi&#10;rqMMfpv+vLcd4CX+UNYt7DT/ADN53WQKPLln9X0c/wA2q6iHhtgBU7xoJJf9jnNe3faf8ldmZJXU&#10;5jhj7z+L+D1f/Ap7Pj212qMoF48PqPvPIff9j5O8v+ULf87/APnJbyN5F1BDd+SvywtJPNv5gE1K&#10;MkJSVbeQ7/3rejGfZ28M8k9heyzKPiH+M/ZH9cn6m7d7SHZ+inl5GqHy5/AWmH/Oa1m/kv8AO38t&#10;v+cidOtfT0zzzC2n+blhXiv17TP9GnVgCaNLZSRmn80beGdX7Wdk+LCWP+cNv6w3H47nQ+wHbI1+&#10;iMTziTt5E/oPPzfV/kfUU86/lxqXly0k+uax5RZ/MXldY/ia7024UG9hiAqWK/DMoHXfNZ/wLu2/&#10;DnLQ5TXWN+/cfCX+68nkP+C17PT1Gk/N4o3PHuQOZFb/AGD5xrqxa41BJfIGoTQH1DrWuWtpFTul&#10;nBLcSAf7OaPNn/wYtQcOjw4Os53/AKUfrLpf+WfoR1OfVascogQB9/qL2/znZv5ensdFuImgbS9L&#10;062iWleQjtIiWB7gsDnaezWkGn7Pw4h/DAA+/r9ryHt5rDk7VzzlY4pbe6hRY95f13SB9astbsot&#10;Z8q+ZbafSfNeizrziutNumKzIVr1oQVPUHNrrtCM+MwI36e90Xs77RHs3VQzwO10f6t/eOY/a+af&#10;M+hah5C1B/y/Mk3mLzX/AM4/6fN5i/KPVAedz5x/KXUD6l7piNSs11pBHqxjckREKKE55V2/2QNf&#10;pZ6aW04bxJ8v1cj5P1P2Xr4SMNTjIOPNXFXIT6S90x970/StQ0jWtM0/WNIuI9Q0rVLeO606+iPJ&#10;JoZVDI6n3B+jpnhGXBLFIwmKkDRD13Gk3m7yhZebLKzjF3c6JrOj3IvfLvmKy4/WLG6ClPUQMOLq&#10;ykq6N8LqaHxzI0eqOnkdhKMhUonlIfjcHoU8TzK78hfmXqU3qawfyz1i+FEPma68v3L3kqrsrSQe&#10;t6RYDty4/Rmzhr9JjFQGaI/miY4fgatIIZd5c/LiLT9Ss9e80a5d+dvMenqY9GmuIYrTT9MVxxI0&#10;/T4AIYSRtzPJ6bcgMw9T2jxwOPFAY4HnRJlL+tI7n3clsPJZrmPz9541fzeCZdA8qrPoXkcChSV4&#10;2/3J6glduTSx+nGf5Iy3Qjlto4/yenjh5SnUp+X8yHyNnzlXuQbXecm9Hyf5lvIarcfo64ji9PtL&#10;NGY1C9DuTyHfZ2O7AY6KF54A8uIfZv8Aj4DozEky8/WkcWr+R/K8St6NnqdvJJGik0g8u6eHXorU&#10;H1m+jFSKVG+U9nAmGXL1MT88kv8AiYFINBGyc9F/Mb8qdenthbWt9e3/AJVmkkpy/wBydoZ4ARuB&#10;++tVFKmnLbYjI8HiaTPjuyBGf+lNH7JH5MiUoTSNJ8u/nh+cGp6jPLaf7hbXzHZ3xosOn6de25h1&#10;m7hPadzZrCtN/ir45M5Mmbs7TwjR9RhXWUom8cT/AERxcR9yBLdJtDF9PoOueYbq3+p6v5t46pdW&#10;VCPqsBrDY2aqegt7VI4iB3BPfLNSAMsMYNxh6b7zzlL/ADpWWRkAEf8Al4P07+d2potu11c+VvKU&#10;MNiQhflLrF4r1FInoQsQUGqdT8a56x/wLNMIDLmO34o9fLz9z4j/AMHLUZD2dp9PAX4uX/cRNdD1&#10;l3w/rh7j+aWspJrdt5at7g3Fh5MgOmrKWZ/UvC3O9l5O7sazEqKsdlG+cP7b9rntLtKdfRD0j9P6&#10;vg9d7FdiR7I7LxYTvKgZHfcnc7kk/Mnut5i0oCMR1C1GcYQ9zA7B9O6Xoiah+YHmPS2ApoflKPSU&#10;X/l4k06204D/AIOds63BpvF7UyQ/1PDwfEwji++Tqc2fw+z8cv5+Ti/2Usn3Rf/U9IX3mJvMcun/&#10;AJrabZCbzV+XRt7Lzx5bkrWTTof9GtdStgamLihEUnH+6k4Silc9Dx4fCidPI+jJvE/0uZie/vHe&#10;LD8t59edbOPauON59LUc2M9cY9EMsP5tCoyr6J8MxzUX0eLR/I+p3dnePqukea/MsF7omszGs1xb&#10;w2kxZZjU0liknKSg/tgnoQc8b/4NOrMtNpcRFESlY7qHTyN7eT7/AP8ALPnZccGTXaiEjPHk4DCZ&#10;5yBskS/pxPpmP5wPSiyTWpGtLbyjYkj07Ty5ZcgNjHJdvJdnl7P6oNezU8c7H/gfafwewtOOpjxf&#10;M28Z/wAFjWHL7R599oiMfdt9x+wojTj+kCkQ+O52WMAbyU+EU/yuxGdZP0+54zT/AL6h1+/9qn+c&#10;mtL5e0fSvyu0+RTcq0eq+dZY/wBu7cVtrYkdREpDEdK0OeE/8Ejt/wAfKNJjO0aMv97H/fH4dz9N&#10;/wDA39nR2fpPGmPVL8E/70fE9Xxj5YI1vXPMPnOSjWaltD8tN1H1S0cm6nX/AIz3AIB7qi559rT4&#10;OKGDr9cv60h6R/mx+0l9PxxoW/Qq6sV8q+QfIXkozJBeR2La1rsTGL/erUT6oDByDVEIXPoP2K7N&#10;/JdnwBG5Fn3nc/fXwfmf/gldrDV67w4y2j7vcOfuv4sGktOZBgvFO+6UiIJ9yrHOzE65h8tlhvlL&#10;7v0FHa/Yyal+S/m+zmkjnufK2sWGtW6oassU/wDos23+yzzj/gl6XxtB4gH0EH7aP2SfZf8AgPaw&#10;4tRPBI3f6R+uL4F/MAro2qeSfO32Y9D1Mabq8n/LhqoEDk+yS8Gzxnsz97DLp/50eIf1ob/aLD9D&#10;TNEHo+rPyT83ReUfPFtDqM3paF5lQ6RrbE0VFmNIZq9vTkpv2BObD2R7X/k/XRMjUMnpl/vT8D9h&#10;LpPaXsodoaGcAPVH1D9I+I+2nu3miwvbLVbqwv5fVmsnaMkk0C9UKg12YUOfSWCYMQR1fkntLTzh&#10;mMJmzH8D5pHokkc2qy2CIZ2vdO1C1eYA8R6tlMqinQGpG2a/2iwnN2ZqI9+OX3Od7HaiOHtvSkb/&#10;ALwC/e860PX7LTPy7e213SIte8tXvmZIdc09lAnWOaxJE1pNTlDNGYqqQaH7LAg54L7H+0efsXT+&#10;Ni5eKBId8TD9j9F+3ns1o+3f8H1UBKJgaPWJvmD0O7yLzv5Wk8o6yLSC7/SmianbpqHlnW1Xil7Y&#10;T19KWn7LChR1/ZcMM+p+ye1cXaWmhnxGxIPwX7WezOb2f189Jl5DeJ/nR6H9B83oel/m1oV5o2i2&#10;P5g+QIPPOqeVYhB5d1h7yS0drdDWO3vQit66Iele2x7k15OzskZyODIYCfMVe/fHuLttN7XaXJp8&#10;cO0dINTPCKxzMjE8I5RyUDxxHS+m3eXm3m3zXrPnPXb7zDrUga7vCAkMS8YYIYxxighT9lI1FAP4&#10;5n6bTw0+MQhyH2+ZeV7Y7Xz9q6mWozn1S6DYRA5RiOkQNgzDz9fW/kLyPoXl29l9JtJspfNnnIdC&#10;t3ewq1vA3vDaqgp2aRs+dP8AgndrntLtKGjxbjHt/nS/Vz+L9n/8Br2YPZHY0ckxWTP6z8eQ+Ar4&#10;2s/5xH8uXOgflBr35la4hTzb+futSaj6uwkh0LTpJEtQpO6iW49V1PTigavwUPcey3Z0cGIEDaIo&#10;fd+Pf5tH/BT7aHFHRxPv+/8AQN+nDI36aPWvzK/L/Tfzm/L7X/yx1a6g0+914x6r5K1mccYrHzDZ&#10;giPnXdYrlGKt4Kzsd1zddraH8zhNc4/j9jxvsV7RfyVrhxn0ZOfT1fxDyvaQ87t8Ffkh+ZPmP8sv&#10;MC/l35rmn8l/mJ5Av2tNJF7+7asZINo5b4SVqQoO0kZHGueF9udm59FqfzensEGzXOMu+usZdfje&#10;xfpLIMerw2KlGQ+Y/HyL781S+0zzZ5m/KaGLQbby1Drsw13zLptsxFsZ7u8CXNwob+7V4bPnx6KD&#10;k+3O08/b2r7PhkG5EdvfP9IjfuLofZ/sbSdgaLXZMAEImUpyPIcXCLPcPht1pOrPzB5p88335gfl&#10;R57uYtR/N38qrl9e8q6tAgRPNPkfVJmls7y3UHiWtVkEclK0KjqWOex9ka04M8sWTa/wD+gvlnt3&#10;7Pw7R7Px63SDiIHTe/50f9/HvFjq8ysJ6Q2ShgwaEDl41KMDnZzG5fnzTzHDAeX6kd5s8s+YPzN8&#10;p6PdeRrwaf8AnZ+S8580/krqo+3diM11DRJST8aXKD4EOxNVPwk5yftBoDtnh9QO/wCPPq+3f8C/&#10;2oj6uz9QbxzHp93X4x5x8r7g8T/ScukeXtI/Or8o/Ljal+Uf5gTy/wCMfyqhcQ3nlHzTGf8AcpZ2&#10;HqUVY3krKsD8QQaxlemef9r+xEO3cfj6Q1nA3j/OH6xy7+6xsPTNZ7bw9ntUNN2qeHDKhDPRMQek&#10;ctbgEbwyCxzjOuHiJtH+e/5YRxxfpfzGPKV3MgkGl+Y7efS7kKejcbhFVgezIzKexzyvVezPaGmm&#10;YTxSsd2/7fse+0+rhqcUcuGQnCQsSiRKMgeoI2KU3X/ORX5XrILfR9Tv/N907BIrby9pt3qBdjsF&#10;V0QRn/gss03sp2jn+nER7/1Cz9jLPq8WAXlnGA/pSEfvIRcdz+dP5punlzyZ5Li/LXSvMSiyHnTz&#10;fccL2KO6HAz22m2peQMFaql2G++dn2X/AMDXUR/fak0I78Pu336n5B5LVf8ABD7Gw5Y4ceXxpyIA&#10;GMcUd+VzNR69Lee6d+S2o6P+X97fy/mr5ljm8s6hpml6VYaQtrp9isM6XLtSMRyuSDbrQl9+/bNj&#10;7Cdn6P2l1OcZ8XCIgGwbkSSeZI+4Ov8A+Cz7aav2Q7PxanSQxznknw+sEiqJ/hMWA6va+edD08xR&#10;arJ558sevbS63pd5bp+l0tYLiKeVrOWIxpM1IgeDgE0FDnV9t/8AAzhhic2iJMog+k+4jpz5+R97&#10;wHsV/wAtA6btHPHTdq4o6ecjUckCfCs8hMSsw/rXKPfwjd6Lo/m+186efZfMPlt01axg0OJ4rxVJ&#10;WG41m9nvpo2NPgkSOOGNlYjdeJrnjGXTHS6fw8npPFy7xACI94uzfm/RvFsFb82zdxeSdR8xC7M+&#10;p+ULiw8wWUca7J+iryO4YA7UHAMOK9PAdcj2XOEs4x1QncT/AJwI/Ugm08/PnyZeecYNB89eVIbj&#10;V2sbP6t5k8tWUixTazoFzJFe/V42IoXSWNXC/tAsoNTvidh66GmlLBlIjZuMjuIZADG/iCRfRIkw&#10;SD80/wAtJVubu7812tgDKvr6Zdq8N8jCfm0bWhX1Q4BIKhTvmZPsjVihGBPmPp5c+LlSyJV/yVv7&#10;vSf+cgPy71/XPLd5oPlb8worTy7oeqaxbxRtcarYSm6tXEMiSSwrKH4RluDMRWtM9I9h9fDTnPpR&#10;kEpyiTseR6C9get8+YD5z/wRexR2jh0uooH8tnjMigfQfTI7gnY8J2rYE3szW+juFu7xbvl9cFxK&#10;Lzl9r1Q5519+Va55Tl4uOXFzs377exx1QrkQETpdo17qWl2YHI3t7b24Xx9SRU/jkcEfEyxj3kD5&#10;l2GX0YzLuB+wPqjylqUCeY/zY152HGTzHo9vC/b038wRk/R6cOdd2VlvV63P3ZMY+BzxH6HSdpRE&#10;cOkwnnKE/mMMj+t//9Xr1hrepWNrZfmbpcMcGp+X7pNE8xwzoBZ6vBPEyhGQ/DIzwgx3CDtxk6kn&#10;PSvCjL9xLlIcQ74kfdvvE/B+SIa7LiA7TxACeKfh5AfozRIIrukTC45Ijpwz5kl6D5o0rQ9L8k+U&#10;JfLLXMeg+bb3U/MWladdhhLZRzLa2xtWLfbEckLhXGzrRs+d/wDgz6uc9Rp8U/qhGV113FH493R+&#10;t/8AgFdnafTdnZ8+nsYs8xOIldwBFGG/PhkDUv4hRTbz3Ci+Z722tq+po1tY6dcQH9oW1nDE1PpU&#10;j557T7P4fy/Z2DGekI/c+De2+cantvVZI8/EIPnWye+RzaeXtL1r8xdYQS6Z5XTjo9q2xutTlFIY&#10;h/qkhj9/bMD2q7ah2Xo55Zc65d56D4n7Ld7/AMDr2dn2rrYy/giefn1P+aN/eYvjP8zfMusS2OpX&#10;yXBn82ecb4WGlynqb7UGIMtPCFOUnsFz5n0sjrNTLNnNjecz5DeviaiH65x4Y4oRhAUAAAHpH5Q+&#10;RrPVfNPkfyNaRH9D2ssEV0PCysl9WdmP+UkbVPicyeyNPLtPtGEZb8cuKXuHqP6nF7X1Y0mlnPuG&#10;3vOw/W+j/OGqz675g1XVVt41W5uWaFlShWJTxhUstCaIABvn1HggMeMR7g/G/aeolq9TPLQ3POun&#10;Tf3MLuYr5KNLayqG2Q/WJFU+9OR/Vl8Zh1eXFPnwn5n9bLvy+t/0vceavKc6SKvmvy3qVigeQyAz&#10;xx+vEQCOoaPNN7TaQavs/Jj52D9o/W9X/wAD3XHSdrwJsWO++REvuBfEPmjRE8zeWdc0GUcW1axl&#10;gQn9iYrWNv8AYyAHPmDR6g6fNDJ/NIP6/sfsOJE4pf8Al9rjeZPJuiajcqU1COD6lq8TH4kvLQmC&#10;dW9+SV+nLO1NOMGpnEfSTY/qy3C4jY9z750/V/8AHf5e6B5nZvW1jRQNC80GvxGSFf8ARp2/4yJT&#10;tuds989iO2fz+ijxG5x9MveOvxFH5vzb/wAEzsH8pq/FgPRL7j+o3H5IDy003+KdBjI9KFr6KBk6&#10;DjI3pkGte56Cp+WdfrYCenyR74yH2Pm3Y2WWPtDBLkI5I/ePxQsvkz82LnzLoH5Ma55l8uW0l2fI&#10;XnHRNS163X7H6Pngv7Gb1gN/TLyRqT+ySG7Z84eymkhq9JqcExyMDfUH1C/g/YvaUojVYuL+OMh7&#10;z6ZfrZz+XOr6Z+cPkWz8rWlwJLu5SXVPyxvJCAyXjCt3pEhP2RcFDxHaZf8ALzs/+B57R5OyNbLs&#10;/Un0yO3cD5eR5j4974//AMFv2Cj272ec2GP7/CCY+Y/m/H76PK3kzerE7xyI0ckbFZI3FGVlNCpB&#10;6EHPosSt+IJYzEkEUQz78uNIttV8xC/1lC/lzytbya55iXoHt7ShSD53EpSIf62aX2i7Xh2Xocmo&#10;kfpBr39Hs/8Agf8As0e3u2MOnq4A8U/6sefz2HxeOfnFd+Y/zV81eWfy006fn5v/ADq8wxx6hOPs&#10;29m0weeU/wAscY38AiNnzJ7N6fJ2hrpanJubv/Ol+ofof0AjOGi08pHaMB93R+gGrw6bpj2Oh6BC&#10;IvLXlyxttE8t2IWnCy09EtkTjsCz8Ax/mchTsjk/QujwjFiERtX4/Hz6h+TvaDtGeu1uTNI2JHb3&#10;XX2nfzPDE7RkUtmh9WGe2LBjGBcWjklgykHkCepDdSerfH2pmQDRv4fj8dzqMkOKJj3bj9Pz5+fr&#10;6MY/Mn8pvys/5yFsYv8AlZVrcaN5ysIVttO/MfShGl6Io0+CK+jYFLlFIJ+IVUnirChzRdo9jQzG&#10;47F9J9lfb/Poo8GU2PPly69x75Dqao0lEGhxeSNY1nQrXUJNUtvyq8lto1nqsoIeWS001NPWUqWf&#10;iXuLgtTkaE9c8r7EwDV+18IAenD/ALyNf7ol9P8AbjtI6P2M1Wo+mWWBr35Tt9hDGrO/80eYvLXl&#10;zzn5Hj9f88f+cbFl1jybbVofMXlR9tW0Cam7/uyTEO2wXffPXfajsw45DU4xzO/v/b9/vfGP+Ax7&#10;Yx1OGXZOrPIek/0eh/5Jk1/UP9F6T5g/wz5i0jyr+af5fSC48g/mVZHVdDjAAayn+BbqwkUfZeCQ&#10;MCOxqP2czOydeNVh3O4+3z/QXn/br2Zl2NrjwiscySB0idriPL+KPka6MWtNW1DQ5INT0yX6tqOk&#10;GW7sph8XCaCpTbuK5tZY45PTLkdj8XisWry6QjLiNThcge6UeS/zhrflL8nPNGq/nTf6HPqX/OOn&#10;57ubL88PKNlEZm0LzfaKZrTUoIkK0W+K8W4kfE1SalRnBZhk7L1PEDQPX9Px5Hzfpzs7JpfbTskY&#10;skRKQ2MT5EExJ/o7Sie74p95b0fUbSTVP+civzo0C0k/NT8x9MNj+VP5bXsUdxa+SfKiqWtozBIr&#10;ItxInxv8P2qrtVwLey9BLWZTkycvP7veerg+2ntRi9n9GNLpDUqNVtuBXH/VjVQHIkdwY7Y3RjMI&#10;iRYDcvJO6xqI15fECQqgAbjsM7YwERQ2A2fnQajJmmJzJlKRJJO5vd69+WWjLfXtnrmo3sWlaNo1&#10;1FA19KwQT3zSlLOyh5faeVwooNwDmn7X1UcOKUesgfu5veexPY+XXaqGUbQxSBJ84naI+W/cHz9N&#10;ST8sfMhOyt5k0YV7VFtfn+OeW/8AAV21GqP9GP3l9K/5aUF9k6Uf7b/vS8paNFAIfpXrt037Z9BC&#10;RfjQ4xTynURJ+WuuXvmvRkEXk3zHNG3nvToI+RtZqFV1GNQKlDypKo/1hnkP/BC9jhqIHWYBuOY/&#10;T7j17jvyJfrT/gJ/8E0auEOxNfP97EVgmT9cR/kpE/xx/wAmf4o+nmBfZLiPSfMGi3VkbiO+s9ds&#10;ZYI5uYdJI7mJow6MPhIo2zKG9xngsTkw5BKqMT9x/Gxp+k+Fk35Iarc6v+VXkia5Yte2FgNKv+X2&#10;hPpsj2bhvesNcxO3MIx63KByJ4h7per9LA7F6j+ibCS7W/k060e/H2b5oYzOPlKV5/jmvE5iPCCa&#10;7rNfJHvSPz15KsPPfly70DUnms2eSO70vWLY0ubC+t29S2vIG7PE4B9xUd8yuztfm0GeObHzj9o7&#10;vx1YTjGQIIsEUR0IPMPBV836rrPmfXtB862sWnfmJpfp3GviBeFtqayCn6Vsx/vu4Yc3X9hyV6Z0&#10;vaphqJfm8Q9GXf8Aqz/iie7fd10dLLAYiJJh08h3fD7npn5bQrc/mD5LideUa6xbTSL/AJMDCY/g&#10;mY/Y0OLW4f6wPy3/AEOd2jPh0s66xI+ezMNJubhPy8846shNZtd0kzP35D6zcD/hhmz7FP8ArT2j&#10;m63iP/S2JdX28SO2OzMQ5GWUH/lRk/U//9b0F/olvomgedvzD0yKLQbW14/lf+VduTGl8BQve3dD&#10;yW3LjlJI3xzt8K/AM9DFmRxYT6j9c+7yHn3DlH3vyvPghhx63tCAGKIP5fTDYT78k+vhk7ykfVlO&#10;w9IZXrVz5l8y3H5YWnmhHXXNXhSea1eP0Vhi1DUJBbxRxDaONYFjCIBstM+b/wDgoDHm7exafH9I&#10;jCPvMpb79T3l+vP+BDPUj2d/M6uxknKcyKrhiPoAj/DERrhHQIvXbDUNc/MLU4tPX1b3VNXnFon8&#10;yyytSo8Au/yB98+h8Uo4sAvlED7H5h1mHLq+0p8G855DXnxE/j4e9K/zn1+0S5038vNDkB0XyZyW&#10;+lTpc6nJvcSmnXhUqPflnzj/AMEDt86/WeBE+jEd/Of/AB0en32/W3sF7PQ7K0ETXqmP9jzv/OPq&#10;+T5JtwPMHn29vz8el+Q4Dp9iP2W1S9QPdSD3hhKR+xZs5WX7jSCP8WU2f6kfp+crPwD3A533Psf8&#10;iNPOmaT5688SgK8dvF5d0iQ9pr4h7hgdvsxKOnjnf/8AA17O8TPk1BG0fSP91L/e/N8y/wCCV2p+&#10;X0Qxg7z/AE+kf74/Bl1/LDPHyeKylA2UyRlvxEbn8c9tET5vzvkyRI5RPvH7CxqeztXDMLa3J/lQ&#10;vHX/AIWM/jloJ73AljhXIfCx+gIzyTdWmjedvLWpiJYzbajCs3+l3IURyn0n+Au6N8LnY7Y6iJni&#10;lHy7gnsnLDBrsWQCiJi/VLkdjtZB2L578/aGfLnnjzdoZHEabq11HEP+KzIXjp/sGGfKXa2n/Laz&#10;Li/mzPyux9j9rdlZfG02PJ3xHzrd4P5ZU6D5986eXD8Fnr8cXmfSF6DnKfq98q/KRVb6ct1f7/SY&#10;svWF4z98PssOaPTI+b65/InzJDpvmq58rajOIdE8+Qfoyd2PwxXgq1nNvsKSfB/ss33sP2qdFrhA&#10;n05Nv87+H57x+Lx3tp2XDtDQyh/FGyPd1+Wx+D2CHTZdJ82aTb3SIk2n6tbLOSagOs69WYgL7Dr7&#10;Z9DCYnjNdQ/LA050+rgJDeM437wfs8vuYv5Ej0tZvzc0nXbAap5e1Afo7XNJkIEdxaXF3LayxvyI&#10;HxLKQvg/FugOeE/8DfEMnaGrxdDE/ZIv0p/wR9dLRdn6bUx5wnE/MfivOr2t+ddlYal/zjR+cus/&#10;lRrOpS/4S1W5i1b8vPNLkxh4Lg8rG7VzTjzCiKX+WZN6b5b7WdiTjLxcYPiY+7mYj9Mf1u/7L7Sx&#10;9p6OOaFHiG/v6/r9z7S1fQdN/NQp5i0zVtH8veeJajzjo2qXKafbXkqj/jo2kslI+UvWaOoIerLU&#10;NnoPsZ/wQ9Nm0oxa2YjkgOZ2sd+/4Hup+aP+CN/wIs+r1p1fZcQfENyjyF/zh7+o+PekXmG/0PyZ&#10;5WufKGka1bahFLIupefvNcJK2kzWoJgtYHcKzW9vVnZyBzc1Aoq5w3/BB9sR21ljptLZxRPT+OXS&#10;u/8AX7n0j/gW/wDA+HszppSz1LU5a4q/hA5RHuef/wDOJGlS+bvNv5m/85GX0Dx2Olxt5M/LASfC&#10;UkuIq3dwjHZXjtq7/stKxoeJGdL7G9jjT44iXMbn+sefy2Duv+CN2z+T0XgQPqnz/HTqfKro1T6f&#10;kljaVYXKokR4PVSEUAcQQo3ChSNhuFJj+2WOemgbX+Px/byfmicgTR6fLu+VdOkbh9RJRkzMYorq&#10;J+E0LFlRuqsp4yo1NjxYb07AKuxyA503zkeETB3H9kh8Dz8thzR/leJX8yabaMGNncSxSNvQrbxt&#10;6pNfGExsPYAncnKtVlGPDKZ/hBP2fpcrsjAc2tx4Y7icoge6/vgQR5UTzLxy+1CW88qfmJ5hf/ej&#10;zbrNpYq5/klml1GYCnh6MYzyT/gR4Tqu0tVrZd32zJJ/Q+xf8tB638p7P4NFHbxJxHwgL+8PP/K+&#10;var5O8waT5n0Wf0tR0i4WeCtQrgCjxvsKq6kqfY577nwxz4zjlyL8g9l6/N2ZqoarCanA37+8Hyk&#10;Ni9h0268s/l555j0Npv0b/zjj/zlbeG98pXW3peTvzCNPrFqf2Yor1hsNhz22Xkc80Pidl6ujyv4&#10;f2S6P2LE6X217CE4n1CN3/EK/wB9jOx7x70Nr+kahoV9rOkapCbfUNOkube5TqKgDdSeqkbg9xnc&#10;YcsckYyjyNPzbr9Jl0mTJiyipR4gfs5eR5hlvkrzVZeXrq7stc0eDzN5X1iONNa8u3caTQSvbN69&#10;tIElBTlHMEatDsPGmYWv0I1UK5Ecj+Pxb0Psv7SZOxdSZizCQqURt0NEdxs7/wBG0j83eYtT81ap&#10;qes6rP617eDky78ETjOFjQdgo2/HucydNgjhiIx5D9jqO2O0c2vzTzZTcpfICpUB5AK/lXy9deZd&#10;U02zjmhsbS2t7u61zV5zwgsbKCSVprmZ2ICqi9z3yvVaiOnhKcvKvM05PYnZObtTU4sGIbnis/zY&#10;8RF/aAO8kBS/L/U7T85fOXlz8xGFxo//ADjx+WGry6T+QWgPyjl82eZissVx5lul2Lxw/vPRrsNz&#10;sQwPDTOXXHJmPKMZH5Dn7ugfo+X5P2Y0+DQQ2yZZxgepuRvh/rHeUz0HwefTD/kFmv8Awg/87TpW&#10;x6bWd9/XOa/4Cu89T7ovP/8ALS23Zuk/4af9yXlVJK9KCnQZ79T8b8ZUnhLqyvCHjdSrqwBBBFCG&#10;B2II7HDQIpjHJKJEhYINgjYgjkQe8dHmcHkrzJ5UuJ5vy48zQ6LYXbmWXyzq1ubuxjcmpNs6sssI&#10;P8gJX26Z5z27/wADfR9oT8TGfDPd0/HwPkX6L9lf+WhtVosEcHauE6jhFDJCQjkI/piQ4Zn+kDEn&#10;rZ3ZV+XVl+dljcXvl7SfMnk3RbDU73VNckkl0+9vfq7NC93cLGGliAUmJiATsWO9M5TtH/gUw4Dm&#10;zZb4IgbXuI8unN9H7H/4PfZna2uw6PDpcwllkI3IwAHnsZEsv8geaPz48yfl75O/MW3u/JXmIeb7&#10;Ka9g8n3EMukXQWK8ntOMd568kZJ9DkCY+9PfNFh/4GWLWafxcEzE+e/6P0h7Dt7/AII+g7F7R/Ja&#10;qE+QPFExPP8Aokxlt/R4j5PVfJH5n6d5vn1LQr/Trzyh520BVbzB5K1VAl3Aj7JPEyjjPA/7MqbH&#10;uBnm3bnYWq7Hy8GcbdD0P7fwC9poNbp+0MIz6eYnCXIj7qO4PeCAQ84/5yH8vTXHlq2/MbQYoz5q&#10;/LRzqcEkYAe60z/j/s3IALK0dXA7EbdcPYOricp02Qjw8u3ul/DL57OWI8PPqyD8qLqG+81aDqto&#10;edq9he6lbSV2MY0yedDX5UzP7IgYawA84if+xjJq12+Hh75RHzkGcWBVPyU1xKfHc+ZIDX/Jgs0H&#10;65s2vY8P+ba18v6WMf7ODpe3cv8Azc3ZkPPKf+lWQfpf/9f1bfQHTBB5n81taax+Y2qWdlJouhaj&#10;JGEsofSVbaaW2Yiu1PRg48QN2r0Pcxlxfu8djGCbI69+/wB5fm3Pj8A/mtVwz1k4xMITIqAr0yMP&#10;+meOq6m+TI4/r3/K0Py8t9de4OpWdhpDXtxeK4kmu1g9d6lwCzGclKfzfCPDPnf2iEc3tjASqMBP&#10;HV7DhAsV7zsO8v1j7JDLg9kI8Vyy+FIy5mXGfqvzB5jp5J9o12PL+ka75h0mFtZ873Mclh5L0Syj&#10;e5u4RN/fXBhjUtwjoSpI2UU77+ve1mv1Om0Ujp8c5zOw4YmXqPImh/DzPm+Nf8D/ALN0ebXDJqck&#10;I86BkBLg5yoE72dh3Rt8a+YNSvNL0/WNR+o3WpalZRTSrp6RPJcT3C1pHxALFmfY7eOfM2HCcmYQ&#10;nLhuW5J5b7k3+LfqXi9O3L8fYxTyTaQ6b5atLNbpNQv1lml8w3cLCQNqcrmS8DMtaMsjFadRQDMr&#10;tCZyZzKqjQ4R/QG0fs3YcR4eT7m0u4XRfyv8j6Totp+l4ZvrGp+YNQtGSSBdSutxbNModBLFDQMh&#10;+IDqBnvHsFpsWLs6PBKMpHeVEH1Hcg0eY2Hwfnn/AIJutzz1YiYSEByJBA7hRIr+cfixe91XVjxB&#10;04x89uEkaOPb4ljUjf3zu4RD5Pn1GT+afkPvpIbnVLlHIm0lS5rQJy6/MKwy+MB3uuy6mYPqh9/6&#10;ilh1G69RCdHb1AR6JZqnkD8NBVSd8sEB3uJLUTv+736fjZd/zkNHbv8AmJ+lImVLrW9H0281jT6g&#10;T2l6YAksNxH9qOSiKxVgDQ1z5n9t8MMfac+Eg2BdG6I23+AB+L9rexupy5ezscpxlE9xBHPc8+4k&#10;j4PkLz07WHmLyBrmnobvVdOv5be80m3/AHl1PpV6oiupEhSrukD8HYgUXvmm7PHHizY5bRlEEE8h&#10;OO8QTyBkLA73qpdPL7nqUayieMW5b1/UUW7RH4vUr8HGm9a0pmrgZWOG7vbvvpTjZojrT71lnbXo&#10;PJvmHVof0T5lufQt/MuiXi/V7yK/tnVGl9CXg9JQoYGncZ9L+zuszajRwllhKE63BBG/I8x37j3v&#10;zL7Y6DT4e0bxZISBkOUgT0I692x9zyDS346/+ba0UxGSYglapzGrxhAxNAAQW5d+PKm+eVf8DYkd&#10;vagDlU7/ANP+K831P/gsCP8AobgTV8WOr933fzuvDby/89fJvkD8yfJFh5R/MbzXo/5eeZIfrmof&#10;lR5y8xXcFlGsoal5ZTvM6mS2mcFZSlfSmX1OsiqfWu3dNhyxvijGY7yBf42+FdxfNv8Agbdr9o6P&#10;Icfg5cmCR5iMpCJs9QCLvi/zoyv+8i+GtE84fnV5DMvlfW/JE/nS20k+ha6nbepdI0aj92YdRs1n&#10;guYitCrCpp+12zxjtHsns7NkMo5oQle9SiY37r2+b76PCyDiBq+8V8waIKR+Ybv82/zX1Ow8tatY&#10;Q/lv5VvbmNL7UNZZtK0i3Tl/f6jqF56alU6hKjkaBVZqZndjdm6HDkAhljPIeRMo7e4X+1TPHggZ&#10;gGRA5RHFI+QAfq/5X0zyb5Y/LPyb5Q/K/UIPMXkjyxDLZWXmuwkSe31XUvVB1C69aIvGXe4PQE8K&#10;L1/dcvY+yMOPHiAiQfcb/Hn8u9+afbrX6rVasyy45wrkJRMe7lY5chE+QlvcLB0LOJ1JDhlMkYFG&#10;KnnQqtSa/CxAG/2gKuxpuvL8fj9nQPnvM8Q59ft/bt/WH1S2Go0sZIjAeGcqDx3VbiOMMh2qF5xU&#10;XwA9M965A0fx0/t/S3xMonbcH/dAbe7ijQ/0neitMupodP8AM91a28kl5b6FqB0SGNCZHlnRbZxG&#10;gqzBFk9Q0HwheTUznPbDLkxdlZzjBlLhI2BJ367d29+T2f8AwOMeLN23gGUiMQSY2QLO2wvne23e&#10;ATuQ8j1gtbfl75OtrJBcQ3mpale6rcIQyRTUigt4ZGGyv6URfid+LBuhzRf8B7Bih2bkmJAzlPcA&#10;gkdBY6bd7sP+WjNVqJa7S4uCXhxiTxEHhMjWwPIkb33MIS1SQ/vJLeInc85E6U6btnrRmR3/ACfn&#10;OOCMuZiPeR+t6LZ6H5Z8x/lh5y8g/mbrFjoP5W+dJEt7HztfTJBZaJ5ljHPT7lLqUrEjlgAy8wWH&#10;sTnLe0mPFmx+siMx37WP7eXxfa/+BDqtfodVWGEsuCZN8AMhGYG/0ggCUdpd3pLLvLV95l81/l7c&#10;aR+btlJ5Y/Ob8p2Hl/Xr7UlaCDzPpKVFlqllPMEW6PBCGaMty+10dc13YWpzRHBKJq+dGr9/n1eu&#10;/wCCb2V2fll+Yw5cccnDZgZREuE9DG7uO/DtuCR0S/6tAnE+vFI6N8IDipqF8aHOl4yehfHvBiP4&#10;gT7/AHJdJV7sQ+iKzALzaRFUFhKF5MxAXruSaDJjYX+OjizBOSq5+Y/pc+74pj+YujSeaBp35DaJ&#10;rJ8uflUNPHmn/nKD87zILfTRpKSc10Cx1JqQn1G+GUo5oPtftrnEdsZcuoy8MgYQ8xW3x6nr3P0h&#10;7BaHQ9l6I5MOSGbUHpAiZEjfSNnhjuI/ziCeZTi38xDzD+YH5Yv5d0CXy/8AlVpVu9n+VkEUDQ2M&#10;9hDaOI57ZqcJPUAUgqT8PHvUnfZ8OLB2Rn8KQlLwyTwm+mwFfgvkOXtTX9pe2GjlqsWTFijmqAyR&#10;MDI/xSIkB6ia26Cg87AiH5X+YgzCi+Z9K4kioJ+qXo2zy/8A4Cd8eo90X1X/AJaUEf5M0t/6p+gv&#10;MpZowiL6atQblV8Om+fQAG78czmOECgom6h4fHbS8K1+FdsaLHjjW4NKq3GmkfFBLXaoZabe2+Ai&#10;bZGWCtwfsZP5R/RlxrItkeS3N/YalaNO6HhCtzYXELSyMDRUjD82Y7KoLHYZr+1YylpcgNfS9b7C&#10;5sOLtzSTgJE+INgL52OQRf8Azi7PLcf843/lmLiOa3GkRarprAofTmih1K4ljuIy1FmicTFVdCQW&#10;VhWqnOS9np/4MBXIn8B95/4K2ER7XlPi2MBY7v6w/Qx7877TT4LryP5z8tX1rN+ZHlK+iutM8s2P&#10;H9Kap5fuJlt9VgSyQNPJGqv6ncKVJ265p/b3S6XUdnzjnlGEgNjIge6rIv1UR8XM/wCBBq9Vh1hh&#10;CMpabLYlwxPBDIBcZEgEQJHpPFLcEbcnq2uwWMujazb300SadPY3Md3NMVWNYXiZXZ2JAACkkk7D&#10;PlfBPLHJExG4Ir330fpUxxkbl4X/AM4uoR5Q8otdyH65B5T1qKJG3Z44rC8jhZfENGFZT3G+eimV&#10;dqZuHlw5D8fDNj5uq1gFR/rw/wB2HvFnaWbfkpqMjXUQnj1qZo4+VCax2CkU70G+ZnZMz/oX123+&#10;Ux/7qDz/AG1GMvavs4k0Yxy153CXLvp//9lQSwMEFAAGAAgAAAAhAFgUqOvhAAAADQEAAA8AAABk&#10;cnMvZG93bnJldi54bWxMj0FPwzAMhe9I/IfISNxYWtaFUZpOCAk4b1QDbl4T2orG6ZpsK/8e7wQ3&#10;2+/p+XvFanK9ONoxdJ40pLMEhKXam44aDdXb880SRIhIBntPVsOPDbAqLy8KzI0/0doeN7ERHEIh&#10;Rw1tjEMuZahb6zDM/GCJtS8/Ooy8jo00I5443PXyNkmUdNgRf2hxsE+trb83B6eB9tV9ukdVNe/r&#10;7evHS/1p1HbQ+vpqenwAEe0U/8xwxmd0KJlp5w9kgug1LDLFXSILaTbniS3LbK5A7PiULe4SkGUh&#10;/7cofwEAAP//AwBQSwMEFAAGAAgAAAAhADedwRi6AAAAIQEAABkAAABkcnMvX3JlbHMvZTJvRG9j&#10;LnhtbC5yZWxzhI/LCsIwEEX3gv8QZm/TuhCRpm5EcCv1A4ZkmkabB0kU+/cG3CgILude7jlMu3/a&#10;iT0oJuOdgKaqgZGTXhmnBVz642oLLGV0CifvSMBMCfbdctGeacJcRmk0IbFCcUnAmHPYcZ7kSBZT&#10;5QO50gw+WszljJoHlDfUxNd1veHxkwHdF5OdlIB4Ug2wfg7F/J/th8FIOnh5t+TyDwU3trgLEKOm&#10;LMCSMvgOm+oaNPCu5V+PdS8AAAD//wMAUEsBAi0AFAAGAAgAAAAhANr2PfsNAQAAFAIAABMAAAAA&#10;AAAAAAAAAAAAAAAAAFtDb250ZW50X1R5cGVzXS54bWxQSwECLQAUAAYACAAAACEAOP0h/9YAAACU&#10;AQAACwAAAAAAAAAAAAAAAAA+AQAAX3JlbHMvLnJlbHNQSwECLQAUAAYACAAAACEA2BYVWugCAAAf&#10;BwAADgAAAAAAAAAAAAAAAAA9AgAAZHJzL2Uyb0RvYy54bWxQSwECLQAKAAAAAAAAACEAKJZuUpc0&#10;AgCXNAIAFAAAAAAAAAAAAAAAAABRBQAAZHJzL21lZGlhL2ltYWdlMS5qcGdQSwECLQAUAAYACAAA&#10;ACEAWBSo6+EAAAANAQAADwAAAAAAAAAAAAAAAAAaOgIAZHJzL2Rvd25yZXYueG1sUEsBAi0AFAAG&#10;AAgAAAAhADedwRi6AAAAIQEAABkAAAAAAAAAAAAAAAAAKDsCAGRycy9fcmVscy9lMm9Eb2MueG1s&#10;LnJlbHNQSwUGAAAAAAYABgB8AQAAGTwCAAAA&#10;" path="m1745,3697l,,3496,,1745,3697xe" stroked="f">
                <v:fill r:id="rId18" o:title="" recolor="t" rotate="t" type="frame"/>
                <v:path arrowok="t" o:connecttype="custom" o:connectlocs="943258,1993900;0,0;1889760,0;943258,1993900" o:connectangles="0,0,0,0"/>
                <w10:wrap anchorx="page" anchory="page"/>
                <w10:anchorlock/>
              </v:shape>
            </w:pict>
          </mc:Fallback>
        </mc:AlternateContent>
      </w:r>
      <w:r w:rsidR="000D2071">
        <w:rPr>
          <w:noProof/>
        </w:rPr>
        <w:drawing>
          <wp:inline distT="0" distB="0" distL="0" distR="0" wp14:anchorId="02B510F3" wp14:editId="2FAC56D1">
            <wp:extent cx="6842125" cy="4562475"/>
            <wp:effectExtent l="0" t="0" r="0" b="9525"/>
            <wp:docPr id="56271040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6842125" cy="4562475"/>
                    </a:xfrm>
                    <a:prstGeom prst="rect">
                      <a:avLst/>
                    </a:prstGeom>
                    <a:noFill/>
                  </pic:spPr>
                </pic:pic>
              </a:graphicData>
            </a:graphic>
          </wp:inline>
        </w:drawing>
      </w:r>
    </w:p>
    <w:p w14:paraId="601DA8B8" w14:textId="40E76BCE" w:rsidR="00BF162E" w:rsidRDefault="00BF162E" w:rsidP="00446920">
      <w:pPr>
        <w:pStyle w:val="SmallBodyText"/>
      </w:pPr>
    </w:p>
    <w:tbl>
      <w:tblPr>
        <w:tblStyle w:val="TableAsPlaceholder"/>
        <w:tblpPr w:leftFromText="181" w:rightFromText="181" w:horzAnchor="margin" w:tblpYSpec="bottom"/>
        <w:tblOverlap w:val="never"/>
        <w:tblW w:w="5000" w:type="pct"/>
        <w:tblCellMar>
          <w:right w:w="57" w:type="dxa"/>
        </w:tblCellMar>
        <w:tblLook w:val="0600" w:firstRow="0" w:lastRow="0" w:firstColumn="0" w:lastColumn="0" w:noHBand="1" w:noVBand="1"/>
        <w:tblCaption w:val="Creative Commons Logo"/>
        <w:tblDescription w:val="Creative Commons Logo"/>
      </w:tblPr>
      <w:tblGrid>
        <w:gridCol w:w="9639"/>
      </w:tblGrid>
      <w:tr w:rsidR="008F4C2B" w14:paraId="7754EEF6" w14:textId="77777777" w:rsidTr="008F4C2B">
        <w:tc>
          <w:tcPr>
            <w:tcW w:w="5000" w:type="pct"/>
            <w:shd w:val="clear" w:color="auto" w:fill="E5F7F6" w:themeFill="background2"/>
            <w:vAlign w:val="bottom"/>
          </w:tcPr>
          <w:p w14:paraId="6CDE93B3" w14:textId="77777777" w:rsidR="008F4C2B" w:rsidRPr="00035BAD" w:rsidRDefault="008F4C2B" w:rsidP="008F4C2B">
            <w:pPr>
              <w:pStyle w:val="xDisclaimertext6"/>
              <w:framePr w:hSpace="0" w:wrap="auto" w:hAnchor="text" w:yAlign="inline"/>
              <w:suppressOverlap w:val="0"/>
            </w:pPr>
            <w:r w:rsidRPr="00035BAD">
              <w:rPr>
                <w:noProof/>
              </w:rPr>
              <w:drawing>
                <wp:anchor distT="0" distB="0" distL="114300" distR="114300" simplePos="0" relativeHeight="251658241" behindDoc="0" locked="1" layoutInCell="1" allowOverlap="1" wp14:anchorId="49B54B86" wp14:editId="4B1F2B45">
                  <wp:simplePos x="0" y="0"/>
                  <wp:positionH relativeFrom="margin">
                    <wp:align>right</wp:align>
                  </wp:positionH>
                  <wp:positionV relativeFrom="margin">
                    <wp:align>bottom</wp:align>
                  </wp:positionV>
                  <wp:extent cx="2408129" cy="1603387"/>
                  <wp:effectExtent l="0" t="0" r="0" b="0"/>
                  <wp:wrapNone/>
                  <wp:docPr id="68" name="AboriginalAcknowledg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inside cover image.png"/>
                          <pic:cNvPicPr/>
                        </pic:nvPicPr>
                        <pic:blipFill>
                          <a:blip r:embed="rId20">
                            <a:extLst>
                              <a:ext uri="{28A0092B-C50C-407E-A947-70E740481C1C}">
                                <a14:useLocalDpi xmlns:a14="http://schemas.microsoft.com/office/drawing/2010/main" val="0"/>
                              </a:ext>
                            </a:extLst>
                          </a:blip>
                          <a:stretch>
                            <a:fillRect/>
                          </a:stretch>
                        </pic:blipFill>
                        <pic:spPr>
                          <a:xfrm>
                            <a:off x="0" y="0"/>
                            <a:ext cx="2408129" cy="1603387"/>
                          </a:xfrm>
                          <a:prstGeom prst="rect">
                            <a:avLst/>
                          </a:prstGeom>
                        </pic:spPr>
                      </pic:pic>
                    </a:graphicData>
                  </a:graphic>
                  <wp14:sizeRelH relativeFrom="page">
                    <wp14:pctWidth>0</wp14:pctWidth>
                  </wp14:sizeRelH>
                  <wp14:sizeRelV relativeFrom="page">
                    <wp14:pctHeight>0</wp14:pctHeight>
                  </wp14:sizeRelV>
                </wp:anchor>
              </w:drawing>
            </w:r>
            <w:r w:rsidRPr="00035BAD">
              <w:t>Acknowledgment</w:t>
            </w:r>
          </w:p>
          <w:p w14:paraId="31D539B5" w14:textId="77777777" w:rsidR="008F4C2B" w:rsidRDefault="008F4C2B" w:rsidP="009D6493">
            <w:pPr>
              <w:pStyle w:val="xDisclaimertext4"/>
              <w:framePr w:hSpace="0" w:wrap="auto" w:hAnchor="text" w:yAlign="inline"/>
              <w:spacing w:after="0"/>
              <w:suppressOverlap w:val="0"/>
            </w:pPr>
            <w:r>
              <w:t xml:space="preserve">We acknowledge and respect Victorian Traditional Owners as the original custodians of Victoria's land and waters, their unique ability to care for Country and deep spiritual connection to it. We honour Elders past and present whose knowledge and wisdom has ensured the continuation of culture and traditional practices. </w:t>
            </w:r>
          </w:p>
          <w:p w14:paraId="5C139C02" w14:textId="77777777" w:rsidR="008F4C2B" w:rsidRDefault="008F4C2B" w:rsidP="009D6493">
            <w:pPr>
              <w:pStyle w:val="xDisclaimertext4"/>
              <w:framePr w:hSpace="0" w:wrap="auto" w:hAnchor="text" w:yAlign="inline"/>
              <w:spacing w:after="120"/>
              <w:ind w:right="3175"/>
              <w:suppressOverlap w:val="0"/>
            </w:pPr>
            <w:r>
              <w:t>We are committed to genuinely partner, and meaningfully engage, with Victoria's Traditional Owners and Aboriginal communities to support the protection of Country, the maintenance of spiritual and cultural practices and their broader aspirations in the 21st century and beyond.</w:t>
            </w:r>
          </w:p>
        </w:tc>
      </w:tr>
      <w:tr w:rsidR="00C30D8E" w14:paraId="20C6F670" w14:textId="77777777" w:rsidTr="005E59CF">
        <w:tc>
          <w:tcPr>
            <w:tcW w:w="5000" w:type="pct"/>
            <w:vAlign w:val="bottom"/>
          </w:tcPr>
          <w:p w14:paraId="10604556" w14:textId="2A968D97" w:rsidR="009E7150" w:rsidRPr="00D55628" w:rsidRDefault="00B612FE" w:rsidP="009D6493">
            <w:pPr>
              <w:pStyle w:val="xDisclaimertext3"/>
              <w:spacing w:before="240"/>
            </w:pPr>
            <w:r w:rsidRPr="00B612FE">
              <w:t xml:space="preserve">© The State of Victoria Department of Energy, Environment and Climate </w:t>
            </w:r>
            <w:r w:rsidR="00A607B1">
              <w:t>Action</w:t>
            </w:r>
            <w:r w:rsidR="00A607B1" w:rsidRPr="00E622E7">
              <w:t xml:space="preserve"> </w:t>
            </w:r>
            <w:r w:rsidR="00CD3F7D">
              <w:t>202</w:t>
            </w:r>
            <w:r w:rsidR="008978CD">
              <w:t>5</w:t>
            </w:r>
          </w:p>
          <w:p w14:paraId="5850B25B" w14:textId="77777777" w:rsidR="009E7150" w:rsidRPr="00D55628" w:rsidRDefault="009E7150" w:rsidP="009E7150">
            <w:pPr>
              <w:pStyle w:val="xDisclaimertext3"/>
            </w:pPr>
            <w:bookmarkStart w:id="0" w:name="_CreativeCommonsMarker"/>
            <w:bookmarkEnd w:id="0"/>
            <w:r w:rsidRPr="00D55628">
              <w:rPr>
                <w:noProof/>
              </w:rPr>
              <w:drawing>
                <wp:anchor distT="0" distB="0" distL="114300" distR="114300" simplePos="0" relativeHeight="251658240" behindDoc="0" locked="1" layoutInCell="1" allowOverlap="1" wp14:anchorId="05CBDCDF" wp14:editId="78E51294">
                  <wp:simplePos x="0" y="0"/>
                  <wp:positionH relativeFrom="column">
                    <wp:posOffset>0</wp:posOffset>
                  </wp:positionH>
                  <wp:positionV relativeFrom="paragraph">
                    <wp:posOffset>0</wp:posOffset>
                  </wp:positionV>
                  <wp:extent cx="658800" cy="237600"/>
                  <wp:effectExtent l="0" t="0" r="8255" b="0"/>
                  <wp:wrapSquare wrapText="bothSides"/>
                  <wp:docPr id="18" name="CCLogo"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emf"/>
                          <pic:cNvPicPr/>
                        </pic:nvPicPr>
                        <pic:blipFill>
                          <a:blip r:embed="rId21">
                            <a:extLst>
                              <a:ext uri="{28A0092B-C50C-407E-A947-70E740481C1C}">
                                <a14:useLocalDpi xmlns:a14="http://schemas.microsoft.com/office/drawing/2010/main" val="0"/>
                              </a:ext>
                            </a:extLst>
                          </a:blip>
                          <a:stretch>
                            <a:fillRect/>
                          </a:stretch>
                        </pic:blipFill>
                        <pic:spPr>
                          <a:xfrm>
                            <a:off x="0" y="0"/>
                            <a:ext cx="658800" cy="237600"/>
                          </a:xfrm>
                          <a:prstGeom prst="rect">
                            <a:avLst/>
                          </a:prstGeom>
                        </pic:spPr>
                      </pic:pic>
                    </a:graphicData>
                  </a:graphic>
                  <wp14:sizeRelH relativeFrom="page">
                    <wp14:pctWidth>0</wp14:pctWidth>
                  </wp14:sizeRelH>
                  <wp14:sizeRelV relativeFrom="page">
                    <wp14:pctHeight>0</wp14:pctHeight>
                  </wp14:sizeRelV>
                </wp:anchor>
              </w:drawing>
            </w:r>
            <w:r>
              <w:t xml:space="preserve">This work is licensed under a Creative Commons Attribution 4.0 International licence. You are free to re-use the work under that licence, on the condition that you credit the State of Victoria as author. The licence does not apply to any images, photographs or branding, including the Victorian Coat of Arms, the Victorian Government logo and the </w:t>
            </w:r>
            <w:r w:rsidR="00B612FE" w:rsidRPr="00B612FE">
              <w:t xml:space="preserve">Department of Energy, Environment and Climate Change </w:t>
            </w:r>
            <w:r w:rsidR="00B612FE">
              <w:t xml:space="preserve">(DEECA) </w:t>
            </w:r>
            <w:r>
              <w:t xml:space="preserve">logo. To view a copy of this licence, visit </w:t>
            </w:r>
            <w:hyperlink r:id="rId22" w:history="1">
              <w:r w:rsidRPr="00D55628">
                <w:t>http://creativecommons.org/licenses/by/4.0/</w:t>
              </w:r>
            </w:hyperlink>
            <w:r w:rsidRPr="00D55628">
              <w:t xml:space="preserve"> </w:t>
            </w:r>
          </w:p>
          <w:p w14:paraId="6DDFBA50" w14:textId="77777777" w:rsidR="009E7150" w:rsidRPr="00D55628" w:rsidRDefault="009E7150" w:rsidP="009E7150">
            <w:pPr>
              <w:pStyle w:val="xDisclaimerHeading"/>
            </w:pPr>
            <w:r>
              <w:t>Disclaimer</w:t>
            </w:r>
          </w:p>
          <w:p w14:paraId="3AFB7710" w14:textId="77777777" w:rsidR="009E7150" w:rsidRPr="00D55628" w:rsidRDefault="009E7150" w:rsidP="009E7150">
            <w:pPr>
              <w:pStyle w:val="xDisclaimerText"/>
            </w:pPr>
            <w:r>
              <w:t>This publication may be of assistance to you but the State of Victoria</w:t>
            </w:r>
            <w:r w:rsidRPr="00D55628">
              <w:t xml:space="preserve">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5C137F25" w14:textId="77777777" w:rsidR="009E7150" w:rsidRPr="00D55628" w:rsidRDefault="009E7150" w:rsidP="009E7150">
            <w:pPr>
              <w:pStyle w:val="xAccessibilityHeading"/>
            </w:pPr>
            <w:r w:rsidRPr="0084503F">
              <w:t>Accessibility</w:t>
            </w:r>
          </w:p>
          <w:p w14:paraId="7301A294" w14:textId="51B728C3" w:rsidR="004D2591" w:rsidRPr="00D55628" w:rsidRDefault="009E7150" w:rsidP="00DD46DD">
            <w:pPr>
              <w:pStyle w:val="xAccessibilityText"/>
            </w:pPr>
            <w:r>
              <w:t>If you would like to receive this publication in an alternative format, please teleph</w:t>
            </w:r>
            <w:r w:rsidRPr="00D55628">
              <w:t xml:space="preserve">one the </w:t>
            </w:r>
            <w:r w:rsidR="00B612FE">
              <w:t>DEECA</w:t>
            </w:r>
            <w:r w:rsidRPr="00D55628">
              <w:t xml:space="preserve"> Customer Service Centre on 136186, email </w:t>
            </w:r>
            <w:hyperlink r:id="rId23" w:history="1">
              <w:r w:rsidR="00A32CB2" w:rsidRPr="002A0021">
                <w:rPr>
                  <w:rStyle w:val="Hyperlink"/>
                </w:rPr>
                <w:t>customer.service@deeca.vic.gov.au</w:t>
              </w:r>
            </w:hyperlink>
            <w:r w:rsidRPr="00D55628">
              <w:t xml:space="preserve"> or via the National Relay Service on 133 677 </w:t>
            </w:r>
            <w:hyperlink r:id="rId24" w:history="1">
              <w:r w:rsidRPr="00D55628">
                <w:t>www.relayservice.com.au</w:t>
              </w:r>
            </w:hyperlink>
            <w:r w:rsidRPr="00D55628">
              <w:t xml:space="preserve">. This document is also available on the internet at </w:t>
            </w:r>
            <w:hyperlink r:id="rId25" w:history="1">
              <w:r w:rsidR="00492EB3" w:rsidRPr="002A0021">
                <w:rPr>
                  <w:rStyle w:val="Hyperlink"/>
                </w:rPr>
                <w:t>www.deeca.vic.gov.au</w:t>
              </w:r>
            </w:hyperlink>
            <w:r w:rsidRPr="00D55628">
              <w:t>.</w:t>
            </w:r>
          </w:p>
        </w:tc>
      </w:tr>
    </w:tbl>
    <w:p w14:paraId="0BE8E51B" w14:textId="77777777" w:rsidR="00AB780B" w:rsidRDefault="00AB780B"/>
    <w:p w14:paraId="00A9FC0D" w14:textId="77777777" w:rsidR="004561E6" w:rsidRDefault="004561E6">
      <w:pPr>
        <w:sectPr w:rsidR="004561E6" w:rsidSect="005E59CF">
          <w:headerReference w:type="even" r:id="rId26"/>
          <w:footerReference w:type="even" r:id="rId27"/>
          <w:footerReference w:type="default" r:id="rId28"/>
          <w:headerReference w:type="first" r:id="rId29"/>
          <w:footerReference w:type="first" r:id="rId30"/>
          <w:pgSz w:w="11907" w:h="16840" w:code="9"/>
          <w:pgMar w:top="2268" w:right="1134" w:bottom="1134" w:left="1134" w:header="284" w:footer="284" w:gutter="0"/>
          <w:cols w:space="708"/>
          <w:titlePg/>
          <w:docGrid w:linePitch="360"/>
        </w:sectPr>
      </w:pPr>
    </w:p>
    <w:p w14:paraId="14373DE4" w14:textId="77777777" w:rsidR="008F4C2B" w:rsidRDefault="008F4C2B" w:rsidP="008F4C2B">
      <w:pPr>
        <w:pStyle w:val="TOCHeading"/>
        <w:framePr w:wrap="around"/>
      </w:pPr>
      <w:bookmarkStart w:id="1" w:name="_Toc480916924"/>
      <w:r>
        <w:lastRenderedPageBreak/>
        <w:t>Contents</w:t>
      </w:r>
      <w:bookmarkStart w:id="2" w:name="_TOCMarker"/>
      <w:bookmarkEnd w:id="2"/>
    </w:p>
    <w:p w14:paraId="33D3B27D" w14:textId="3836A69B" w:rsidR="002B78F5" w:rsidRDefault="008F4C2B">
      <w:pPr>
        <w:pStyle w:val="TOC2"/>
        <w:tabs>
          <w:tab w:val="left" w:pos="1000"/>
        </w:tabs>
        <w:rPr>
          <w:rFonts w:eastAsiaTheme="minorEastAsia" w:cstheme="minorBidi"/>
          <w:b w:val="0"/>
          <w:color w:val="auto"/>
          <w:kern w:val="2"/>
          <w:sz w:val="24"/>
          <w:szCs w:val="24"/>
          <w14:ligatures w14:val="standardContextual"/>
        </w:rPr>
      </w:pPr>
      <w:r>
        <w:rPr>
          <w:color w:val="201547" w:themeColor="text2"/>
          <w:sz w:val="24"/>
          <w:szCs w:val="24"/>
        </w:rPr>
        <w:fldChar w:fldCharType="begin"/>
      </w:r>
      <w:r>
        <w:instrText xml:space="preserve"> TOC \o "1-3" \h \z \t "Heading 8,8,Section Heading,5" </w:instrText>
      </w:r>
      <w:r>
        <w:rPr>
          <w:color w:val="201547" w:themeColor="text2"/>
          <w:sz w:val="24"/>
          <w:szCs w:val="24"/>
        </w:rPr>
        <w:fldChar w:fldCharType="separate"/>
      </w:r>
      <w:hyperlink w:anchor="_Toc201146090" w:history="1">
        <w:r w:rsidR="002B78F5" w:rsidRPr="007A6C16">
          <w:rPr>
            <w:rStyle w:val="Hyperlink"/>
          </w:rPr>
          <w:t>1.</w:t>
        </w:r>
        <w:r w:rsidR="002B78F5">
          <w:rPr>
            <w:rFonts w:eastAsiaTheme="minorEastAsia" w:cstheme="minorBidi"/>
            <w:b w:val="0"/>
            <w:color w:val="auto"/>
            <w:kern w:val="2"/>
            <w:sz w:val="24"/>
            <w:szCs w:val="24"/>
            <w14:ligatures w14:val="standardContextual"/>
          </w:rPr>
          <w:tab/>
        </w:r>
        <w:r w:rsidR="002B78F5" w:rsidRPr="007A6C16">
          <w:rPr>
            <w:rStyle w:val="Hyperlink"/>
          </w:rPr>
          <w:t>What is the On-farm Kangaroo Control Rebate?</w:t>
        </w:r>
        <w:r w:rsidR="002B78F5">
          <w:rPr>
            <w:webHidden/>
          </w:rPr>
          <w:tab/>
        </w:r>
        <w:r w:rsidR="002B78F5">
          <w:rPr>
            <w:webHidden/>
          </w:rPr>
          <w:fldChar w:fldCharType="begin"/>
        </w:r>
        <w:r w:rsidR="002B78F5">
          <w:rPr>
            <w:webHidden/>
          </w:rPr>
          <w:instrText xml:space="preserve"> PAGEREF _Toc201146090 \h </w:instrText>
        </w:r>
        <w:r w:rsidR="002B78F5">
          <w:rPr>
            <w:webHidden/>
          </w:rPr>
        </w:r>
        <w:r w:rsidR="002B78F5">
          <w:rPr>
            <w:webHidden/>
          </w:rPr>
          <w:fldChar w:fldCharType="separate"/>
        </w:r>
        <w:r w:rsidR="00F608AF">
          <w:rPr>
            <w:webHidden/>
          </w:rPr>
          <w:t>2</w:t>
        </w:r>
        <w:r w:rsidR="002B78F5">
          <w:rPr>
            <w:webHidden/>
          </w:rPr>
          <w:fldChar w:fldCharType="end"/>
        </w:r>
      </w:hyperlink>
    </w:p>
    <w:p w14:paraId="5B732194" w14:textId="58DBDA6A" w:rsidR="002B78F5" w:rsidRDefault="002B78F5">
      <w:pPr>
        <w:pStyle w:val="TOC2"/>
        <w:tabs>
          <w:tab w:val="left" w:pos="1000"/>
        </w:tabs>
        <w:rPr>
          <w:rFonts w:eastAsiaTheme="minorEastAsia" w:cstheme="minorBidi"/>
          <w:b w:val="0"/>
          <w:color w:val="auto"/>
          <w:kern w:val="2"/>
          <w:sz w:val="24"/>
          <w:szCs w:val="24"/>
          <w14:ligatures w14:val="standardContextual"/>
        </w:rPr>
      </w:pPr>
      <w:hyperlink w:anchor="_Toc201146091" w:history="1">
        <w:r w:rsidRPr="007A6C16">
          <w:rPr>
            <w:rStyle w:val="Hyperlink"/>
          </w:rPr>
          <w:t>2.</w:t>
        </w:r>
        <w:r>
          <w:rPr>
            <w:rFonts w:eastAsiaTheme="minorEastAsia" w:cstheme="minorBidi"/>
            <w:b w:val="0"/>
            <w:color w:val="auto"/>
            <w:kern w:val="2"/>
            <w:sz w:val="24"/>
            <w:szCs w:val="24"/>
            <w14:ligatures w14:val="standardContextual"/>
          </w:rPr>
          <w:tab/>
        </w:r>
        <w:r w:rsidRPr="007A6C16">
          <w:rPr>
            <w:rStyle w:val="Hyperlink"/>
          </w:rPr>
          <w:t>Rebate objective</w:t>
        </w:r>
        <w:r>
          <w:rPr>
            <w:webHidden/>
          </w:rPr>
          <w:tab/>
        </w:r>
        <w:r>
          <w:rPr>
            <w:webHidden/>
          </w:rPr>
          <w:fldChar w:fldCharType="begin"/>
        </w:r>
        <w:r>
          <w:rPr>
            <w:webHidden/>
          </w:rPr>
          <w:instrText xml:space="preserve"> PAGEREF _Toc201146091 \h </w:instrText>
        </w:r>
        <w:r>
          <w:rPr>
            <w:webHidden/>
          </w:rPr>
        </w:r>
        <w:r>
          <w:rPr>
            <w:webHidden/>
          </w:rPr>
          <w:fldChar w:fldCharType="separate"/>
        </w:r>
        <w:r w:rsidR="00F608AF">
          <w:rPr>
            <w:webHidden/>
          </w:rPr>
          <w:t>2</w:t>
        </w:r>
        <w:r>
          <w:rPr>
            <w:webHidden/>
          </w:rPr>
          <w:fldChar w:fldCharType="end"/>
        </w:r>
      </w:hyperlink>
    </w:p>
    <w:p w14:paraId="6ADBFF22" w14:textId="129BD3EA" w:rsidR="002B78F5" w:rsidRDefault="002B78F5">
      <w:pPr>
        <w:pStyle w:val="TOC2"/>
        <w:tabs>
          <w:tab w:val="left" w:pos="1000"/>
        </w:tabs>
        <w:rPr>
          <w:rFonts w:eastAsiaTheme="minorEastAsia" w:cstheme="minorBidi"/>
          <w:b w:val="0"/>
          <w:color w:val="auto"/>
          <w:kern w:val="2"/>
          <w:sz w:val="24"/>
          <w:szCs w:val="24"/>
          <w14:ligatures w14:val="standardContextual"/>
        </w:rPr>
      </w:pPr>
      <w:hyperlink w:anchor="_Toc201146092" w:history="1">
        <w:r w:rsidRPr="007A6C16">
          <w:rPr>
            <w:rStyle w:val="Hyperlink"/>
          </w:rPr>
          <w:t>3.</w:t>
        </w:r>
        <w:r>
          <w:rPr>
            <w:rFonts w:eastAsiaTheme="minorEastAsia" w:cstheme="minorBidi"/>
            <w:b w:val="0"/>
            <w:color w:val="auto"/>
            <w:kern w:val="2"/>
            <w:sz w:val="24"/>
            <w:szCs w:val="24"/>
            <w14:ligatures w14:val="standardContextual"/>
          </w:rPr>
          <w:tab/>
        </w:r>
        <w:r w:rsidRPr="007A6C16">
          <w:rPr>
            <w:rStyle w:val="Hyperlink"/>
          </w:rPr>
          <w:t>Who can apply?</w:t>
        </w:r>
        <w:r>
          <w:rPr>
            <w:webHidden/>
          </w:rPr>
          <w:tab/>
        </w:r>
        <w:r>
          <w:rPr>
            <w:webHidden/>
          </w:rPr>
          <w:fldChar w:fldCharType="begin"/>
        </w:r>
        <w:r>
          <w:rPr>
            <w:webHidden/>
          </w:rPr>
          <w:instrText xml:space="preserve"> PAGEREF _Toc201146092 \h </w:instrText>
        </w:r>
        <w:r>
          <w:rPr>
            <w:webHidden/>
          </w:rPr>
        </w:r>
        <w:r>
          <w:rPr>
            <w:webHidden/>
          </w:rPr>
          <w:fldChar w:fldCharType="separate"/>
        </w:r>
        <w:r w:rsidR="00F608AF">
          <w:rPr>
            <w:webHidden/>
          </w:rPr>
          <w:t>2</w:t>
        </w:r>
        <w:r>
          <w:rPr>
            <w:webHidden/>
          </w:rPr>
          <w:fldChar w:fldCharType="end"/>
        </w:r>
      </w:hyperlink>
    </w:p>
    <w:p w14:paraId="14D7A96D" w14:textId="5C86B732" w:rsidR="002B78F5" w:rsidRDefault="002B78F5">
      <w:pPr>
        <w:pStyle w:val="TOC2"/>
        <w:tabs>
          <w:tab w:val="left" w:pos="1000"/>
        </w:tabs>
        <w:rPr>
          <w:rFonts w:eastAsiaTheme="minorEastAsia" w:cstheme="minorBidi"/>
          <w:b w:val="0"/>
          <w:color w:val="auto"/>
          <w:kern w:val="2"/>
          <w:sz w:val="24"/>
          <w:szCs w:val="24"/>
          <w14:ligatures w14:val="standardContextual"/>
        </w:rPr>
      </w:pPr>
      <w:hyperlink w:anchor="_Toc201146093" w:history="1">
        <w:r w:rsidRPr="007A6C16">
          <w:rPr>
            <w:rStyle w:val="Hyperlink"/>
          </w:rPr>
          <w:t>4.</w:t>
        </w:r>
        <w:r>
          <w:rPr>
            <w:rFonts w:eastAsiaTheme="minorEastAsia" w:cstheme="minorBidi"/>
            <w:b w:val="0"/>
            <w:color w:val="auto"/>
            <w:kern w:val="2"/>
            <w:sz w:val="24"/>
            <w:szCs w:val="24"/>
            <w14:ligatures w14:val="standardContextual"/>
          </w:rPr>
          <w:tab/>
        </w:r>
        <w:r w:rsidRPr="007A6C16">
          <w:rPr>
            <w:rStyle w:val="Hyperlink"/>
          </w:rPr>
          <w:t>Who cannot apply?</w:t>
        </w:r>
        <w:r>
          <w:rPr>
            <w:webHidden/>
          </w:rPr>
          <w:tab/>
        </w:r>
        <w:r>
          <w:rPr>
            <w:webHidden/>
          </w:rPr>
          <w:fldChar w:fldCharType="begin"/>
        </w:r>
        <w:r>
          <w:rPr>
            <w:webHidden/>
          </w:rPr>
          <w:instrText xml:space="preserve"> PAGEREF _Toc201146093 \h </w:instrText>
        </w:r>
        <w:r>
          <w:rPr>
            <w:webHidden/>
          </w:rPr>
        </w:r>
        <w:r>
          <w:rPr>
            <w:webHidden/>
          </w:rPr>
          <w:fldChar w:fldCharType="separate"/>
        </w:r>
        <w:r w:rsidR="00F608AF">
          <w:rPr>
            <w:webHidden/>
          </w:rPr>
          <w:t>2</w:t>
        </w:r>
        <w:r>
          <w:rPr>
            <w:webHidden/>
          </w:rPr>
          <w:fldChar w:fldCharType="end"/>
        </w:r>
      </w:hyperlink>
    </w:p>
    <w:p w14:paraId="308B67A1" w14:textId="0B0DE379" w:rsidR="002B78F5" w:rsidRDefault="002B78F5">
      <w:pPr>
        <w:pStyle w:val="TOC2"/>
        <w:tabs>
          <w:tab w:val="left" w:pos="1000"/>
        </w:tabs>
        <w:rPr>
          <w:rFonts w:eastAsiaTheme="minorEastAsia" w:cstheme="minorBidi"/>
          <w:b w:val="0"/>
          <w:color w:val="auto"/>
          <w:kern w:val="2"/>
          <w:sz w:val="24"/>
          <w:szCs w:val="24"/>
          <w14:ligatures w14:val="standardContextual"/>
        </w:rPr>
      </w:pPr>
      <w:hyperlink w:anchor="_Toc201146094" w:history="1">
        <w:r w:rsidRPr="007A6C16">
          <w:rPr>
            <w:rStyle w:val="Hyperlink"/>
          </w:rPr>
          <w:t>5.</w:t>
        </w:r>
        <w:r>
          <w:rPr>
            <w:rFonts w:eastAsiaTheme="minorEastAsia" w:cstheme="minorBidi"/>
            <w:b w:val="0"/>
            <w:color w:val="auto"/>
            <w:kern w:val="2"/>
            <w:sz w:val="24"/>
            <w:szCs w:val="24"/>
            <w14:ligatures w14:val="standardContextual"/>
          </w:rPr>
          <w:tab/>
        </w:r>
        <w:r w:rsidRPr="007A6C16">
          <w:rPr>
            <w:rStyle w:val="Hyperlink"/>
          </w:rPr>
          <w:t>What will be funded?</w:t>
        </w:r>
        <w:r>
          <w:rPr>
            <w:webHidden/>
          </w:rPr>
          <w:tab/>
        </w:r>
        <w:r>
          <w:rPr>
            <w:webHidden/>
          </w:rPr>
          <w:fldChar w:fldCharType="begin"/>
        </w:r>
        <w:r>
          <w:rPr>
            <w:webHidden/>
          </w:rPr>
          <w:instrText xml:space="preserve"> PAGEREF _Toc201146094 \h </w:instrText>
        </w:r>
        <w:r>
          <w:rPr>
            <w:webHidden/>
          </w:rPr>
        </w:r>
        <w:r>
          <w:rPr>
            <w:webHidden/>
          </w:rPr>
          <w:fldChar w:fldCharType="separate"/>
        </w:r>
        <w:r w:rsidR="00F608AF">
          <w:rPr>
            <w:webHidden/>
          </w:rPr>
          <w:t>3</w:t>
        </w:r>
        <w:r>
          <w:rPr>
            <w:webHidden/>
          </w:rPr>
          <w:fldChar w:fldCharType="end"/>
        </w:r>
      </w:hyperlink>
    </w:p>
    <w:p w14:paraId="6F136BB2" w14:textId="03E8D971" w:rsidR="002B78F5" w:rsidRDefault="002B78F5">
      <w:pPr>
        <w:pStyle w:val="TOC2"/>
        <w:tabs>
          <w:tab w:val="left" w:pos="1000"/>
        </w:tabs>
        <w:rPr>
          <w:rFonts w:eastAsiaTheme="minorEastAsia" w:cstheme="minorBidi"/>
          <w:b w:val="0"/>
          <w:color w:val="auto"/>
          <w:kern w:val="2"/>
          <w:sz w:val="24"/>
          <w:szCs w:val="24"/>
          <w14:ligatures w14:val="standardContextual"/>
        </w:rPr>
      </w:pPr>
      <w:hyperlink w:anchor="_Toc201146095" w:history="1">
        <w:r w:rsidRPr="007A6C16">
          <w:rPr>
            <w:rStyle w:val="Hyperlink"/>
          </w:rPr>
          <w:t>6.</w:t>
        </w:r>
        <w:r>
          <w:rPr>
            <w:rFonts w:eastAsiaTheme="minorEastAsia" w:cstheme="minorBidi"/>
            <w:b w:val="0"/>
            <w:color w:val="auto"/>
            <w:kern w:val="2"/>
            <w:sz w:val="24"/>
            <w:szCs w:val="24"/>
            <w14:ligatures w14:val="standardContextual"/>
          </w:rPr>
          <w:tab/>
        </w:r>
        <w:r w:rsidRPr="007A6C16">
          <w:rPr>
            <w:rStyle w:val="Hyperlink"/>
          </w:rPr>
          <w:t>What is not funded?</w:t>
        </w:r>
        <w:r>
          <w:rPr>
            <w:webHidden/>
          </w:rPr>
          <w:tab/>
        </w:r>
        <w:r>
          <w:rPr>
            <w:webHidden/>
          </w:rPr>
          <w:fldChar w:fldCharType="begin"/>
        </w:r>
        <w:r>
          <w:rPr>
            <w:webHidden/>
          </w:rPr>
          <w:instrText xml:space="preserve"> PAGEREF _Toc201146095 \h </w:instrText>
        </w:r>
        <w:r>
          <w:rPr>
            <w:webHidden/>
          </w:rPr>
        </w:r>
        <w:r>
          <w:rPr>
            <w:webHidden/>
          </w:rPr>
          <w:fldChar w:fldCharType="separate"/>
        </w:r>
        <w:r w:rsidR="00F608AF">
          <w:rPr>
            <w:webHidden/>
          </w:rPr>
          <w:t>3</w:t>
        </w:r>
        <w:r>
          <w:rPr>
            <w:webHidden/>
          </w:rPr>
          <w:fldChar w:fldCharType="end"/>
        </w:r>
      </w:hyperlink>
    </w:p>
    <w:p w14:paraId="57176E32" w14:textId="7CBFA4BC" w:rsidR="002B78F5" w:rsidRDefault="002B78F5">
      <w:pPr>
        <w:pStyle w:val="TOC2"/>
        <w:tabs>
          <w:tab w:val="left" w:pos="1000"/>
        </w:tabs>
        <w:rPr>
          <w:rFonts w:eastAsiaTheme="minorEastAsia" w:cstheme="minorBidi"/>
          <w:b w:val="0"/>
          <w:color w:val="auto"/>
          <w:kern w:val="2"/>
          <w:sz w:val="24"/>
          <w:szCs w:val="24"/>
          <w14:ligatures w14:val="standardContextual"/>
        </w:rPr>
      </w:pPr>
      <w:hyperlink w:anchor="_Toc201146096" w:history="1">
        <w:r w:rsidRPr="007A6C16">
          <w:rPr>
            <w:rStyle w:val="Hyperlink"/>
          </w:rPr>
          <w:t>7.</w:t>
        </w:r>
        <w:r>
          <w:rPr>
            <w:rFonts w:eastAsiaTheme="minorEastAsia" w:cstheme="minorBidi"/>
            <w:b w:val="0"/>
            <w:color w:val="auto"/>
            <w:kern w:val="2"/>
            <w:sz w:val="24"/>
            <w:szCs w:val="24"/>
            <w14:ligatures w14:val="standardContextual"/>
          </w:rPr>
          <w:tab/>
        </w:r>
        <w:r w:rsidRPr="007A6C16">
          <w:rPr>
            <w:rStyle w:val="Hyperlink"/>
          </w:rPr>
          <w:t>What are the funding details?</w:t>
        </w:r>
        <w:r>
          <w:rPr>
            <w:webHidden/>
          </w:rPr>
          <w:tab/>
        </w:r>
        <w:r>
          <w:rPr>
            <w:webHidden/>
          </w:rPr>
          <w:fldChar w:fldCharType="begin"/>
        </w:r>
        <w:r>
          <w:rPr>
            <w:webHidden/>
          </w:rPr>
          <w:instrText xml:space="preserve"> PAGEREF _Toc201146096 \h </w:instrText>
        </w:r>
        <w:r>
          <w:rPr>
            <w:webHidden/>
          </w:rPr>
        </w:r>
        <w:r>
          <w:rPr>
            <w:webHidden/>
          </w:rPr>
          <w:fldChar w:fldCharType="separate"/>
        </w:r>
        <w:r w:rsidR="00F608AF">
          <w:rPr>
            <w:webHidden/>
          </w:rPr>
          <w:t>3</w:t>
        </w:r>
        <w:r>
          <w:rPr>
            <w:webHidden/>
          </w:rPr>
          <w:fldChar w:fldCharType="end"/>
        </w:r>
      </w:hyperlink>
    </w:p>
    <w:p w14:paraId="38EB489C" w14:textId="1FCF7837" w:rsidR="002B78F5" w:rsidRDefault="002B78F5">
      <w:pPr>
        <w:pStyle w:val="TOC2"/>
        <w:tabs>
          <w:tab w:val="left" w:pos="1000"/>
        </w:tabs>
        <w:rPr>
          <w:rFonts w:eastAsiaTheme="minorEastAsia" w:cstheme="minorBidi"/>
          <w:b w:val="0"/>
          <w:color w:val="auto"/>
          <w:kern w:val="2"/>
          <w:sz w:val="24"/>
          <w:szCs w:val="24"/>
          <w14:ligatures w14:val="standardContextual"/>
        </w:rPr>
      </w:pPr>
      <w:hyperlink w:anchor="_Toc201146097" w:history="1">
        <w:r w:rsidRPr="007A6C16">
          <w:rPr>
            <w:rStyle w:val="Hyperlink"/>
          </w:rPr>
          <w:t>8.</w:t>
        </w:r>
        <w:r>
          <w:rPr>
            <w:rFonts w:eastAsiaTheme="minorEastAsia" w:cstheme="minorBidi"/>
            <w:b w:val="0"/>
            <w:color w:val="auto"/>
            <w:kern w:val="2"/>
            <w:sz w:val="24"/>
            <w:szCs w:val="24"/>
            <w14:ligatures w14:val="standardContextual"/>
          </w:rPr>
          <w:tab/>
        </w:r>
        <w:r w:rsidRPr="007A6C16">
          <w:rPr>
            <w:rStyle w:val="Hyperlink"/>
          </w:rPr>
          <w:t>What supporting documents need to be provided?</w:t>
        </w:r>
        <w:r>
          <w:rPr>
            <w:webHidden/>
          </w:rPr>
          <w:tab/>
        </w:r>
        <w:r>
          <w:rPr>
            <w:webHidden/>
          </w:rPr>
          <w:fldChar w:fldCharType="begin"/>
        </w:r>
        <w:r>
          <w:rPr>
            <w:webHidden/>
          </w:rPr>
          <w:instrText xml:space="preserve"> PAGEREF _Toc201146097 \h </w:instrText>
        </w:r>
        <w:r>
          <w:rPr>
            <w:webHidden/>
          </w:rPr>
        </w:r>
        <w:r>
          <w:rPr>
            <w:webHidden/>
          </w:rPr>
          <w:fldChar w:fldCharType="separate"/>
        </w:r>
        <w:r w:rsidR="00F608AF">
          <w:rPr>
            <w:webHidden/>
          </w:rPr>
          <w:t>3</w:t>
        </w:r>
        <w:r>
          <w:rPr>
            <w:webHidden/>
          </w:rPr>
          <w:fldChar w:fldCharType="end"/>
        </w:r>
      </w:hyperlink>
    </w:p>
    <w:p w14:paraId="354D5759" w14:textId="23F021C8" w:rsidR="002B78F5" w:rsidRDefault="002B78F5">
      <w:pPr>
        <w:pStyle w:val="TOC2"/>
        <w:tabs>
          <w:tab w:val="left" w:pos="1000"/>
        </w:tabs>
        <w:rPr>
          <w:rFonts w:eastAsiaTheme="minorEastAsia" w:cstheme="minorBidi"/>
          <w:b w:val="0"/>
          <w:color w:val="auto"/>
          <w:kern w:val="2"/>
          <w:sz w:val="24"/>
          <w:szCs w:val="24"/>
          <w14:ligatures w14:val="standardContextual"/>
        </w:rPr>
      </w:pPr>
      <w:hyperlink w:anchor="_Toc201146098" w:history="1">
        <w:r w:rsidRPr="007A6C16">
          <w:rPr>
            <w:rStyle w:val="Hyperlink"/>
          </w:rPr>
          <w:t>9.</w:t>
        </w:r>
        <w:r>
          <w:rPr>
            <w:rFonts w:eastAsiaTheme="minorEastAsia" w:cstheme="minorBidi"/>
            <w:b w:val="0"/>
            <w:color w:val="auto"/>
            <w:kern w:val="2"/>
            <w:sz w:val="24"/>
            <w:szCs w:val="24"/>
            <w14:ligatures w14:val="standardContextual"/>
          </w:rPr>
          <w:tab/>
        </w:r>
        <w:r w:rsidRPr="007A6C16">
          <w:rPr>
            <w:rStyle w:val="Hyperlink"/>
          </w:rPr>
          <w:t>What is the application and assessment process?</w:t>
        </w:r>
        <w:r>
          <w:rPr>
            <w:webHidden/>
          </w:rPr>
          <w:tab/>
        </w:r>
        <w:r>
          <w:rPr>
            <w:webHidden/>
          </w:rPr>
          <w:fldChar w:fldCharType="begin"/>
        </w:r>
        <w:r>
          <w:rPr>
            <w:webHidden/>
          </w:rPr>
          <w:instrText xml:space="preserve"> PAGEREF _Toc201146098 \h </w:instrText>
        </w:r>
        <w:r>
          <w:rPr>
            <w:webHidden/>
          </w:rPr>
        </w:r>
        <w:r>
          <w:rPr>
            <w:webHidden/>
          </w:rPr>
          <w:fldChar w:fldCharType="separate"/>
        </w:r>
        <w:r w:rsidR="00F608AF">
          <w:rPr>
            <w:webHidden/>
          </w:rPr>
          <w:t>3</w:t>
        </w:r>
        <w:r>
          <w:rPr>
            <w:webHidden/>
          </w:rPr>
          <w:fldChar w:fldCharType="end"/>
        </w:r>
      </w:hyperlink>
    </w:p>
    <w:p w14:paraId="731CC087" w14:textId="6C2A2B38" w:rsidR="002B78F5" w:rsidRDefault="002B78F5">
      <w:pPr>
        <w:pStyle w:val="TOC2"/>
        <w:tabs>
          <w:tab w:val="left" w:pos="1000"/>
        </w:tabs>
        <w:rPr>
          <w:rFonts w:eastAsiaTheme="minorEastAsia" w:cstheme="minorBidi"/>
          <w:b w:val="0"/>
          <w:color w:val="auto"/>
          <w:kern w:val="2"/>
          <w:sz w:val="24"/>
          <w:szCs w:val="24"/>
          <w14:ligatures w14:val="standardContextual"/>
        </w:rPr>
      </w:pPr>
      <w:hyperlink w:anchor="_Toc201146099" w:history="1">
        <w:r w:rsidRPr="007A6C16">
          <w:rPr>
            <w:rStyle w:val="Hyperlink"/>
          </w:rPr>
          <w:t>10.</w:t>
        </w:r>
        <w:r>
          <w:rPr>
            <w:rFonts w:eastAsiaTheme="minorEastAsia" w:cstheme="minorBidi"/>
            <w:b w:val="0"/>
            <w:color w:val="auto"/>
            <w:kern w:val="2"/>
            <w:sz w:val="24"/>
            <w:szCs w:val="24"/>
            <w14:ligatures w14:val="standardContextual"/>
          </w:rPr>
          <w:tab/>
        </w:r>
        <w:r w:rsidRPr="007A6C16">
          <w:rPr>
            <w:rStyle w:val="Hyperlink"/>
          </w:rPr>
          <w:t>What are the funding conditions?</w:t>
        </w:r>
        <w:r>
          <w:rPr>
            <w:webHidden/>
          </w:rPr>
          <w:tab/>
        </w:r>
        <w:r>
          <w:rPr>
            <w:webHidden/>
          </w:rPr>
          <w:fldChar w:fldCharType="begin"/>
        </w:r>
        <w:r>
          <w:rPr>
            <w:webHidden/>
          </w:rPr>
          <w:instrText xml:space="preserve"> PAGEREF _Toc201146099 \h </w:instrText>
        </w:r>
        <w:r>
          <w:rPr>
            <w:webHidden/>
          </w:rPr>
        </w:r>
        <w:r>
          <w:rPr>
            <w:webHidden/>
          </w:rPr>
          <w:fldChar w:fldCharType="separate"/>
        </w:r>
        <w:r w:rsidR="00F608AF">
          <w:rPr>
            <w:webHidden/>
          </w:rPr>
          <w:t>4</w:t>
        </w:r>
        <w:r>
          <w:rPr>
            <w:webHidden/>
          </w:rPr>
          <w:fldChar w:fldCharType="end"/>
        </w:r>
      </w:hyperlink>
    </w:p>
    <w:p w14:paraId="3112FB06" w14:textId="75A9616D" w:rsidR="002B78F5" w:rsidRDefault="002B78F5">
      <w:pPr>
        <w:pStyle w:val="TOC2"/>
        <w:tabs>
          <w:tab w:val="left" w:pos="1000"/>
        </w:tabs>
        <w:rPr>
          <w:rFonts w:eastAsiaTheme="minorEastAsia" w:cstheme="minorBidi"/>
          <w:b w:val="0"/>
          <w:color w:val="auto"/>
          <w:kern w:val="2"/>
          <w:sz w:val="24"/>
          <w:szCs w:val="24"/>
          <w14:ligatures w14:val="standardContextual"/>
        </w:rPr>
      </w:pPr>
      <w:hyperlink w:anchor="_Toc201146100" w:history="1">
        <w:r w:rsidRPr="007A6C16">
          <w:rPr>
            <w:rStyle w:val="Hyperlink"/>
          </w:rPr>
          <w:t>11.</w:t>
        </w:r>
        <w:r>
          <w:rPr>
            <w:rFonts w:eastAsiaTheme="minorEastAsia" w:cstheme="minorBidi"/>
            <w:b w:val="0"/>
            <w:color w:val="auto"/>
            <w:kern w:val="2"/>
            <w:sz w:val="24"/>
            <w:szCs w:val="24"/>
            <w14:ligatures w14:val="standardContextual"/>
          </w:rPr>
          <w:tab/>
        </w:r>
        <w:r w:rsidRPr="007A6C16">
          <w:rPr>
            <w:rStyle w:val="Hyperlink"/>
          </w:rPr>
          <w:t>Additional information</w:t>
        </w:r>
        <w:r>
          <w:rPr>
            <w:webHidden/>
          </w:rPr>
          <w:tab/>
        </w:r>
        <w:r>
          <w:rPr>
            <w:webHidden/>
          </w:rPr>
          <w:fldChar w:fldCharType="begin"/>
        </w:r>
        <w:r>
          <w:rPr>
            <w:webHidden/>
          </w:rPr>
          <w:instrText xml:space="preserve"> PAGEREF _Toc201146100 \h </w:instrText>
        </w:r>
        <w:r>
          <w:rPr>
            <w:webHidden/>
          </w:rPr>
        </w:r>
        <w:r>
          <w:rPr>
            <w:webHidden/>
          </w:rPr>
          <w:fldChar w:fldCharType="separate"/>
        </w:r>
        <w:r w:rsidR="00F608AF">
          <w:rPr>
            <w:webHidden/>
          </w:rPr>
          <w:t>4</w:t>
        </w:r>
        <w:r>
          <w:rPr>
            <w:webHidden/>
          </w:rPr>
          <w:fldChar w:fldCharType="end"/>
        </w:r>
      </w:hyperlink>
    </w:p>
    <w:p w14:paraId="473DD4E6" w14:textId="4034D1F2" w:rsidR="008F4C2B" w:rsidRDefault="008F4C2B" w:rsidP="008F4C2B">
      <w:r>
        <w:fldChar w:fldCharType="end"/>
      </w:r>
    </w:p>
    <w:p w14:paraId="2A1D4F40" w14:textId="77777777" w:rsidR="008F4C2B" w:rsidRDefault="008F4C2B" w:rsidP="008F4C2B"/>
    <w:p w14:paraId="41761FF8" w14:textId="77777777" w:rsidR="008F4C2B" w:rsidRDefault="008F4C2B" w:rsidP="008F4C2B">
      <w:pPr>
        <w:pStyle w:val="BodyText"/>
        <w:sectPr w:rsidR="008F4C2B" w:rsidSect="00463630">
          <w:headerReference w:type="even" r:id="rId31"/>
          <w:headerReference w:type="default" r:id="rId32"/>
          <w:footerReference w:type="even" r:id="rId33"/>
          <w:footerReference w:type="default" r:id="rId34"/>
          <w:headerReference w:type="first" r:id="rId35"/>
          <w:footerReference w:type="first" r:id="rId36"/>
          <w:pgSz w:w="11907" w:h="16840" w:code="9"/>
          <w:pgMar w:top="2268" w:right="1134" w:bottom="1134" w:left="1134" w:header="284" w:footer="560" w:gutter="0"/>
          <w:pgNumType w:start="1"/>
          <w:cols w:space="283"/>
          <w:docGrid w:linePitch="360"/>
        </w:sectPr>
      </w:pPr>
    </w:p>
    <w:p w14:paraId="6E90D13F" w14:textId="07237B27" w:rsidR="001B6BD2" w:rsidRDefault="001B6BD2">
      <w:pPr>
        <w:rPr>
          <w:b/>
          <w:bCs/>
          <w:color w:val="201547" w:themeColor="text2"/>
          <w:kern w:val="32"/>
          <w:sz w:val="40"/>
          <w:szCs w:val="32"/>
        </w:rPr>
      </w:pPr>
      <w:bookmarkStart w:id="3" w:name="_Toc460924659"/>
      <w:bookmarkStart w:id="4" w:name="_Toc480839993"/>
      <w:bookmarkStart w:id="5" w:name="_Toc480840054"/>
      <w:bookmarkStart w:id="6" w:name="_Toc480840217"/>
      <w:bookmarkStart w:id="7" w:name="_Toc480916927"/>
      <w:bookmarkEnd w:id="1"/>
    </w:p>
    <w:p w14:paraId="7BDE94DE" w14:textId="77777777" w:rsidR="009A41F6" w:rsidRDefault="009A41F6" w:rsidP="00756F57">
      <w:pPr>
        <w:pStyle w:val="Heading1"/>
        <w:tabs>
          <w:tab w:val="num" w:pos="0"/>
        </w:tabs>
        <w:spacing w:before="0"/>
        <w:sectPr w:rsidR="009A41F6" w:rsidSect="001B6BD2">
          <w:footerReference w:type="even" r:id="rId37"/>
          <w:footerReference w:type="default" r:id="rId38"/>
          <w:footerReference w:type="first" r:id="rId39"/>
          <w:pgSz w:w="11907" w:h="16840" w:code="9"/>
          <w:pgMar w:top="2268" w:right="1134" w:bottom="1134" w:left="1134" w:header="284" w:footer="757" w:gutter="0"/>
          <w:cols w:space="284"/>
          <w:docGrid w:linePitch="360"/>
        </w:sectPr>
      </w:pPr>
    </w:p>
    <w:p w14:paraId="53535B84" w14:textId="7C582F86" w:rsidR="009A41F6" w:rsidRDefault="009A41F6" w:rsidP="00465B79">
      <w:pPr>
        <w:pStyle w:val="Heading2"/>
        <w:numPr>
          <w:ilvl w:val="0"/>
          <w:numId w:val="13"/>
        </w:numPr>
        <w:tabs>
          <w:tab w:val="num" w:pos="482"/>
        </w:tabs>
        <w:spacing w:before="0"/>
        <w:ind w:left="482" w:hanging="482"/>
      </w:pPr>
      <w:bookmarkStart w:id="8" w:name="_Toc505343967"/>
      <w:bookmarkStart w:id="9" w:name="_Toc505345226"/>
      <w:bookmarkStart w:id="10" w:name="_Toc505345263"/>
      <w:bookmarkStart w:id="11" w:name="_Toc505782507"/>
      <w:bookmarkStart w:id="12" w:name="_Toc505863725"/>
      <w:bookmarkStart w:id="13" w:name="_Toc201146090"/>
      <w:bookmarkEnd w:id="3"/>
      <w:bookmarkEnd w:id="4"/>
      <w:bookmarkEnd w:id="5"/>
      <w:bookmarkEnd w:id="6"/>
      <w:bookmarkEnd w:id="7"/>
      <w:r>
        <w:t xml:space="preserve">What is the </w:t>
      </w:r>
      <w:r w:rsidR="6A5FDC50">
        <w:t>On-farm</w:t>
      </w:r>
      <w:r w:rsidR="008978CD">
        <w:t xml:space="preserve"> Kangaroo Control Rebate</w:t>
      </w:r>
      <w:r>
        <w:t>?</w:t>
      </w:r>
      <w:bookmarkEnd w:id="8"/>
      <w:bookmarkEnd w:id="9"/>
      <w:bookmarkEnd w:id="10"/>
      <w:bookmarkEnd w:id="11"/>
      <w:bookmarkEnd w:id="12"/>
      <w:bookmarkEnd w:id="13"/>
    </w:p>
    <w:p w14:paraId="5B03884A" w14:textId="77777777" w:rsidR="00022D8C" w:rsidRDefault="00022D8C" w:rsidP="009A41F6">
      <w:pPr>
        <w:pStyle w:val="BodyText"/>
        <w:rPr>
          <w:rFonts w:eastAsia="Aptos" w:cstheme="minorBidi"/>
          <w:lang w:eastAsia="en-AU"/>
        </w:rPr>
      </w:pPr>
      <w:r w:rsidRPr="00022D8C">
        <w:rPr>
          <w:rFonts w:eastAsia="Aptos" w:cstheme="minorBidi"/>
          <w:lang w:eastAsia="en-AU"/>
        </w:rPr>
        <w:t>The On-farm Kangaroo Control Rebate (the Rebate) provides statewide funding to support drought impacted primary producers manage Eastern and Western Grey Kangaroos on their property.</w:t>
      </w:r>
    </w:p>
    <w:p w14:paraId="2AB81FF8" w14:textId="0E98DA6E" w:rsidR="009A41F6" w:rsidRPr="0091070C" w:rsidRDefault="00341192" w:rsidP="009A41F6">
      <w:pPr>
        <w:pStyle w:val="BodyText"/>
        <w:rPr>
          <w:rFonts w:cstheme="minorHAnsi"/>
        </w:rPr>
      </w:pPr>
      <w:r w:rsidRPr="0091070C">
        <w:rPr>
          <w:rFonts w:cstheme="minorHAnsi"/>
        </w:rPr>
        <w:t xml:space="preserve">The </w:t>
      </w:r>
      <w:r w:rsidR="009E71E5" w:rsidRPr="0091070C">
        <w:rPr>
          <w:rFonts w:cstheme="minorHAnsi"/>
        </w:rPr>
        <w:t>Rebate</w:t>
      </w:r>
      <w:r w:rsidRPr="0091070C">
        <w:rPr>
          <w:rFonts w:cstheme="minorHAnsi"/>
        </w:rPr>
        <w:t xml:space="preserve"> </w:t>
      </w:r>
      <w:r w:rsidR="6954AE5E" w:rsidRPr="0091070C">
        <w:rPr>
          <w:rFonts w:cstheme="minorHAnsi"/>
        </w:rPr>
        <w:t>provides</w:t>
      </w:r>
      <w:r w:rsidR="005C201E" w:rsidRPr="0091070C">
        <w:rPr>
          <w:rFonts w:cstheme="minorHAnsi"/>
        </w:rPr>
        <w:t xml:space="preserve"> </w:t>
      </w:r>
      <w:r w:rsidR="00301C01" w:rsidRPr="0091070C">
        <w:rPr>
          <w:rFonts w:cstheme="minorHAnsi"/>
        </w:rPr>
        <w:t>rebates</w:t>
      </w:r>
      <w:r w:rsidR="5CAF276D" w:rsidRPr="0091070C">
        <w:rPr>
          <w:rFonts w:cstheme="minorHAnsi"/>
        </w:rPr>
        <w:t xml:space="preserve"> for </w:t>
      </w:r>
      <w:r w:rsidR="00535E16">
        <w:rPr>
          <w:rFonts w:cstheme="minorHAnsi"/>
        </w:rPr>
        <w:t xml:space="preserve">eligible </w:t>
      </w:r>
      <w:r w:rsidR="00FC3AED">
        <w:rPr>
          <w:rFonts w:cstheme="minorHAnsi"/>
        </w:rPr>
        <w:t xml:space="preserve">primary producers </w:t>
      </w:r>
      <w:r w:rsidR="000A0C2E">
        <w:rPr>
          <w:rFonts w:cstheme="minorHAnsi"/>
        </w:rPr>
        <w:t>statewide</w:t>
      </w:r>
      <w:r w:rsidR="5CAF276D" w:rsidRPr="0091070C">
        <w:rPr>
          <w:rFonts w:cstheme="minorHAnsi"/>
        </w:rPr>
        <w:t xml:space="preserve"> w</w:t>
      </w:r>
      <w:r w:rsidR="00F64E8E">
        <w:rPr>
          <w:rFonts w:cstheme="minorHAnsi"/>
        </w:rPr>
        <w:t>ho hold</w:t>
      </w:r>
      <w:r w:rsidR="5CAF276D" w:rsidRPr="0091070C">
        <w:rPr>
          <w:rFonts w:cstheme="minorHAnsi"/>
        </w:rPr>
        <w:t xml:space="preserve"> an </w:t>
      </w:r>
      <w:r w:rsidR="5CAF276D" w:rsidRPr="0091070C">
        <w:rPr>
          <w:rFonts w:cstheme="minorHAnsi"/>
          <w:lang w:eastAsia="en-AU"/>
        </w:rPr>
        <w:t>Authority to Control Wildlife (ATCW)</w:t>
      </w:r>
      <w:r w:rsidR="4F20442B" w:rsidRPr="0091070C">
        <w:rPr>
          <w:rFonts w:cstheme="minorHAnsi"/>
          <w:lang w:eastAsia="en-AU"/>
        </w:rPr>
        <w:t xml:space="preserve"> to hire authorised professional shooters </w:t>
      </w:r>
      <w:r w:rsidR="00E601CC">
        <w:rPr>
          <w:rFonts w:cstheme="minorHAnsi"/>
          <w:lang w:eastAsia="en-AU"/>
        </w:rPr>
        <w:t>who have</w:t>
      </w:r>
      <w:r w:rsidR="4F20442B" w:rsidRPr="0091070C">
        <w:rPr>
          <w:rFonts w:cstheme="minorHAnsi"/>
          <w:lang w:eastAsia="en-AU"/>
        </w:rPr>
        <w:t xml:space="preserve"> harvesting accreditation from the Game Management Authority through the</w:t>
      </w:r>
      <w:r w:rsidR="00D101CA" w:rsidRPr="0091070C">
        <w:rPr>
          <w:rFonts w:cstheme="minorHAnsi"/>
        </w:rPr>
        <w:t xml:space="preserve"> </w:t>
      </w:r>
      <w:hyperlink r:id="rId40">
        <w:r w:rsidR="00D101CA" w:rsidRPr="0091070C">
          <w:rPr>
            <w:rStyle w:val="Hyperlink"/>
            <w:rFonts w:cstheme="minorHAnsi"/>
          </w:rPr>
          <w:t>Kangaroo Harvesting Program</w:t>
        </w:r>
      </w:hyperlink>
      <w:r w:rsidR="00D101CA" w:rsidRPr="0091070C">
        <w:rPr>
          <w:rFonts w:cstheme="minorHAnsi"/>
        </w:rPr>
        <w:t>.</w:t>
      </w:r>
    </w:p>
    <w:p w14:paraId="11DA5DBB" w14:textId="1DC60FD9" w:rsidR="00E85FB8" w:rsidRDefault="00E85FB8" w:rsidP="009A41F6">
      <w:pPr>
        <w:pStyle w:val="BodyText"/>
      </w:pPr>
      <w:r w:rsidRPr="3F842420">
        <w:rPr>
          <w:rFonts w:cstheme="minorBidi"/>
        </w:rPr>
        <w:t xml:space="preserve">The </w:t>
      </w:r>
      <w:r w:rsidR="009E71E5" w:rsidRPr="3F842420">
        <w:rPr>
          <w:rFonts w:cstheme="minorBidi"/>
        </w:rPr>
        <w:t>Rebate</w:t>
      </w:r>
      <w:r w:rsidRPr="3F842420">
        <w:rPr>
          <w:rFonts w:cstheme="minorBidi"/>
        </w:rPr>
        <w:t xml:space="preserve"> will provide up to $</w:t>
      </w:r>
      <w:r w:rsidR="00B46EEF" w:rsidRPr="3F842420">
        <w:rPr>
          <w:rFonts w:cstheme="minorBidi"/>
        </w:rPr>
        <w:t>45</w:t>
      </w:r>
      <w:r w:rsidRPr="3F842420">
        <w:rPr>
          <w:rFonts w:cstheme="minorBidi"/>
        </w:rPr>
        <w:t>0 (GST exclusive) per farm</w:t>
      </w:r>
      <w:r w:rsidR="00971213" w:rsidRPr="3F842420">
        <w:rPr>
          <w:rFonts w:cstheme="minorBidi"/>
        </w:rPr>
        <w:t xml:space="preserve"> (ABN)</w:t>
      </w:r>
      <w:r w:rsidRPr="3F842420">
        <w:rPr>
          <w:rFonts w:cstheme="minorBidi"/>
        </w:rPr>
        <w:t xml:space="preserve"> up to </w:t>
      </w:r>
      <w:r w:rsidR="00433581" w:rsidRPr="3F842420">
        <w:rPr>
          <w:rFonts w:cstheme="minorBidi"/>
        </w:rPr>
        <w:t>three (3</w:t>
      </w:r>
      <w:r w:rsidRPr="3F842420">
        <w:rPr>
          <w:rFonts w:cstheme="minorBidi"/>
        </w:rPr>
        <w:t xml:space="preserve">) times, enabling </w:t>
      </w:r>
      <w:r w:rsidR="00E04411" w:rsidRPr="3F842420">
        <w:rPr>
          <w:rFonts w:cstheme="minorBidi"/>
        </w:rPr>
        <w:t xml:space="preserve">primary producers </w:t>
      </w:r>
      <w:r w:rsidRPr="3F842420">
        <w:rPr>
          <w:rFonts w:cstheme="minorBidi"/>
        </w:rPr>
        <w:t>to enlist the help of authorised professional shooters, with a minimum co-contribution of 25</w:t>
      </w:r>
      <w:r>
        <w:t xml:space="preserve"> per cent</w:t>
      </w:r>
      <w:r w:rsidR="00F91A19">
        <w:t>, t</w:t>
      </w:r>
      <w:r w:rsidR="00531248">
        <w:t xml:space="preserve">o control kangaroos and </w:t>
      </w:r>
      <w:r w:rsidR="001B1A99">
        <w:t xml:space="preserve">manage on-farm </w:t>
      </w:r>
      <w:r w:rsidR="001B1A99" w:rsidRPr="00674B05">
        <w:t>disposal.</w:t>
      </w:r>
      <w:r w:rsidR="001B1A99">
        <w:t xml:space="preserve"> </w:t>
      </w:r>
    </w:p>
    <w:p w14:paraId="31AB24B6" w14:textId="7E5625BE" w:rsidR="00D101CA" w:rsidRDefault="00063D5E" w:rsidP="009A41F6">
      <w:pPr>
        <w:pStyle w:val="BodyText"/>
      </w:pPr>
      <w:r>
        <w:t>This</w:t>
      </w:r>
      <w:r w:rsidR="003049D8">
        <w:t xml:space="preserve"> </w:t>
      </w:r>
      <w:r w:rsidR="006A4A4C">
        <w:t>R</w:t>
      </w:r>
      <w:r w:rsidR="00510CAB">
        <w:t xml:space="preserve">ebate supports </w:t>
      </w:r>
      <w:r w:rsidR="53A3F190">
        <w:t xml:space="preserve">drought </w:t>
      </w:r>
      <w:r w:rsidR="0073197D">
        <w:t xml:space="preserve">impacted </w:t>
      </w:r>
      <w:r w:rsidR="00D219C9">
        <w:t>primary</w:t>
      </w:r>
      <w:r w:rsidR="00E04411">
        <w:t xml:space="preserve"> </w:t>
      </w:r>
      <w:r w:rsidR="0060700B">
        <w:t xml:space="preserve">producers </w:t>
      </w:r>
      <w:r w:rsidR="38C8E2A7">
        <w:t>to</w:t>
      </w:r>
      <w:r w:rsidR="00510CAB">
        <w:t xml:space="preserve"> engage a professional shooter </w:t>
      </w:r>
      <w:r w:rsidR="00440C6D">
        <w:t>(</w:t>
      </w:r>
      <w:r w:rsidR="001A0CD1">
        <w:t xml:space="preserve">authorised professional </w:t>
      </w:r>
      <w:r w:rsidR="000B303E">
        <w:t xml:space="preserve">harvester) </w:t>
      </w:r>
      <w:r w:rsidR="00D101CA">
        <w:t xml:space="preserve">if unable to undertake </w:t>
      </w:r>
      <w:r w:rsidR="00C617C9">
        <w:t>control</w:t>
      </w:r>
      <w:r w:rsidR="00D101CA">
        <w:t xml:space="preserve"> themselves.</w:t>
      </w:r>
    </w:p>
    <w:p w14:paraId="79ED76C6" w14:textId="37ADF1A4" w:rsidR="008978CD" w:rsidRDefault="00E85FB8" w:rsidP="009A41F6">
      <w:pPr>
        <w:pStyle w:val="BodyText"/>
      </w:pPr>
      <w:r>
        <w:t xml:space="preserve">The initiative will also </w:t>
      </w:r>
      <w:r w:rsidR="00301C01">
        <w:t xml:space="preserve">fast-track the </w:t>
      </w:r>
      <w:r w:rsidR="008978CD">
        <w:t xml:space="preserve">assessment of </w:t>
      </w:r>
      <w:r w:rsidR="00C11F77">
        <w:t>ATCWs</w:t>
      </w:r>
      <w:r w:rsidR="008978CD">
        <w:t xml:space="preserve"> for kangaroos through the Conservation Regulator – reducing average processing time for applications to less than one week. </w:t>
      </w:r>
      <w:r w:rsidR="001A31D7">
        <w:t>Applying for an ATCW for kangaroo control is free.</w:t>
      </w:r>
    </w:p>
    <w:p w14:paraId="3D734A99" w14:textId="77777777" w:rsidR="00F54A8D" w:rsidRDefault="00F54A8D" w:rsidP="00F54A8D">
      <w:pPr>
        <w:pStyle w:val="ListBullet"/>
        <w:tabs>
          <w:tab w:val="clear" w:pos="340"/>
        </w:tabs>
        <w:ind w:left="0" w:firstLine="0"/>
      </w:pPr>
      <w:r>
        <w:t>There are about 130 professional harvesters accredited under the commercial Kangaroo Harvesting Program across Victoria.</w:t>
      </w:r>
    </w:p>
    <w:p w14:paraId="0B01AF58" w14:textId="77777777" w:rsidR="00F54A8D" w:rsidRDefault="00F54A8D" w:rsidP="00F54A8D">
      <w:pPr>
        <w:pStyle w:val="ListBullet"/>
        <w:tabs>
          <w:tab w:val="clear" w:pos="340"/>
        </w:tabs>
        <w:ind w:left="0" w:firstLine="0"/>
      </w:pPr>
      <w:r>
        <w:t>You can use the Services Victoria website or app to find an authorised kangaroo harvester to help manage kangaroo populations on your property once you have an ATCW.</w:t>
      </w:r>
    </w:p>
    <w:p w14:paraId="5AB07BB0" w14:textId="77777777" w:rsidR="00F54A8D" w:rsidRDefault="00F54A8D" w:rsidP="00F54A8D">
      <w:pPr>
        <w:pStyle w:val="ListBullet"/>
        <w:tabs>
          <w:tab w:val="clear" w:pos="340"/>
        </w:tabs>
        <w:ind w:left="0" w:firstLine="0"/>
        <w:rPr>
          <w:rFonts w:eastAsiaTheme="minorEastAsia"/>
        </w:rPr>
      </w:pPr>
      <w:r w:rsidRPr="00657B95">
        <w:t xml:space="preserve">Link: </w:t>
      </w:r>
      <w:hyperlink r:id="rId41" w:tgtFrame="_blank" w:history="1">
        <w:r w:rsidRPr="00657B95">
          <w:rPr>
            <w:rStyle w:val="Hyperlink"/>
          </w:rPr>
          <w:t>https://service.vic.gov.au/find-services/outdoor-and-recreation/find-a-kangaroo-harvester</w:t>
        </w:r>
      </w:hyperlink>
      <w:r w:rsidRPr="00657B95">
        <w:rPr>
          <w:u w:val="single"/>
        </w:rPr>
        <w:t> </w:t>
      </w:r>
      <w:r w:rsidRPr="00657B95">
        <w:t> </w:t>
      </w:r>
    </w:p>
    <w:p w14:paraId="1ED9B2E4" w14:textId="77777777" w:rsidR="00F54A8D" w:rsidRDefault="00F54A8D" w:rsidP="009A41F6">
      <w:pPr>
        <w:pStyle w:val="BodyText"/>
      </w:pPr>
    </w:p>
    <w:p w14:paraId="06971C10" w14:textId="6B3685A9" w:rsidR="00301C01" w:rsidRDefault="004228F9" w:rsidP="00465B79">
      <w:pPr>
        <w:pStyle w:val="Heading2"/>
        <w:numPr>
          <w:ilvl w:val="0"/>
          <w:numId w:val="13"/>
        </w:numPr>
        <w:tabs>
          <w:tab w:val="num" w:pos="482"/>
        </w:tabs>
        <w:ind w:left="482" w:hanging="482"/>
      </w:pPr>
      <w:bookmarkStart w:id="14" w:name="_Toc201146091"/>
      <w:bookmarkStart w:id="15" w:name="_Toc505343968"/>
      <w:bookmarkStart w:id="16" w:name="_Toc505345227"/>
      <w:bookmarkStart w:id="17" w:name="_Toc505345264"/>
      <w:bookmarkStart w:id="18" w:name="_Toc505782508"/>
      <w:bookmarkStart w:id="19" w:name="_Toc505863726"/>
      <w:r>
        <w:t>Rebate</w:t>
      </w:r>
      <w:r w:rsidR="00301C01">
        <w:t xml:space="preserve"> </w:t>
      </w:r>
      <w:r w:rsidR="00140F98">
        <w:t>o</w:t>
      </w:r>
      <w:r w:rsidR="00301C01">
        <w:t>bjective</w:t>
      </w:r>
      <w:bookmarkEnd w:id="14"/>
    </w:p>
    <w:p w14:paraId="0C145340" w14:textId="0A562DDA" w:rsidR="00301C01" w:rsidRDefault="00301C01" w:rsidP="00301C01">
      <w:pPr>
        <w:pStyle w:val="BodyText"/>
        <w:rPr>
          <w:lang w:eastAsia="en-AU"/>
        </w:rPr>
      </w:pPr>
      <w:r w:rsidRPr="207D7B57">
        <w:rPr>
          <w:lang w:eastAsia="en-AU"/>
        </w:rPr>
        <w:t xml:space="preserve">Recognising the </w:t>
      </w:r>
      <w:r w:rsidR="00E10957">
        <w:rPr>
          <w:lang w:eastAsia="en-AU"/>
        </w:rPr>
        <w:t>impact</w:t>
      </w:r>
      <w:r w:rsidRPr="207D7B57">
        <w:rPr>
          <w:lang w:eastAsia="en-AU"/>
        </w:rPr>
        <w:t xml:space="preserve"> kangaroos can place on </w:t>
      </w:r>
      <w:r w:rsidR="004401A1">
        <w:rPr>
          <w:lang w:eastAsia="en-AU"/>
        </w:rPr>
        <w:t>primary producer</w:t>
      </w:r>
      <w:r w:rsidR="00224E9D">
        <w:rPr>
          <w:lang w:eastAsia="en-AU"/>
        </w:rPr>
        <w:t xml:space="preserve">s </w:t>
      </w:r>
      <w:r w:rsidRPr="207D7B57">
        <w:rPr>
          <w:lang w:eastAsia="en-AU"/>
        </w:rPr>
        <w:t xml:space="preserve">during drought conditions, the Victorian Government has allocated </w:t>
      </w:r>
      <w:r w:rsidR="00071369">
        <w:rPr>
          <w:lang w:eastAsia="en-AU"/>
        </w:rPr>
        <w:t>funding</w:t>
      </w:r>
      <w:r w:rsidR="00F34516">
        <w:rPr>
          <w:lang w:eastAsia="en-AU"/>
        </w:rPr>
        <w:t xml:space="preserve"> of $1.8 million</w:t>
      </w:r>
      <w:r w:rsidRPr="207D7B57">
        <w:rPr>
          <w:lang w:eastAsia="en-AU"/>
        </w:rPr>
        <w:t xml:space="preserve"> to support </w:t>
      </w:r>
      <w:r w:rsidR="00224E9D">
        <w:rPr>
          <w:lang w:eastAsia="en-AU"/>
        </w:rPr>
        <w:t>the</w:t>
      </w:r>
      <w:r w:rsidR="005C201E" w:rsidRPr="207D7B57">
        <w:rPr>
          <w:lang w:eastAsia="en-AU"/>
        </w:rPr>
        <w:t xml:space="preserve"> </w:t>
      </w:r>
      <w:r w:rsidR="00983B25">
        <w:rPr>
          <w:lang w:eastAsia="en-AU"/>
        </w:rPr>
        <w:t>control</w:t>
      </w:r>
      <w:r w:rsidR="00983B25" w:rsidRPr="207D7B57">
        <w:rPr>
          <w:lang w:eastAsia="en-AU"/>
        </w:rPr>
        <w:t xml:space="preserve"> </w:t>
      </w:r>
      <w:r w:rsidR="00224E9D">
        <w:rPr>
          <w:lang w:eastAsia="en-AU"/>
        </w:rPr>
        <w:t xml:space="preserve">of </w:t>
      </w:r>
      <w:r w:rsidRPr="207D7B57">
        <w:rPr>
          <w:lang w:eastAsia="en-AU"/>
        </w:rPr>
        <w:t>kangaroos on farms.</w:t>
      </w:r>
    </w:p>
    <w:p w14:paraId="5388E32F" w14:textId="37E7CBD0" w:rsidR="005C201E" w:rsidRDefault="00301C01" w:rsidP="00301C01">
      <w:pPr>
        <w:pStyle w:val="BodyText"/>
        <w:rPr>
          <w:lang w:eastAsia="en-AU"/>
        </w:rPr>
      </w:pPr>
      <w:r>
        <w:rPr>
          <w:lang w:eastAsia="en-AU"/>
        </w:rPr>
        <w:t>Th</w:t>
      </w:r>
      <w:r w:rsidR="00E30530">
        <w:rPr>
          <w:lang w:eastAsia="en-AU"/>
        </w:rPr>
        <w:t xml:space="preserve">e Rebate </w:t>
      </w:r>
      <w:r>
        <w:rPr>
          <w:lang w:eastAsia="en-AU"/>
        </w:rPr>
        <w:t>will support a managed reduction in kangaroo numbers while Victoria faces challenging drought conditions</w:t>
      </w:r>
      <w:r w:rsidR="00F34516">
        <w:rPr>
          <w:lang w:eastAsia="en-AU"/>
        </w:rPr>
        <w:t xml:space="preserve"> </w:t>
      </w:r>
      <w:r w:rsidR="00F26A06">
        <w:rPr>
          <w:lang w:eastAsia="en-AU"/>
        </w:rPr>
        <w:t>and will</w:t>
      </w:r>
      <w:r w:rsidR="00F34516">
        <w:rPr>
          <w:lang w:eastAsia="en-AU"/>
        </w:rPr>
        <w:t xml:space="preserve"> reduce ACTW processing times</w:t>
      </w:r>
      <w:r>
        <w:rPr>
          <w:lang w:eastAsia="en-AU"/>
        </w:rPr>
        <w:t xml:space="preserve">. </w:t>
      </w:r>
    </w:p>
    <w:p w14:paraId="126D686C" w14:textId="040348CE" w:rsidR="6692C9EF" w:rsidRDefault="00A36DC3" w:rsidP="004659FA">
      <w:pPr>
        <w:pStyle w:val="BodyText"/>
      </w:pPr>
      <w:r>
        <w:t xml:space="preserve">The </w:t>
      </w:r>
      <w:r w:rsidR="00657B95" w:rsidRPr="00657B95">
        <w:t xml:space="preserve">ATCW system operates under the </w:t>
      </w:r>
      <w:r w:rsidR="00657B95" w:rsidRPr="00936CF4">
        <w:rPr>
          <w:i/>
        </w:rPr>
        <w:t>Wildlife Act 1975</w:t>
      </w:r>
      <w:r w:rsidR="00865688">
        <w:t xml:space="preserve"> and</w:t>
      </w:r>
      <w:r w:rsidR="00657B95" w:rsidRPr="00657B95">
        <w:t xml:space="preserve"> enables landholders </w:t>
      </w:r>
      <w:r w:rsidR="001B7C75">
        <w:t>and land managers</w:t>
      </w:r>
      <w:r w:rsidR="00657B95" w:rsidRPr="00657B95">
        <w:t xml:space="preserve"> to undertake their own authorised control of wildlife to manage impacts on the environment, property and farmland. </w:t>
      </w:r>
    </w:p>
    <w:p w14:paraId="5C3688BD" w14:textId="77777777" w:rsidR="00C8693F" w:rsidRDefault="70AB440F" w:rsidP="004659FE">
      <w:pPr>
        <w:rPr>
          <w:rFonts w:eastAsiaTheme="minorEastAsia"/>
        </w:rPr>
      </w:pPr>
      <w:r w:rsidRPr="00DF4760">
        <w:rPr>
          <w:rFonts w:eastAsiaTheme="minorEastAsia"/>
        </w:rPr>
        <w:t>Controll</w:t>
      </w:r>
      <w:r w:rsidR="150E123E" w:rsidRPr="00DF4760">
        <w:rPr>
          <w:rFonts w:eastAsiaTheme="minorEastAsia"/>
        </w:rPr>
        <w:t>ed</w:t>
      </w:r>
      <w:r w:rsidRPr="00DF4760">
        <w:rPr>
          <w:rFonts w:eastAsiaTheme="minorEastAsia"/>
        </w:rPr>
        <w:t xml:space="preserve"> </w:t>
      </w:r>
      <w:r w:rsidR="150E123E" w:rsidRPr="00DF4760">
        <w:rPr>
          <w:rFonts w:eastAsiaTheme="minorEastAsia"/>
        </w:rPr>
        <w:t>kangaroos</w:t>
      </w:r>
      <w:r w:rsidR="150E123E" w:rsidRPr="6692C9EF">
        <w:rPr>
          <w:rFonts w:eastAsiaTheme="minorEastAsia"/>
        </w:rPr>
        <w:t xml:space="preserve"> </w:t>
      </w:r>
      <w:r w:rsidR="00A11D21">
        <w:rPr>
          <w:rFonts w:eastAsiaTheme="minorEastAsia"/>
        </w:rPr>
        <w:t>must</w:t>
      </w:r>
      <w:r w:rsidR="00A11D21" w:rsidRPr="6692C9EF">
        <w:rPr>
          <w:rFonts w:eastAsiaTheme="minorEastAsia"/>
        </w:rPr>
        <w:t xml:space="preserve"> </w:t>
      </w:r>
      <w:r w:rsidR="150E123E" w:rsidRPr="6692C9EF">
        <w:rPr>
          <w:rFonts w:eastAsiaTheme="minorEastAsia"/>
        </w:rPr>
        <w:t xml:space="preserve">be disposed of in </w:t>
      </w:r>
      <w:r w:rsidR="000311A1">
        <w:rPr>
          <w:rFonts w:eastAsiaTheme="minorEastAsia"/>
        </w:rPr>
        <w:t>accordance</w:t>
      </w:r>
      <w:r w:rsidR="150E123E" w:rsidRPr="6692C9EF">
        <w:rPr>
          <w:rFonts w:eastAsiaTheme="minorEastAsia"/>
        </w:rPr>
        <w:t xml:space="preserve"> with </w:t>
      </w:r>
      <w:r w:rsidR="000311A1">
        <w:rPr>
          <w:rFonts w:eastAsiaTheme="minorEastAsia"/>
        </w:rPr>
        <w:t>the conditions of the</w:t>
      </w:r>
      <w:r w:rsidR="150E123E" w:rsidRPr="6692C9EF">
        <w:rPr>
          <w:rFonts w:eastAsiaTheme="minorEastAsia"/>
        </w:rPr>
        <w:t xml:space="preserve"> ATCW and disposal of any carcasses </w:t>
      </w:r>
      <w:r w:rsidR="006F600C">
        <w:rPr>
          <w:rFonts w:eastAsiaTheme="minorEastAsia"/>
        </w:rPr>
        <w:t xml:space="preserve">should </w:t>
      </w:r>
      <w:r w:rsidR="150E123E" w:rsidRPr="6692C9EF">
        <w:rPr>
          <w:rFonts w:eastAsiaTheme="minorEastAsia"/>
        </w:rPr>
        <w:t xml:space="preserve">not breach any restriction from the </w:t>
      </w:r>
      <w:hyperlink r:id="rId42">
        <w:r w:rsidR="150E123E" w:rsidRPr="00284AAA">
          <w:rPr>
            <w:rStyle w:val="Hyperlink"/>
            <w:rFonts w:eastAsiaTheme="minorEastAsia" w:cstheme="minorBidi"/>
            <w:color w:val="363534" w:themeColor="text1"/>
          </w:rPr>
          <w:t>Environment Protection Act 2017</w:t>
        </w:r>
      </w:hyperlink>
      <w:r w:rsidR="150E123E" w:rsidRPr="00284AAA">
        <w:rPr>
          <w:rFonts w:eastAsiaTheme="minorEastAsia"/>
        </w:rPr>
        <w:t xml:space="preserve"> or regulations made under the Act such as </w:t>
      </w:r>
      <w:hyperlink r:id="rId43">
        <w:r w:rsidR="150E123E" w:rsidRPr="00284AAA">
          <w:rPr>
            <w:rStyle w:val="Hyperlink"/>
            <w:rFonts w:eastAsiaTheme="minorEastAsia" w:cstheme="minorBidi"/>
            <w:color w:val="363534" w:themeColor="text1"/>
          </w:rPr>
          <w:t>Environment Protection Regulations 2021</w:t>
        </w:r>
      </w:hyperlink>
      <w:r w:rsidR="007946EB" w:rsidRPr="00284AAA">
        <w:t>.</w:t>
      </w:r>
      <w:r w:rsidR="258CE37B" w:rsidRPr="00284AAA">
        <w:rPr>
          <w:rFonts w:eastAsiaTheme="minorEastAsia"/>
        </w:rPr>
        <w:t xml:space="preserve"> </w:t>
      </w:r>
    </w:p>
    <w:p w14:paraId="4D4A80D2" w14:textId="77777777" w:rsidR="00222F48" w:rsidRDefault="00222F48" w:rsidP="00990DE9">
      <w:pPr>
        <w:spacing w:after="160" w:line="276" w:lineRule="auto"/>
        <w:rPr>
          <w:rFonts w:eastAsiaTheme="minorEastAsia"/>
        </w:rPr>
      </w:pPr>
    </w:p>
    <w:p w14:paraId="627BFF0C" w14:textId="7E52E5E5" w:rsidR="150E123E" w:rsidRDefault="258CE37B" w:rsidP="00990DE9">
      <w:pPr>
        <w:spacing w:after="160" w:line="276" w:lineRule="auto"/>
        <w:rPr>
          <w:rFonts w:eastAsiaTheme="minorEastAsia"/>
        </w:rPr>
      </w:pPr>
      <w:r w:rsidRPr="4474CF85">
        <w:rPr>
          <w:rFonts w:eastAsiaTheme="minorEastAsia"/>
        </w:rPr>
        <w:t xml:space="preserve">The </w:t>
      </w:r>
      <w:r w:rsidR="001B553A">
        <w:rPr>
          <w:rFonts w:eastAsiaTheme="minorEastAsia"/>
        </w:rPr>
        <w:t>D</w:t>
      </w:r>
      <w:r w:rsidRPr="4474CF85">
        <w:rPr>
          <w:rFonts w:eastAsiaTheme="minorEastAsia"/>
        </w:rPr>
        <w:t>epartment</w:t>
      </w:r>
      <w:r w:rsidR="00C8693F">
        <w:rPr>
          <w:rFonts w:eastAsiaTheme="minorEastAsia"/>
        </w:rPr>
        <w:t xml:space="preserve"> of Energy, Environment and Climate Action (the Department)</w:t>
      </w:r>
      <w:r w:rsidRPr="4474CF85">
        <w:rPr>
          <w:rFonts w:eastAsiaTheme="minorEastAsia"/>
        </w:rPr>
        <w:t xml:space="preserve"> can provide further information on appropriate disposal. </w:t>
      </w:r>
    </w:p>
    <w:p w14:paraId="0232DCA8" w14:textId="7E5B108E" w:rsidR="009A41F6" w:rsidRDefault="009A41F6" w:rsidP="00465B79">
      <w:pPr>
        <w:pStyle w:val="Heading2"/>
        <w:numPr>
          <w:ilvl w:val="0"/>
          <w:numId w:val="13"/>
        </w:numPr>
        <w:tabs>
          <w:tab w:val="num" w:pos="482"/>
        </w:tabs>
        <w:ind w:left="482" w:hanging="482"/>
      </w:pPr>
      <w:bookmarkStart w:id="20" w:name="_Toc201146092"/>
      <w:r>
        <w:t>Who can apply?</w:t>
      </w:r>
      <w:bookmarkEnd w:id="15"/>
      <w:bookmarkEnd w:id="16"/>
      <w:bookmarkEnd w:id="17"/>
      <w:bookmarkEnd w:id="18"/>
      <w:bookmarkEnd w:id="19"/>
      <w:bookmarkEnd w:id="20"/>
    </w:p>
    <w:p w14:paraId="01FBE337" w14:textId="3B86289A" w:rsidR="009A41F6" w:rsidRDefault="005C201E" w:rsidP="009A41F6">
      <w:pPr>
        <w:pStyle w:val="BodyText"/>
      </w:pPr>
      <w:r>
        <w:t xml:space="preserve">To be eligible, </w:t>
      </w:r>
      <w:r w:rsidR="00265736">
        <w:t>primary producers</w:t>
      </w:r>
      <w:r w:rsidR="00415342">
        <w:t xml:space="preserve"> </w:t>
      </w:r>
      <w:r>
        <w:t>must:</w:t>
      </w:r>
    </w:p>
    <w:p w14:paraId="4094691C" w14:textId="351F58E7" w:rsidR="00415342" w:rsidRDefault="00E679FC" w:rsidP="00465B79">
      <w:pPr>
        <w:pStyle w:val="ListBullet2"/>
        <w:numPr>
          <w:ilvl w:val="0"/>
          <w:numId w:val="19"/>
        </w:numPr>
        <w:ind w:left="426" w:hanging="284"/>
      </w:pPr>
      <w:r>
        <w:t>o</w:t>
      </w:r>
      <w:r w:rsidR="005C201E">
        <w:t>wn, share or lease a primary production business in Victoria</w:t>
      </w:r>
      <w:r w:rsidR="007D4023">
        <w:t>*</w:t>
      </w:r>
    </w:p>
    <w:p w14:paraId="08249AA4" w14:textId="4F269D69" w:rsidR="020462E8" w:rsidRDefault="00E679FC" w:rsidP="001259F8">
      <w:pPr>
        <w:pStyle w:val="BodyText"/>
        <w:numPr>
          <w:ilvl w:val="0"/>
          <w:numId w:val="14"/>
        </w:numPr>
        <w:ind w:left="426" w:hanging="284"/>
      </w:pPr>
      <w:r>
        <w:t>h</w:t>
      </w:r>
      <w:r w:rsidR="00415342">
        <w:t xml:space="preserve">old a current Australian Business Number (ABN) </w:t>
      </w:r>
    </w:p>
    <w:p w14:paraId="73F279C8" w14:textId="7C342D48" w:rsidR="00415342" w:rsidRDefault="00AC3C63" w:rsidP="00465B79">
      <w:pPr>
        <w:pStyle w:val="BodyText"/>
        <w:numPr>
          <w:ilvl w:val="0"/>
          <w:numId w:val="14"/>
        </w:numPr>
        <w:ind w:left="426" w:hanging="284"/>
      </w:pPr>
      <w:r>
        <w:t>h</w:t>
      </w:r>
      <w:r w:rsidR="00415342">
        <w:t>old an approved Authority to Control Wildlife</w:t>
      </w:r>
      <w:r w:rsidR="00571ED0">
        <w:t xml:space="preserve"> </w:t>
      </w:r>
    </w:p>
    <w:p w14:paraId="4A8ABD44" w14:textId="15476E61" w:rsidR="00415342" w:rsidRDefault="00AC3C63" w:rsidP="00465B79">
      <w:pPr>
        <w:pStyle w:val="BodyText"/>
        <w:numPr>
          <w:ilvl w:val="0"/>
          <w:numId w:val="14"/>
        </w:numPr>
        <w:ind w:left="426" w:hanging="284"/>
        <w:rPr>
          <w:lang w:eastAsia="en-AU"/>
        </w:rPr>
      </w:pPr>
      <w:r>
        <w:t>u</w:t>
      </w:r>
      <w:r w:rsidR="00415342">
        <w:t xml:space="preserve">se an </w:t>
      </w:r>
      <w:r w:rsidR="005C7D95">
        <w:t>authorised</w:t>
      </w:r>
      <w:r w:rsidR="00415342">
        <w:t xml:space="preserve"> professional </w:t>
      </w:r>
      <w:r w:rsidR="046E43A1">
        <w:t>harvester</w:t>
      </w:r>
      <w:r w:rsidR="00415342">
        <w:t xml:space="preserve">, with accreditation from the Game </w:t>
      </w:r>
      <w:r w:rsidR="00415342">
        <w:rPr>
          <w:lang w:eastAsia="en-AU"/>
        </w:rPr>
        <w:t>Management Authority</w:t>
      </w:r>
      <w:r w:rsidR="00E4223B">
        <w:rPr>
          <w:lang w:eastAsia="en-AU"/>
        </w:rPr>
        <w:t xml:space="preserve"> (possession of </w:t>
      </w:r>
      <w:r w:rsidR="00421087">
        <w:rPr>
          <w:lang w:eastAsia="en-AU"/>
        </w:rPr>
        <w:t>valid tags is not required for this Rebate).</w:t>
      </w:r>
    </w:p>
    <w:p w14:paraId="50B7F6FD" w14:textId="6A535B6F" w:rsidR="005D0988" w:rsidRPr="006A2689" w:rsidRDefault="002E559D" w:rsidP="002E559D">
      <w:pPr>
        <w:pStyle w:val="BodyText"/>
        <w:rPr>
          <w:lang w:eastAsia="en-AU"/>
        </w:rPr>
      </w:pPr>
      <w:r w:rsidRPr="006A2689">
        <w:rPr>
          <w:lang w:eastAsia="en-AU"/>
        </w:rPr>
        <w:t>*</w:t>
      </w:r>
      <w:r w:rsidRPr="006A2689">
        <w:t xml:space="preserve"> </w:t>
      </w:r>
      <w:r w:rsidR="55CA27F0" w:rsidRPr="006A2689">
        <w:t>Primary producers must be involved in c</w:t>
      </w:r>
      <w:r w:rsidR="00965B67" w:rsidRPr="006A2689">
        <w:rPr>
          <w:lang w:eastAsia="en-AU"/>
        </w:rPr>
        <w:t>ultivat</w:t>
      </w:r>
      <w:r w:rsidR="73E7EC75" w:rsidRPr="006A2689">
        <w:rPr>
          <w:lang w:eastAsia="en-AU"/>
        </w:rPr>
        <w:t>ing</w:t>
      </w:r>
      <w:r w:rsidRPr="006A2689">
        <w:rPr>
          <w:lang w:eastAsia="en-AU"/>
        </w:rPr>
        <w:t xml:space="preserve"> or propagat</w:t>
      </w:r>
      <w:r w:rsidR="6DD3C601" w:rsidRPr="006A2689">
        <w:rPr>
          <w:lang w:eastAsia="en-AU"/>
        </w:rPr>
        <w:t>ing</w:t>
      </w:r>
      <w:r w:rsidRPr="006A2689">
        <w:rPr>
          <w:lang w:eastAsia="en-AU"/>
        </w:rPr>
        <w:t xml:space="preserve"> plants</w:t>
      </w:r>
      <w:r w:rsidR="558233EC" w:rsidRPr="006A2689">
        <w:rPr>
          <w:lang w:eastAsia="en-AU"/>
        </w:rPr>
        <w:t>,</w:t>
      </w:r>
      <w:r w:rsidRPr="006A2689">
        <w:rPr>
          <w:lang w:eastAsia="en-AU"/>
        </w:rPr>
        <w:t xml:space="preserve"> their products or parts, maintaining animals for the purpose of selling them or their bodily produce.</w:t>
      </w:r>
    </w:p>
    <w:p w14:paraId="3CB0F868" w14:textId="41AAC570" w:rsidR="00572666" w:rsidRDefault="00572666" w:rsidP="002E559D">
      <w:pPr>
        <w:pStyle w:val="BodyText"/>
        <w:rPr>
          <w:lang w:eastAsia="en-AU"/>
        </w:rPr>
      </w:pPr>
      <w:r w:rsidRPr="006A2689">
        <w:rPr>
          <w:lang w:eastAsia="en-AU"/>
        </w:rPr>
        <w:t xml:space="preserve">Please contact us via email should you have </w:t>
      </w:r>
      <w:r w:rsidR="00CC6943" w:rsidRPr="006A2689">
        <w:rPr>
          <w:lang w:eastAsia="en-AU"/>
        </w:rPr>
        <w:t>further queries about eligibility</w:t>
      </w:r>
      <w:r w:rsidR="00965B67" w:rsidRPr="006A2689">
        <w:rPr>
          <w:lang w:eastAsia="en-AU"/>
        </w:rPr>
        <w:t xml:space="preserve"> </w:t>
      </w:r>
      <w:hyperlink r:id="rId44" w:history="1">
        <w:r w:rsidR="00965B67" w:rsidRPr="006A2689">
          <w:rPr>
            <w:rStyle w:val="Hyperlink"/>
          </w:rPr>
          <w:t>kangaroorebate@agriculture.vic.gov.au</w:t>
        </w:r>
      </w:hyperlink>
    </w:p>
    <w:p w14:paraId="3821C43A" w14:textId="77777777" w:rsidR="009A41F6" w:rsidRDefault="009A41F6" w:rsidP="00465B79">
      <w:pPr>
        <w:pStyle w:val="Heading2"/>
        <w:numPr>
          <w:ilvl w:val="0"/>
          <w:numId w:val="13"/>
        </w:numPr>
        <w:tabs>
          <w:tab w:val="num" w:pos="482"/>
        </w:tabs>
        <w:ind w:left="482" w:hanging="482"/>
      </w:pPr>
      <w:bookmarkStart w:id="21" w:name="_Toc505343969"/>
      <w:bookmarkStart w:id="22" w:name="_Toc505345228"/>
      <w:bookmarkStart w:id="23" w:name="_Toc505345265"/>
      <w:bookmarkStart w:id="24" w:name="_Toc505782509"/>
      <w:bookmarkStart w:id="25" w:name="_Toc505863727"/>
      <w:bookmarkStart w:id="26" w:name="_Toc201146093"/>
      <w:r>
        <w:t>Who cannot apply?</w:t>
      </w:r>
      <w:bookmarkEnd w:id="21"/>
      <w:bookmarkEnd w:id="22"/>
      <w:bookmarkEnd w:id="23"/>
      <w:bookmarkEnd w:id="24"/>
      <w:bookmarkEnd w:id="25"/>
      <w:bookmarkEnd w:id="26"/>
    </w:p>
    <w:p w14:paraId="0271C92E" w14:textId="08EAC65B" w:rsidR="009A41F6" w:rsidRDefault="009A41F6" w:rsidP="000B630F">
      <w:pPr>
        <w:pStyle w:val="ListBullet"/>
        <w:tabs>
          <w:tab w:val="clear" w:pos="340"/>
          <w:tab w:val="left" w:pos="720"/>
        </w:tabs>
        <w:ind w:left="0" w:firstLine="0"/>
      </w:pPr>
      <w:r>
        <w:t xml:space="preserve">The following cannot apply for </w:t>
      </w:r>
      <w:r w:rsidR="00D101CA">
        <w:t>the rebate:</w:t>
      </w:r>
    </w:p>
    <w:p w14:paraId="3CA06949" w14:textId="75F18932" w:rsidR="00D61E5E" w:rsidRDefault="00162014" w:rsidP="00465B79">
      <w:pPr>
        <w:pStyle w:val="ListBullet"/>
        <w:numPr>
          <w:ilvl w:val="0"/>
          <w:numId w:val="15"/>
        </w:numPr>
        <w:ind w:left="426" w:hanging="284"/>
      </w:pPr>
      <w:bookmarkStart w:id="27" w:name="_Toc505345229"/>
      <w:bookmarkStart w:id="28" w:name="_Toc505345266"/>
      <w:bookmarkStart w:id="29" w:name="_Toc505782510"/>
      <w:bookmarkStart w:id="30" w:name="_Toc505863728"/>
      <w:r>
        <w:t>i</w:t>
      </w:r>
      <w:r w:rsidR="00D61E5E">
        <w:t>ndividuals</w:t>
      </w:r>
      <w:r w:rsidR="000E55D7">
        <w:t>, unless operating as a sole trader</w:t>
      </w:r>
    </w:p>
    <w:p w14:paraId="29208A2B" w14:textId="77777777" w:rsidR="00D61E5E" w:rsidRDefault="00D61E5E" w:rsidP="00465B79">
      <w:pPr>
        <w:pStyle w:val="ListBullet"/>
        <w:numPr>
          <w:ilvl w:val="0"/>
          <w:numId w:val="15"/>
        </w:numPr>
        <w:ind w:left="426" w:hanging="284"/>
      </w:pPr>
      <w:r>
        <w:t>government agencies</w:t>
      </w:r>
    </w:p>
    <w:p w14:paraId="55C89568" w14:textId="6366CC86" w:rsidR="00D61E5E" w:rsidRPr="00674B05" w:rsidRDefault="00DE3AA4" w:rsidP="00800926">
      <w:pPr>
        <w:pStyle w:val="ListBullet"/>
        <w:numPr>
          <w:ilvl w:val="0"/>
          <w:numId w:val="15"/>
        </w:numPr>
        <w:ind w:left="426" w:hanging="284"/>
      </w:pPr>
      <w:r w:rsidRPr="00674B05">
        <w:t xml:space="preserve">non- farming </w:t>
      </w:r>
      <w:r w:rsidR="00D61E5E" w:rsidRPr="00674B05">
        <w:t>private sector businesses and agencies</w:t>
      </w:r>
    </w:p>
    <w:p w14:paraId="0B18A980" w14:textId="77777777" w:rsidR="00D61E5E" w:rsidRDefault="00D61E5E" w:rsidP="00465B79">
      <w:pPr>
        <w:pStyle w:val="ListBullet"/>
        <w:numPr>
          <w:ilvl w:val="0"/>
          <w:numId w:val="15"/>
        </w:numPr>
        <w:ind w:left="426" w:hanging="270"/>
      </w:pPr>
      <w:r>
        <w:t>educational institutions</w:t>
      </w:r>
    </w:p>
    <w:p w14:paraId="4C2B4A7F" w14:textId="77777777" w:rsidR="00D61E5E" w:rsidRDefault="00D61E5E" w:rsidP="00465B79">
      <w:pPr>
        <w:pStyle w:val="ListBullet"/>
        <w:numPr>
          <w:ilvl w:val="0"/>
          <w:numId w:val="15"/>
        </w:numPr>
        <w:ind w:left="426" w:hanging="270"/>
      </w:pPr>
      <w:r>
        <w:t>local government authorities</w:t>
      </w:r>
    </w:p>
    <w:p w14:paraId="0AF48E45" w14:textId="416ECF49" w:rsidR="009A41F6" w:rsidRDefault="009A41F6" w:rsidP="00465B79">
      <w:pPr>
        <w:pStyle w:val="Heading2"/>
        <w:numPr>
          <w:ilvl w:val="0"/>
          <w:numId w:val="13"/>
        </w:numPr>
        <w:tabs>
          <w:tab w:val="num" w:pos="482"/>
        </w:tabs>
        <w:ind w:left="482" w:hanging="482"/>
      </w:pPr>
      <w:bookmarkStart w:id="31" w:name="_Toc201146094"/>
      <w:r>
        <w:lastRenderedPageBreak/>
        <w:t xml:space="preserve">What </w:t>
      </w:r>
      <w:r w:rsidR="007B74EF">
        <w:t>will</w:t>
      </w:r>
      <w:r>
        <w:t xml:space="preserve"> be funded?</w:t>
      </w:r>
      <w:bookmarkEnd w:id="27"/>
      <w:bookmarkEnd w:id="28"/>
      <w:bookmarkEnd w:id="29"/>
      <w:bookmarkEnd w:id="30"/>
      <w:bookmarkEnd w:id="31"/>
    </w:p>
    <w:p w14:paraId="1F5BED4F" w14:textId="1F58356F" w:rsidR="00A44B47" w:rsidRDefault="009A41F6" w:rsidP="00323A5B">
      <w:pPr>
        <w:pStyle w:val="ListBullet"/>
        <w:tabs>
          <w:tab w:val="clear" w:pos="340"/>
          <w:tab w:val="left" w:pos="720"/>
        </w:tabs>
        <w:ind w:left="0" w:firstLine="0"/>
      </w:pPr>
      <w:r>
        <w:t xml:space="preserve">The </w:t>
      </w:r>
      <w:r w:rsidR="009E71E5">
        <w:t>Rebate</w:t>
      </w:r>
      <w:r w:rsidR="00D101CA">
        <w:t xml:space="preserve"> will </w:t>
      </w:r>
      <w:r w:rsidR="0079196D">
        <w:t>fund</w:t>
      </w:r>
      <w:r w:rsidR="00A44B47">
        <w:t>:</w:t>
      </w:r>
    </w:p>
    <w:p w14:paraId="414655A2" w14:textId="47928FA5" w:rsidR="00A44B47" w:rsidRDefault="00AF799B" w:rsidP="00465B79">
      <w:pPr>
        <w:pStyle w:val="ListBullet"/>
        <w:numPr>
          <w:ilvl w:val="0"/>
          <w:numId w:val="18"/>
        </w:numPr>
        <w:tabs>
          <w:tab w:val="left" w:pos="720"/>
        </w:tabs>
        <w:ind w:left="426" w:hanging="284"/>
      </w:pPr>
      <w:bookmarkStart w:id="32" w:name="_Toc505345230"/>
      <w:bookmarkStart w:id="33" w:name="_Toc505345267"/>
      <w:r>
        <w:t>engaging</w:t>
      </w:r>
      <w:r w:rsidR="00657B95">
        <w:t xml:space="preserve"> authorised professional </w:t>
      </w:r>
      <w:r w:rsidR="14FE6F52">
        <w:t>harvesters</w:t>
      </w:r>
      <w:r w:rsidR="00657B95">
        <w:t xml:space="preserve"> </w:t>
      </w:r>
      <w:r w:rsidR="2A0372BE">
        <w:t>(</w:t>
      </w:r>
      <w:r w:rsidR="00A44B47">
        <w:t>accredited</w:t>
      </w:r>
      <w:r w:rsidR="60F2A421">
        <w:t xml:space="preserve"> by</w:t>
      </w:r>
      <w:r w:rsidR="00657B95">
        <w:t xml:space="preserve"> the Game Management Authority</w:t>
      </w:r>
      <w:r w:rsidR="332F069D">
        <w:t>)</w:t>
      </w:r>
      <w:r w:rsidR="0086210B">
        <w:t xml:space="preserve"> to </w:t>
      </w:r>
      <w:r w:rsidR="00A3294D">
        <w:t xml:space="preserve">undertake the </w:t>
      </w:r>
      <w:r w:rsidR="006E7352">
        <w:t>management</w:t>
      </w:r>
      <w:r w:rsidR="00A3294D">
        <w:t xml:space="preserve"> of</w:t>
      </w:r>
      <w:r w:rsidR="00A55D1C">
        <w:t xml:space="preserve"> Eastern or Western Grey Kangaroos</w:t>
      </w:r>
    </w:p>
    <w:p w14:paraId="008599F0" w14:textId="0F237956" w:rsidR="00E951D6" w:rsidRDefault="00DC5C16" w:rsidP="00465B79">
      <w:pPr>
        <w:pStyle w:val="ListBullet"/>
        <w:numPr>
          <w:ilvl w:val="0"/>
          <w:numId w:val="18"/>
        </w:numPr>
        <w:tabs>
          <w:tab w:val="left" w:pos="720"/>
        </w:tabs>
        <w:ind w:left="426" w:hanging="284"/>
      </w:pPr>
      <w:r>
        <w:t>a</w:t>
      </w:r>
      <w:r w:rsidR="00A44B47">
        <w:t xml:space="preserve">ssociated </w:t>
      </w:r>
      <w:r w:rsidR="006E7352">
        <w:t xml:space="preserve">invoiced </w:t>
      </w:r>
      <w:r w:rsidR="00A44B47">
        <w:t>costs</w:t>
      </w:r>
      <w:r w:rsidR="00E951D6">
        <w:t xml:space="preserve">, </w:t>
      </w:r>
      <w:r w:rsidR="00A3294D">
        <w:t>including</w:t>
      </w:r>
      <w:r w:rsidR="00D92D85">
        <w:t xml:space="preserve"> harvester</w:t>
      </w:r>
      <w:r w:rsidR="00A3294D">
        <w:t xml:space="preserve"> travel and ammunition costs</w:t>
      </w:r>
      <w:r w:rsidR="00E951D6">
        <w:t>;</w:t>
      </w:r>
      <w:r w:rsidR="77F2CE36">
        <w:t xml:space="preserve"> and</w:t>
      </w:r>
    </w:p>
    <w:p w14:paraId="64DC2618" w14:textId="5796CD37" w:rsidR="00E951D6" w:rsidRDefault="00252C47" w:rsidP="00465B79">
      <w:pPr>
        <w:pStyle w:val="ListBullet"/>
        <w:numPr>
          <w:ilvl w:val="0"/>
          <w:numId w:val="18"/>
        </w:numPr>
        <w:tabs>
          <w:tab w:val="left" w:pos="720"/>
        </w:tabs>
        <w:ind w:left="426" w:hanging="284"/>
      </w:pPr>
      <w:r>
        <w:t>c</w:t>
      </w:r>
      <w:r w:rsidR="77F2CE36">
        <w:t xml:space="preserve">osts </w:t>
      </w:r>
      <w:r w:rsidR="77F2CE36" w:rsidRPr="00987A87">
        <w:t xml:space="preserve">associated with </w:t>
      </w:r>
      <w:r w:rsidR="003456B2" w:rsidRPr="00987A87">
        <w:t xml:space="preserve">on-farm </w:t>
      </w:r>
      <w:r w:rsidR="00C65E11" w:rsidRPr="00987A87">
        <w:t>disposal</w:t>
      </w:r>
      <w:r w:rsidR="77F2CE36" w:rsidRPr="00987A87">
        <w:t>.</w:t>
      </w:r>
      <w:r w:rsidR="5EF47C23">
        <w:t xml:space="preserve"> </w:t>
      </w:r>
    </w:p>
    <w:p w14:paraId="5DCB99AB" w14:textId="622A8988" w:rsidR="009A41F6" w:rsidRDefault="009A41F6" w:rsidP="00465B79">
      <w:pPr>
        <w:pStyle w:val="Heading2"/>
        <w:numPr>
          <w:ilvl w:val="0"/>
          <w:numId w:val="13"/>
        </w:numPr>
        <w:tabs>
          <w:tab w:val="num" w:pos="482"/>
        </w:tabs>
        <w:ind w:left="482" w:hanging="482"/>
      </w:pPr>
      <w:bookmarkStart w:id="34" w:name="_Toc505345231"/>
      <w:bookmarkStart w:id="35" w:name="_Toc505345268"/>
      <w:bookmarkStart w:id="36" w:name="_Toc505782511"/>
      <w:bookmarkStart w:id="37" w:name="_Toc505863729"/>
      <w:bookmarkStart w:id="38" w:name="_Toc201146095"/>
      <w:bookmarkEnd w:id="32"/>
      <w:bookmarkEnd w:id="33"/>
      <w:r>
        <w:t xml:space="preserve">What </w:t>
      </w:r>
      <w:r w:rsidR="00DD536C">
        <w:t>is</w:t>
      </w:r>
      <w:r>
        <w:t xml:space="preserve"> not funded?</w:t>
      </w:r>
      <w:bookmarkEnd w:id="34"/>
      <w:bookmarkEnd w:id="35"/>
      <w:bookmarkEnd w:id="36"/>
      <w:bookmarkEnd w:id="37"/>
      <w:bookmarkEnd w:id="38"/>
    </w:p>
    <w:p w14:paraId="66D33073" w14:textId="5F0E0C61" w:rsidR="009A41F6" w:rsidRDefault="009A41F6" w:rsidP="009A41F6">
      <w:pPr>
        <w:pStyle w:val="BodyText"/>
        <w:rPr>
          <w:lang w:eastAsia="en-AU"/>
        </w:rPr>
      </w:pPr>
      <w:r>
        <w:rPr>
          <w:lang w:eastAsia="en-AU"/>
        </w:rPr>
        <w:t>The</w:t>
      </w:r>
      <w:r w:rsidR="00EB4FFD">
        <w:rPr>
          <w:lang w:eastAsia="en-AU"/>
        </w:rPr>
        <w:t xml:space="preserve"> </w:t>
      </w:r>
      <w:r w:rsidR="00514F12">
        <w:rPr>
          <w:lang w:eastAsia="en-AU"/>
        </w:rPr>
        <w:t>Rebate</w:t>
      </w:r>
      <w:r>
        <w:rPr>
          <w:lang w:eastAsia="en-AU"/>
        </w:rPr>
        <w:t xml:space="preserve"> will not fund the following activities:</w:t>
      </w:r>
    </w:p>
    <w:p w14:paraId="7B789E0E" w14:textId="2501A522" w:rsidR="4B516A71" w:rsidRDefault="006D49D7" w:rsidP="00465B79">
      <w:pPr>
        <w:pStyle w:val="ListBullet"/>
        <w:numPr>
          <w:ilvl w:val="0"/>
          <w:numId w:val="20"/>
        </w:numPr>
        <w:ind w:hanging="308"/>
      </w:pPr>
      <w:r>
        <w:t>c</w:t>
      </w:r>
      <w:r w:rsidR="4B516A71">
        <w:t>osts involved in kangaroo control activities outside of the cost</w:t>
      </w:r>
      <w:r w:rsidR="00AE5334">
        <w:t xml:space="preserve"> associated with</w:t>
      </w:r>
      <w:r w:rsidR="41EEA9DA">
        <w:t xml:space="preserve"> engaging a</w:t>
      </w:r>
      <w:r w:rsidR="00B4415D">
        <w:t>n a</w:t>
      </w:r>
      <w:r w:rsidR="002466E7">
        <w:t>uthorised</w:t>
      </w:r>
      <w:r w:rsidR="41EEA9DA">
        <w:t xml:space="preserve"> professional harvester and harvesting kan</w:t>
      </w:r>
      <w:r w:rsidR="06869428">
        <w:t>garoos</w:t>
      </w:r>
      <w:r w:rsidR="41EEA9DA">
        <w:t xml:space="preserve"> </w:t>
      </w:r>
    </w:p>
    <w:p w14:paraId="15FFD28E" w14:textId="3C826A67" w:rsidR="005716F9" w:rsidRDefault="001D73C5" w:rsidP="00465B79">
      <w:pPr>
        <w:pStyle w:val="ListBullet"/>
        <w:numPr>
          <w:ilvl w:val="0"/>
          <w:numId w:val="15"/>
        </w:numPr>
        <w:ind w:left="450" w:hanging="308"/>
      </w:pPr>
      <w:r>
        <w:t>any costs not related to the kangaroo control activity</w:t>
      </w:r>
    </w:p>
    <w:p w14:paraId="6ED01BE1" w14:textId="165C3404" w:rsidR="00BF56B7" w:rsidRDefault="0036148C" w:rsidP="00465B79">
      <w:pPr>
        <w:pStyle w:val="ListBullet"/>
        <w:numPr>
          <w:ilvl w:val="0"/>
          <w:numId w:val="15"/>
        </w:numPr>
        <w:ind w:left="450" w:hanging="308"/>
      </w:pPr>
      <w:r>
        <w:t>harvesting of other pest animals or wildlife, including wild goats, deer and pigs</w:t>
      </w:r>
      <w:r w:rsidR="00F0684C">
        <w:t>; and</w:t>
      </w:r>
    </w:p>
    <w:p w14:paraId="69A0E362" w14:textId="657B94D3" w:rsidR="009A41F6" w:rsidRDefault="00E267CE" w:rsidP="00465B79">
      <w:pPr>
        <w:pStyle w:val="ListBullet"/>
        <w:numPr>
          <w:ilvl w:val="0"/>
          <w:numId w:val="15"/>
        </w:numPr>
        <w:ind w:left="450" w:hanging="308"/>
      </w:pPr>
      <w:r>
        <w:t>activities</w:t>
      </w:r>
      <w:r w:rsidR="009A41F6">
        <w:t xml:space="preserve"> located outside the State of Victoria.</w:t>
      </w:r>
    </w:p>
    <w:p w14:paraId="5C402215" w14:textId="77777777" w:rsidR="009A41F6" w:rsidRDefault="009A41F6" w:rsidP="00465B79">
      <w:pPr>
        <w:pStyle w:val="Heading2"/>
        <w:numPr>
          <w:ilvl w:val="0"/>
          <w:numId w:val="13"/>
        </w:numPr>
        <w:tabs>
          <w:tab w:val="num" w:pos="482"/>
        </w:tabs>
        <w:ind w:left="482" w:hanging="482"/>
      </w:pPr>
      <w:bookmarkStart w:id="39" w:name="_Toc505782512"/>
      <w:bookmarkStart w:id="40" w:name="_Toc505863730"/>
      <w:bookmarkStart w:id="41" w:name="_Toc201146096"/>
      <w:r>
        <w:t>What are the funding details?</w:t>
      </w:r>
      <w:bookmarkEnd w:id="39"/>
      <w:bookmarkEnd w:id="40"/>
      <w:bookmarkEnd w:id="41"/>
    </w:p>
    <w:p w14:paraId="38EA5DE0" w14:textId="2F156FD9" w:rsidR="00826AED" w:rsidRDefault="5A9B549F" w:rsidP="000E6E7E">
      <w:pPr>
        <w:pStyle w:val="ListBullet"/>
        <w:tabs>
          <w:tab w:val="clear" w:pos="340"/>
          <w:tab w:val="left" w:pos="720"/>
        </w:tabs>
        <w:ind w:left="0" w:firstLine="0"/>
        <w:rPr>
          <w:rFonts w:cs="Times New Roman"/>
          <w:lang w:eastAsia="en-US"/>
        </w:rPr>
      </w:pPr>
      <w:r w:rsidRPr="59CED805">
        <w:rPr>
          <w:rFonts w:cs="Times New Roman"/>
          <w:lang w:eastAsia="en-US"/>
        </w:rPr>
        <w:t>F</w:t>
      </w:r>
      <w:r w:rsidR="5675FF34" w:rsidRPr="59CED805">
        <w:rPr>
          <w:rFonts w:cs="Times New Roman"/>
          <w:lang w:eastAsia="en-US"/>
        </w:rPr>
        <w:t>unding</w:t>
      </w:r>
      <w:r w:rsidR="002867F8">
        <w:rPr>
          <w:rFonts w:cs="Times New Roman"/>
          <w:lang w:eastAsia="en-US"/>
        </w:rPr>
        <w:t xml:space="preserve"> is available </w:t>
      </w:r>
      <w:r w:rsidR="001F6EEA">
        <w:rPr>
          <w:rFonts w:cs="Times New Roman"/>
          <w:lang w:eastAsia="en-US"/>
        </w:rPr>
        <w:t>until 30 June 2026</w:t>
      </w:r>
      <w:r w:rsidR="00BB1CB3">
        <w:rPr>
          <w:rFonts w:cs="Times New Roman"/>
          <w:lang w:eastAsia="en-US"/>
        </w:rPr>
        <w:t xml:space="preserve"> or until funds are fully subscribed (whichever occurs first).</w:t>
      </w:r>
      <w:r w:rsidR="00E2384D">
        <w:rPr>
          <w:rFonts w:cs="Times New Roman"/>
          <w:lang w:eastAsia="en-US"/>
        </w:rPr>
        <w:t xml:space="preserve"> </w:t>
      </w:r>
      <w:r w:rsidR="008E2B44">
        <w:rPr>
          <w:rFonts w:cs="Times New Roman"/>
          <w:lang w:eastAsia="en-US"/>
        </w:rPr>
        <w:t>The Department</w:t>
      </w:r>
      <w:r w:rsidR="00AA1911">
        <w:rPr>
          <w:rFonts w:cs="Times New Roman"/>
          <w:lang w:eastAsia="en-US"/>
        </w:rPr>
        <w:t xml:space="preserve"> will </w:t>
      </w:r>
      <w:r w:rsidR="6D73F360" w:rsidRPr="59CED805">
        <w:rPr>
          <w:rFonts w:cs="Times New Roman"/>
          <w:lang w:eastAsia="en-US"/>
        </w:rPr>
        <w:t>make best endeavours</w:t>
      </w:r>
      <w:r w:rsidR="00461499">
        <w:rPr>
          <w:rFonts w:cs="Times New Roman"/>
          <w:lang w:eastAsia="en-US"/>
        </w:rPr>
        <w:t xml:space="preserve"> to </w:t>
      </w:r>
      <w:r w:rsidR="6D73F360" w:rsidRPr="59CED805">
        <w:rPr>
          <w:rFonts w:cs="Times New Roman"/>
          <w:lang w:eastAsia="en-US"/>
        </w:rPr>
        <w:t>advise of funding availability as the program progresses</w:t>
      </w:r>
      <w:r w:rsidR="00461499">
        <w:rPr>
          <w:rFonts w:cs="Times New Roman"/>
          <w:lang w:eastAsia="en-US"/>
        </w:rPr>
        <w:t xml:space="preserve"> and recommend</w:t>
      </w:r>
      <w:r w:rsidR="00AD206E">
        <w:rPr>
          <w:rFonts w:cs="Times New Roman"/>
          <w:lang w:eastAsia="en-US"/>
        </w:rPr>
        <w:t>s</w:t>
      </w:r>
      <w:r w:rsidR="00461499">
        <w:rPr>
          <w:rFonts w:cs="Times New Roman"/>
          <w:lang w:eastAsia="en-US"/>
        </w:rPr>
        <w:t xml:space="preserve"> applicants contact the department in the later stages of the rebate to check available funds before incurring</w:t>
      </w:r>
      <w:r w:rsidR="00356A6D">
        <w:rPr>
          <w:rFonts w:cs="Times New Roman"/>
          <w:lang w:eastAsia="en-US"/>
        </w:rPr>
        <w:t xml:space="preserve"> costs. </w:t>
      </w:r>
    </w:p>
    <w:p w14:paraId="39252895" w14:textId="108BCEAC" w:rsidR="00826AED" w:rsidRDefault="00EB4FFD" w:rsidP="00384F08">
      <w:pPr>
        <w:pStyle w:val="ListBullet"/>
        <w:tabs>
          <w:tab w:val="clear" w:pos="340"/>
          <w:tab w:val="left" w:pos="720"/>
        </w:tabs>
        <w:ind w:left="0" w:firstLine="0"/>
        <w:rPr>
          <w:rFonts w:cs="Times New Roman"/>
          <w:lang w:eastAsia="en-US"/>
        </w:rPr>
      </w:pPr>
      <w:r>
        <w:rPr>
          <w:rFonts w:cs="Times New Roman"/>
          <w:lang w:eastAsia="en-US"/>
        </w:rPr>
        <w:t xml:space="preserve">Rebates </w:t>
      </w:r>
      <w:r w:rsidR="00826AED" w:rsidRPr="00826AED">
        <w:rPr>
          <w:rFonts w:cs="Times New Roman"/>
          <w:lang w:eastAsia="en-US"/>
        </w:rPr>
        <w:t xml:space="preserve">of up to </w:t>
      </w:r>
      <w:r w:rsidR="00826AED" w:rsidRPr="00CC4581">
        <w:rPr>
          <w:rFonts w:cs="Times New Roman"/>
          <w:lang w:eastAsia="en-US"/>
        </w:rPr>
        <w:t>$</w:t>
      </w:r>
      <w:r w:rsidR="00433581" w:rsidRPr="00CC4581">
        <w:rPr>
          <w:rFonts w:cs="Times New Roman"/>
          <w:lang w:eastAsia="en-US"/>
        </w:rPr>
        <w:t>45</w:t>
      </w:r>
      <w:r w:rsidRPr="00CC4581">
        <w:rPr>
          <w:rFonts w:cs="Times New Roman"/>
          <w:lang w:eastAsia="en-US"/>
        </w:rPr>
        <w:t>0</w:t>
      </w:r>
      <w:r>
        <w:rPr>
          <w:rFonts w:cs="Times New Roman"/>
          <w:lang w:eastAsia="en-US"/>
        </w:rPr>
        <w:t xml:space="preserve"> (GST exclusive)</w:t>
      </w:r>
      <w:r w:rsidR="00826AED" w:rsidRPr="00826AED">
        <w:rPr>
          <w:rFonts w:cs="Times New Roman"/>
          <w:lang w:eastAsia="en-US"/>
        </w:rPr>
        <w:t xml:space="preserve"> are available to </w:t>
      </w:r>
      <w:r w:rsidR="29BA934F" w:rsidRPr="2533049C">
        <w:rPr>
          <w:rFonts w:cs="Times New Roman"/>
          <w:lang w:eastAsia="en-US"/>
        </w:rPr>
        <w:t>eligible</w:t>
      </w:r>
      <w:r w:rsidR="00826AED">
        <w:rPr>
          <w:rFonts w:cs="Times New Roman"/>
          <w:lang w:eastAsia="en-US"/>
        </w:rPr>
        <w:t xml:space="preserve"> </w:t>
      </w:r>
      <w:r w:rsidR="00826AED" w:rsidRPr="00826AED">
        <w:rPr>
          <w:rFonts w:cs="Times New Roman"/>
          <w:lang w:eastAsia="en-US"/>
        </w:rPr>
        <w:t>applicants</w:t>
      </w:r>
      <w:r w:rsidR="6C3A041D" w:rsidRPr="2533049C">
        <w:rPr>
          <w:rFonts w:cs="Times New Roman"/>
          <w:lang w:eastAsia="en-US"/>
        </w:rPr>
        <w:t xml:space="preserve"> up to </w:t>
      </w:r>
      <w:r w:rsidR="00433581" w:rsidRPr="00CC4581">
        <w:rPr>
          <w:rFonts w:cs="Times New Roman"/>
          <w:lang w:eastAsia="en-US"/>
        </w:rPr>
        <w:t>three (3</w:t>
      </w:r>
      <w:r w:rsidR="00C30E5E">
        <w:rPr>
          <w:rFonts w:cs="Times New Roman"/>
          <w:lang w:eastAsia="en-US"/>
        </w:rPr>
        <w:t>)</w:t>
      </w:r>
      <w:r w:rsidR="6C3A041D" w:rsidRPr="2533049C">
        <w:rPr>
          <w:rFonts w:cs="Times New Roman"/>
          <w:lang w:eastAsia="en-US"/>
        </w:rPr>
        <w:t xml:space="preserve"> times</w:t>
      </w:r>
      <w:r w:rsidR="00826AED" w:rsidRPr="00826AED">
        <w:rPr>
          <w:rFonts w:cs="Times New Roman"/>
          <w:lang w:eastAsia="en-US"/>
        </w:rPr>
        <w:t>.</w:t>
      </w:r>
    </w:p>
    <w:p w14:paraId="39E4CA97" w14:textId="4CCD7532" w:rsidR="00BB1CB3" w:rsidRDefault="009A41F6" w:rsidP="00384F08">
      <w:pPr>
        <w:pStyle w:val="ListBullet"/>
        <w:tabs>
          <w:tab w:val="clear" w:pos="340"/>
          <w:tab w:val="left" w:pos="720"/>
        </w:tabs>
        <w:ind w:left="0" w:firstLine="0"/>
      </w:pPr>
      <w:r>
        <w:t xml:space="preserve">Applicants </w:t>
      </w:r>
      <w:r w:rsidR="00BB1CB3">
        <w:t xml:space="preserve">will be required to make a cash co-contribution of a minimum of </w:t>
      </w:r>
      <w:r w:rsidR="60E5FAD0" w:rsidRPr="00CC4581">
        <w:t>25</w:t>
      </w:r>
      <w:r w:rsidR="001515BB" w:rsidRPr="00CC4581">
        <w:t xml:space="preserve"> per cent</w:t>
      </w:r>
      <w:r w:rsidR="00BB1CB3">
        <w:t xml:space="preserve"> of the total eligible expenditure. </w:t>
      </w:r>
      <w:r w:rsidR="00F15B3A">
        <w:t>For example, to access a $</w:t>
      </w:r>
      <w:r w:rsidR="00433581" w:rsidRPr="00CC4581">
        <w:t>45</w:t>
      </w:r>
      <w:r w:rsidR="00F15B3A" w:rsidRPr="00CC4581">
        <w:t>0</w:t>
      </w:r>
      <w:r w:rsidR="00F15B3A">
        <w:t xml:space="preserve"> rebate, the invoice from the </w:t>
      </w:r>
      <w:r w:rsidR="002466E7">
        <w:t>authorised</w:t>
      </w:r>
      <w:r w:rsidR="00F15B3A">
        <w:t xml:space="preserve"> </w:t>
      </w:r>
      <w:r w:rsidR="00F15B3A" w:rsidRPr="000C5A0A">
        <w:t>professional harvester</w:t>
      </w:r>
      <w:r w:rsidR="00F15B3A" w:rsidRPr="00CC4581">
        <w:t xml:space="preserve"> </w:t>
      </w:r>
      <w:r w:rsidR="00152628">
        <w:t>and other associated costs</w:t>
      </w:r>
      <w:r w:rsidR="00F15B3A">
        <w:t xml:space="preserve"> would need to be at least $</w:t>
      </w:r>
      <w:r w:rsidR="00433581" w:rsidRPr="00CC4581">
        <w:t>6</w:t>
      </w:r>
      <w:r w:rsidR="0FC38567" w:rsidRPr="00CC4581">
        <w:t>00</w:t>
      </w:r>
      <w:r w:rsidR="00F15B3A">
        <w:t>.</w:t>
      </w:r>
    </w:p>
    <w:p w14:paraId="54E126DF" w14:textId="56ADB53D" w:rsidR="00BB1CB3" w:rsidRDefault="00BB1CB3" w:rsidP="00384F08">
      <w:pPr>
        <w:pStyle w:val="ListBullet"/>
        <w:tabs>
          <w:tab w:val="clear" w:pos="340"/>
          <w:tab w:val="left" w:pos="720"/>
        </w:tabs>
        <w:ind w:left="0" w:firstLine="0"/>
      </w:pPr>
      <w:r>
        <w:t xml:space="preserve">Co-contributions must be cash. In-kind contributions such as labour are not included. Any additional or ineligible costs associated with the overall </w:t>
      </w:r>
      <w:r w:rsidR="00101B3F">
        <w:t>activity</w:t>
      </w:r>
      <w:r>
        <w:t xml:space="preserve"> must be met by the applicant. </w:t>
      </w:r>
      <w:r w:rsidR="009A41F6">
        <w:t xml:space="preserve"> </w:t>
      </w:r>
      <w:bookmarkStart w:id="42" w:name="_Toc505782513"/>
      <w:bookmarkStart w:id="43" w:name="_Toc505863731"/>
    </w:p>
    <w:p w14:paraId="0BA1565B" w14:textId="193A9D58" w:rsidR="009A41F6" w:rsidRDefault="009A41F6" w:rsidP="00465B79">
      <w:pPr>
        <w:pStyle w:val="Heading2"/>
        <w:numPr>
          <w:ilvl w:val="0"/>
          <w:numId w:val="13"/>
        </w:numPr>
        <w:tabs>
          <w:tab w:val="num" w:pos="482"/>
        </w:tabs>
        <w:ind w:left="482" w:hanging="482"/>
      </w:pPr>
      <w:bookmarkStart w:id="44" w:name="_Toc505782514"/>
      <w:bookmarkStart w:id="45" w:name="_Toc505863732"/>
      <w:bookmarkStart w:id="46" w:name="_Toc201146097"/>
      <w:bookmarkEnd w:id="42"/>
      <w:bookmarkEnd w:id="43"/>
      <w:r>
        <w:t>What supporting documents need to be provided?</w:t>
      </w:r>
      <w:bookmarkEnd w:id="44"/>
      <w:bookmarkEnd w:id="45"/>
      <w:bookmarkEnd w:id="46"/>
    </w:p>
    <w:p w14:paraId="0BCB2542" w14:textId="77777777" w:rsidR="009A41F6" w:rsidRDefault="009A41F6" w:rsidP="000E6E7E">
      <w:pPr>
        <w:pStyle w:val="ListBullet"/>
        <w:tabs>
          <w:tab w:val="clear" w:pos="340"/>
          <w:tab w:val="left" w:pos="720"/>
        </w:tabs>
        <w:ind w:left="0" w:firstLine="0"/>
      </w:pPr>
      <w:r>
        <w:t>Please submit the following documents with your application:</w:t>
      </w:r>
    </w:p>
    <w:p w14:paraId="611C64E3" w14:textId="257634E7" w:rsidR="009A41F6" w:rsidRDefault="0077267D" w:rsidP="00465B79">
      <w:pPr>
        <w:pStyle w:val="ListNumber"/>
        <w:numPr>
          <w:ilvl w:val="0"/>
          <w:numId w:val="22"/>
        </w:numPr>
        <w:ind w:left="426" w:hanging="284"/>
      </w:pPr>
      <w:r>
        <w:t xml:space="preserve">copy of your </w:t>
      </w:r>
      <w:r w:rsidR="006D34DB">
        <w:t xml:space="preserve">Authority </w:t>
      </w:r>
      <w:r w:rsidR="00DF4E08">
        <w:t xml:space="preserve">to Control Wildlife </w:t>
      </w:r>
      <w:r w:rsidR="00DF518D">
        <w:t>(ATCW)</w:t>
      </w:r>
      <w:r w:rsidR="00FD73A7">
        <w:t xml:space="preserve"> </w:t>
      </w:r>
      <w:r w:rsidR="00DF4E08">
        <w:t>permit</w:t>
      </w:r>
    </w:p>
    <w:p w14:paraId="7146A149" w14:textId="2A8E4BA9" w:rsidR="00DF4E08" w:rsidRDefault="0077267D" w:rsidP="00465B79">
      <w:pPr>
        <w:pStyle w:val="ListNumber"/>
        <w:numPr>
          <w:ilvl w:val="0"/>
          <w:numId w:val="22"/>
        </w:numPr>
        <w:ind w:left="426" w:hanging="284"/>
      </w:pPr>
      <w:r>
        <w:t>e</w:t>
      </w:r>
      <w:r w:rsidR="00333F09">
        <w:t>vidence of payment</w:t>
      </w:r>
      <w:r w:rsidR="00606D38">
        <w:t xml:space="preserve"> </w:t>
      </w:r>
      <w:r w:rsidR="007D36B1">
        <w:t>to</w:t>
      </w:r>
      <w:r w:rsidR="00606D38">
        <w:t xml:space="preserve"> </w:t>
      </w:r>
      <w:r w:rsidR="00C55F27">
        <w:t xml:space="preserve">an authorised </w:t>
      </w:r>
      <w:r w:rsidR="00606D38">
        <w:t xml:space="preserve">professional </w:t>
      </w:r>
      <w:r w:rsidR="62C09317">
        <w:t>harvester</w:t>
      </w:r>
    </w:p>
    <w:p w14:paraId="2D166575" w14:textId="1DA77314" w:rsidR="00606D38" w:rsidRDefault="00160909" w:rsidP="000112D6">
      <w:pPr>
        <w:pStyle w:val="ListNumber2"/>
        <w:ind w:left="426" w:hanging="284"/>
      </w:pPr>
      <w:r>
        <w:t>c</w:t>
      </w:r>
      <w:r w:rsidR="00A43E30">
        <w:t>opy of i</w:t>
      </w:r>
      <w:r w:rsidR="00A32F8D">
        <w:t>nvoice</w:t>
      </w:r>
      <w:r w:rsidR="00DC3F15">
        <w:t>s</w:t>
      </w:r>
      <w:r w:rsidR="47D8C9BE">
        <w:t xml:space="preserve"> and bank statement</w:t>
      </w:r>
      <w:r w:rsidR="00DC3F15">
        <w:t>s</w:t>
      </w:r>
      <w:r w:rsidR="47D8C9BE">
        <w:t xml:space="preserve"> or</w:t>
      </w:r>
    </w:p>
    <w:p w14:paraId="453231CA" w14:textId="549B7172" w:rsidR="00A32F8D" w:rsidRDefault="00160909" w:rsidP="000112D6">
      <w:pPr>
        <w:pStyle w:val="ListNumber2"/>
        <w:ind w:left="426" w:hanging="284"/>
      </w:pPr>
      <w:r>
        <w:t>copy of o</w:t>
      </w:r>
      <w:r w:rsidR="00A32F8D">
        <w:t>fficial receipt</w:t>
      </w:r>
      <w:r w:rsidR="00312899">
        <w:t>s</w:t>
      </w:r>
      <w:r w:rsidR="00A32F8D">
        <w:t xml:space="preserve"> </w:t>
      </w:r>
    </w:p>
    <w:p w14:paraId="1251194D" w14:textId="74EDD2C7" w:rsidR="00707382" w:rsidRDefault="00312899" w:rsidP="000112D6">
      <w:pPr>
        <w:pStyle w:val="ListNumber2"/>
        <w:ind w:left="426" w:hanging="284"/>
      </w:pPr>
      <w:r>
        <w:t>e</w:t>
      </w:r>
      <w:r w:rsidR="00EF689E">
        <w:t>vidence</w:t>
      </w:r>
      <w:r w:rsidR="00707382">
        <w:t xml:space="preserve"> o</w:t>
      </w:r>
      <w:r>
        <w:t>f</w:t>
      </w:r>
      <w:r w:rsidR="00707382">
        <w:t xml:space="preserve"> an</w:t>
      </w:r>
      <w:r w:rsidR="00EF689E">
        <w:t>y</w:t>
      </w:r>
      <w:r w:rsidR="00A01F2E">
        <w:t xml:space="preserve"> costs incurred </w:t>
      </w:r>
      <w:r w:rsidR="00853AD5" w:rsidRPr="00987A87">
        <w:t>through</w:t>
      </w:r>
      <w:r w:rsidR="00987A87" w:rsidRPr="00987A87">
        <w:t xml:space="preserve"> </w:t>
      </w:r>
      <w:r w:rsidR="00EF689E" w:rsidRPr="00987A87">
        <w:t>on-farm</w:t>
      </w:r>
      <w:r w:rsidR="00853AD5" w:rsidRPr="00987A87">
        <w:t xml:space="preserve"> </w:t>
      </w:r>
      <w:r w:rsidR="00987A87">
        <w:t>disposal</w:t>
      </w:r>
      <w:r w:rsidR="00EF689E">
        <w:t>.</w:t>
      </w:r>
    </w:p>
    <w:p w14:paraId="727083A7" w14:textId="77777777" w:rsidR="005A2702" w:rsidRPr="00826AED" w:rsidRDefault="005A2702" w:rsidP="00FD656A">
      <w:pPr>
        <w:pStyle w:val="ListNumber"/>
        <w:ind w:left="340" w:hanging="340"/>
      </w:pPr>
      <w:r w:rsidRPr="00826AED">
        <w:t>Attaching required documents:</w:t>
      </w:r>
    </w:p>
    <w:p w14:paraId="6177A3F0" w14:textId="77777777" w:rsidR="005A2702" w:rsidRDefault="005A2702" w:rsidP="00465B79">
      <w:pPr>
        <w:pStyle w:val="ListNumber"/>
        <w:numPr>
          <w:ilvl w:val="0"/>
          <w:numId w:val="23"/>
        </w:numPr>
        <w:ind w:left="426" w:hanging="284"/>
      </w:pPr>
      <w:r>
        <w:t>Supporting documents must be in an acceptable file type, such as Word, Excel, PDF, or JPEG. The maximum file size for each file is 10MB.</w:t>
      </w:r>
    </w:p>
    <w:p w14:paraId="45D91B35" w14:textId="77777777" w:rsidR="005A2702" w:rsidRDefault="005A2702" w:rsidP="00465B79">
      <w:pPr>
        <w:pStyle w:val="ListNumber"/>
        <w:numPr>
          <w:ilvl w:val="0"/>
          <w:numId w:val="23"/>
        </w:numPr>
        <w:ind w:left="426" w:hanging="284"/>
      </w:pPr>
      <w:r>
        <w:t xml:space="preserve">You will receive an application number when you submit a rebate online. Please quote this number in all communications with the department relating to your rebate. </w:t>
      </w:r>
    </w:p>
    <w:p w14:paraId="34F5A51C" w14:textId="22AF6BC8" w:rsidR="005A2702" w:rsidRDefault="005A2702" w:rsidP="00465B79">
      <w:pPr>
        <w:pStyle w:val="ListNumber"/>
        <w:numPr>
          <w:ilvl w:val="0"/>
          <w:numId w:val="23"/>
        </w:numPr>
        <w:ind w:left="426" w:hanging="284"/>
      </w:pPr>
      <w:r>
        <w:t xml:space="preserve">If you have documents to submit that cannot be attached to your online application you can email them to </w:t>
      </w:r>
      <w:hyperlink r:id="rId45" w:history="1">
        <w:r w:rsidR="00A35F6B" w:rsidRPr="00467EAC">
          <w:rPr>
            <w:rStyle w:val="Hyperlink"/>
          </w:rPr>
          <w:t>kangaroorebate@agriculture.vic.gov.au</w:t>
        </w:r>
      </w:hyperlink>
      <w:r>
        <w:t>, quoting your application number. Attach all documents to one email, zipping the files if required.</w:t>
      </w:r>
    </w:p>
    <w:p w14:paraId="4ECBE961" w14:textId="27E41A70" w:rsidR="005A2702" w:rsidRPr="006B6EFE" w:rsidDel="005F06F8" w:rsidRDefault="005A2702" w:rsidP="00465B79">
      <w:pPr>
        <w:pStyle w:val="ListNumber"/>
        <w:numPr>
          <w:ilvl w:val="0"/>
          <w:numId w:val="23"/>
        </w:numPr>
        <w:ind w:left="426" w:hanging="284"/>
        <w:rPr>
          <w:bCs/>
        </w:rPr>
      </w:pPr>
      <w:r w:rsidDel="005F06F8">
        <w:t>Make sure your a</w:t>
      </w:r>
      <w:r w:rsidRPr="00D92D85" w:rsidDel="005F06F8">
        <w:t xml:space="preserve">pplication is submitted by </w:t>
      </w:r>
      <w:r w:rsidR="00A05FBF" w:rsidRPr="00D92D85">
        <w:t>30</w:t>
      </w:r>
      <w:r w:rsidR="00C439A8">
        <w:t> </w:t>
      </w:r>
      <w:r w:rsidR="00A05FBF" w:rsidRPr="00D92D85">
        <w:t xml:space="preserve">June </w:t>
      </w:r>
      <w:r w:rsidRPr="00D92D85" w:rsidDel="005F06F8">
        <w:t>2026 when the</w:t>
      </w:r>
      <w:r w:rsidDel="005F06F8">
        <w:t xml:space="preserve"> program closes</w:t>
      </w:r>
      <w:r w:rsidR="00A05FBF">
        <w:t>,</w:t>
      </w:r>
      <w:r w:rsidR="003D76E1">
        <w:t xml:space="preserve"> </w:t>
      </w:r>
      <w:r w:rsidR="00B400BC">
        <w:t>u</w:t>
      </w:r>
      <w:r w:rsidR="00D92D85" w:rsidRPr="00D92D85">
        <w:t>ntil funds are fully allocated, whichever occurs first.</w:t>
      </w:r>
    </w:p>
    <w:p w14:paraId="7FC50FA4" w14:textId="03BC7EF7" w:rsidR="005A2702" w:rsidDel="000D456E" w:rsidRDefault="005A2702" w:rsidP="00C439A8">
      <w:pPr>
        <w:pStyle w:val="ListNumber"/>
        <w:numPr>
          <w:ilvl w:val="0"/>
          <w:numId w:val="17"/>
        </w:numPr>
      </w:pPr>
      <w:r w:rsidRPr="00FD656A" w:rsidDel="000D456E">
        <w:t>Note:</w:t>
      </w:r>
      <w:r w:rsidDel="000D456E">
        <w:t xml:space="preserve"> No hard copy applications will be accepted. </w:t>
      </w:r>
    </w:p>
    <w:p w14:paraId="4EE7350B" w14:textId="77777777" w:rsidR="00CF7360" w:rsidRDefault="00CF7360" w:rsidP="00B400BC">
      <w:pPr>
        <w:pStyle w:val="ListNumber"/>
      </w:pPr>
      <w:r>
        <w:t xml:space="preserve">To apply for an ATCW online, visit </w:t>
      </w:r>
      <w:hyperlink r:id="rId46" w:history="1">
        <w:r w:rsidRPr="00FD656A">
          <w:t>www.vic.gov.au/wildlife-management-and-control-authorisations</w:t>
        </w:r>
      </w:hyperlink>
      <w:r>
        <w:t xml:space="preserve">. </w:t>
      </w:r>
    </w:p>
    <w:p w14:paraId="2BA08781" w14:textId="76AB2ACC" w:rsidR="003C73DD" w:rsidRDefault="003C73DD" w:rsidP="00465B79">
      <w:pPr>
        <w:pStyle w:val="Heading2"/>
        <w:numPr>
          <w:ilvl w:val="0"/>
          <w:numId w:val="13"/>
        </w:numPr>
        <w:ind w:left="426" w:hanging="426"/>
      </w:pPr>
      <w:bookmarkStart w:id="47" w:name="_Toc505782516"/>
      <w:bookmarkStart w:id="48" w:name="_Toc505863734"/>
      <w:bookmarkStart w:id="49" w:name="_Toc201146098"/>
      <w:r>
        <w:t xml:space="preserve">What is the application </w:t>
      </w:r>
      <w:r w:rsidR="00E430DE">
        <w:t xml:space="preserve">and assessment </w:t>
      </w:r>
      <w:r>
        <w:t>process?</w:t>
      </w:r>
      <w:bookmarkEnd w:id="47"/>
      <w:bookmarkEnd w:id="48"/>
      <w:bookmarkEnd w:id="49"/>
    </w:p>
    <w:p w14:paraId="01FB402E" w14:textId="4B32E591" w:rsidR="00030C4E" w:rsidRDefault="000D13EB" w:rsidP="003C73DD">
      <w:pPr>
        <w:pStyle w:val="BodyText"/>
      </w:pPr>
      <w:r>
        <w:t xml:space="preserve">Please ensure you read these </w:t>
      </w:r>
      <w:r w:rsidR="00320340">
        <w:t>Rebate</w:t>
      </w:r>
      <w:r>
        <w:t xml:space="preserve"> guidelines thoro</w:t>
      </w:r>
      <w:r w:rsidR="0058194E">
        <w:t xml:space="preserve">ughly. Applications must be submitted online via the Agriculture Victoria </w:t>
      </w:r>
      <w:hyperlink r:id="rId47" w:history="1">
        <w:r w:rsidR="0058194E" w:rsidRPr="000B391D">
          <w:rPr>
            <w:rStyle w:val="Hyperlink"/>
          </w:rPr>
          <w:t>website</w:t>
        </w:r>
      </w:hyperlink>
      <w:r w:rsidR="00030C4E" w:rsidRPr="000B391D">
        <w:t>.</w:t>
      </w:r>
    </w:p>
    <w:p w14:paraId="6D35C316" w14:textId="397EFC7F" w:rsidR="00BC160B" w:rsidRDefault="00030C4E" w:rsidP="003C73DD">
      <w:pPr>
        <w:pStyle w:val="BodyText"/>
      </w:pPr>
      <w:r>
        <w:t xml:space="preserve">Applicants will need to provide details on eligibility as detailed in </w:t>
      </w:r>
      <w:r w:rsidR="0064658F">
        <w:t>Section 3</w:t>
      </w:r>
      <w:r w:rsidR="00320509">
        <w:t xml:space="preserve"> </w:t>
      </w:r>
      <w:r w:rsidR="00527D8D">
        <w:t xml:space="preserve">and attach the relevant supporting documentation listed in </w:t>
      </w:r>
      <w:r w:rsidR="004D2218">
        <w:t>S</w:t>
      </w:r>
      <w:r w:rsidR="00527D8D">
        <w:t>ection</w:t>
      </w:r>
      <w:r w:rsidR="004D2218">
        <w:t xml:space="preserve"> 8.</w:t>
      </w:r>
      <w:r w:rsidR="00527D8D">
        <w:t xml:space="preserve"> </w:t>
      </w:r>
    </w:p>
    <w:p w14:paraId="6243B8C0" w14:textId="77777777" w:rsidR="00141A67" w:rsidRDefault="00DF36FE" w:rsidP="003C73DD">
      <w:pPr>
        <w:pStyle w:val="BodyText"/>
      </w:pPr>
      <w:r>
        <w:t>Applications will be processed in order of receipt.</w:t>
      </w:r>
    </w:p>
    <w:p w14:paraId="5A35452B" w14:textId="02A2AC98" w:rsidR="009F4EDC" w:rsidRDefault="00A639AD" w:rsidP="003C73DD">
      <w:pPr>
        <w:pStyle w:val="BodyText"/>
      </w:pPr>
      <w:r>
        <w:t>Upon receipt of application and supporting documentation</w:t>
      </w:r>
      <w:r w:rsidR="004633A6">
        <w:t xml:space="preserve">, </w:t>
      </w:r>
      <w:r w:rsidR="00195475">
        <w:t xml:space="preserve">the Department </w:t>
      </w:r>
      <w:r w:rsidR="004633A6">
        <w:t>will assess</w:t>
      </w:r>
      <w:r w:rsidR="00180723">
        <w:t xml:space="preserve"> the application to </w:t>
      </w:r>
      <w:r w:rsidR="00504698">
        <w:t>ensure eligibility</w:t>
      </w:r>
      <w:r w:rsidR="009F4EDC">
        <w:t>.</w:t>
      </w:r>
    </w:p>
    <w:p w14:paraId="00FF50A8" w14:textId="1C13D9C9" w:rsidR="00B3082D" w:rsidRPr="00F6658B" w:rsidRDefault="009F4EDC" w:rsidP="00DE3AA4">
      <w:pPr>
        <w:pStyle w:val="BodyText"/>
        <w:rPr>
          <w:b/>
          <w:bCs/>
        </w:rPr>
      </w:pPr>
      <w:r>
        <w:lastRenderedPageBreak/>
        <w:t>Applicants will be advised in writing</w:t>
      </w:r>
      <w:r w:rsidR="00F26A2D">
        <w:t xml:space="preserve"> </w:t>
      </w:r>
      <w:r w:rsidR="00DE35F1">
        <w:t>via email of the outcome of their applicat</w:t>
      </w:r>
      <w:r w:rsidR="000327F5">
        <w:t>ion</w:t>
      </w:r>
      <w:r w:rsidR="001D69C2">
        <w:t xml:space="preserve"> within </w:t>
      </w:r>
      <w:r w:rsidR="00A85D9E">
        <w:t xml:space="preserve">approximately </w:t>
      </w:r>
      <w:r w:rsidR="00A14452">
        <w:t>3 weeks of lodgement.</w:t>
      </w:r>
    </w:p>
    <w:p w14:paraId="7F5F1171" w14:textId="667918C3" w:rsidR="00B21CAD" w:rsidRPr="00AA7F89" w:rsidRDefault="00B21CAD" w:rsidP="00465B79">
      <w:pPr>
        <w:pStyle w:val="Heading2"/>
        <w:numPr>
          <w:ilvl w:val="0"/>
          <w:numId w:val="13"/>
        </w:numPr>
        <w:ind w:left="426" w:hanging="426"/>
      </w:pPr>
      <w:bookmarkStart w:id="50" w:name="_Toc201146099"/>
      <w:r w:rsidRPr="00AA7F89">
        <w:t>What are the funding conditions?</w:t>
      </w:r>
      <w:bookmarkEnd w:id="50"/>
    </w:p>
    <w:p w14:paraId="5EEF57F9" w14:textId="77777777" w:rsidR="00970E72" w:rsidRDefault="00970E72" w:rsidP="00785D1D">
      <w:pPr>
        <w:pStyle w:val="ListBullet"/>
        <w:tabs>
          <w:tab w:val="clear" w:pos="340"/>
          <w:tab w:val="left" w:pos="720"/>
        </w:tabs>
        <w:ind w:left="0" w:firstLine="0"/>
      </w:pPr>
      <w:r>
        <w:t xml:space="preserve">As this is a rebate, all costs must be incurred before applying. </w:t>
      </w:r>
    </w:p>
    <w:p w14:paraId="24E8AF27" w14:textId="52A37708" w:rsidR="00252122" w:rsidRPr="00AE2C70" w:rsidRDefault="00252122" w:rsidP="00252122">
      <w:pPr>
        <w:pStyle w:val="BodyText"/>
        <w:rPr>
          <w:b/>
          <w:bCs/>
        </w:rPr>
      </w:pPr>
      <w:r>
        <w:t xml:space="preserve">Upon completion of the kangaroo control activity, applicants must obtain evidence of payment, which includes tax invoices from the </w:t>
      </w:r>
      <w:r w:rsidR="00925179">
        <w:t>authorised</w:t>
      </w:r>
      <w:r>
        <w:t xml:space="preserve"> kangaroo harvester and official receipts or bank statements and proof of ATCW.</w:t>
      </w:r>
    </w:p>
    <w:p w14:paraId="0498E9B6" w14:textId="15D28961" w:rsidR="009940AD" w:rsidRPr="009A41F6" w:rsidRDefault="009940AD" w:rsidP="00785D1D">
      <w:pPr>
        <w:pStyle w:val="ListBullet"/>
        <w:tabs>
          <w:tab w:val="clear" w:pos="340"/>
          <w:tab w:val="left" w:pos="720"/>
        </w:tabs>
        <w:ind w:left="0" w:firstLine="0"/>
      </w:pPr>
      <w:r>
        <w:t xml:space="preserve">If you have any concerns about eligibility, or for further information on disposal, please contact </w:t>
      </w:r>
      <w:hyperlink r:id="rId48" w:history="1">
        <w:r w:rsidRPr="0092169C">
          <w:rPr>
            <w:rStyle w:val="Hyperlink"/>
          </w:rPr>
          <w:t>kangaroo</w:t>
        </w:r>
        <w:r w:rsidR="00A35F6B">
          <w:rPr>
            <w:rStyle w:val="Hyperlink"/>
          </w:rPr>
          <w:t>rebate</w:t>
        </w:r>
        <w:r w:rsidRPr="0092169C">
          <w:rPr>
            <w:rStyle w:val="Hyperlink"/>
          </w:rPr>
          <w:t>@agriculture.vic.gov.au</w:t>
        </w:r>
      </w:hyperlink>
      <w:r>
        <w:t xml:space="preserve">  prior to engaging a professional kangaroo harvester. </w:t>
      </w:r>
    </w:p>
    <w:p w14:paraId="0A7068D5" w14:textId="6962FE17" w:rsidR="004704AB" w:rsidRPr="009A41F6" w:rsidRDefault="004704AB" w:rsidP="004704AB">
      <w:pPr>
        <w:pStyle w:val="BodyText"/>
        <w:rPr>
          <w:b/>
          <w:bCs/>
        </w:rPr>
      </w:pPr>
      <w:r w:rsidRPr="009A41F6">
        <w:rPr>
          <w:b/>
          <w:bCs/>
        </w:rPr>
        <w:t>Tax implications</w:t>
      </w:r>
    </w:p>
    <w:p w14:paraId="15725BC5" w14:textId="2DE962E1" w:rsidR="004704AB" w:rsidRDefault="004704AB" w:rsidP="004704AB">
      <w:pPr>
        <w:pStyle w:val="BodyText"/>
        <w:rPr>
          <w:lang w:eastAsia="en-AU"/>
        </w:rPr>
      </w:pPr>
      <w:r>
        <w:rPr>
          <w:lang w:eastAsia="en-AU"/>
        </w:rPr>
        <w:t xml:space="preserve">Applicants should consult the Australian Taxation Office or seek professional advice on any taxation implications that may arise from this </w:t>
      </w:r>
      <w:r w:rsidR="006E7F3C">
        <w:rPr>
          <w:lang w:eastAsia="en-AU"/>
        </w:rPr>
        <w:t>Rebate</w:t>
      </w:r>
      <w:r>
        <w:rPr>
          <w:lang w:eastAsia="en-AU"/>
        </w:rPr>
        <w:t>.</w:t>
      </w:r>
    </w:p>
    <w:p w14:paraId="4ACEE65F" w14:textId="77777777" w:rsidR="006E7F3C" w:rsidRDefault="006E7F3C" w:rsidP="009A41F6">
      <w:pPr>
        <w:pStyle w:val="BodyText"/>
        <w:rPr>
          <w:b/>
          <w:bCs/>
        </w:rPr>
      </w:pPr>
      <w:r>
        <w:rPr>
          <w:b/>
          <w:bCs/>
        </w:rPr>
        <w:t>Absolute discretion</w:t>
      </w:r>
    </w:p>
    <w:p w14:paraId="23F057E1" w14:textId="4BF3B666" w:rsidR="00874F70" w:rsidRDefault="006E7F3C" w:rsidP="009A41F6">
      <w:pPr>
        <w:pStyle w:val="BodyText"/>
      </w:pPr>
      <w:r w:rsidRPr="00874F70">
        <w:t xml:space="preserve">The Department’s decision on all matters </w:t>
      </w:r>
      <w:r w:rsidR="007043FA">
        <w:t>pertaining to the award</w:t>
      </w:r>
      <w:r w:rsidR="002E1E98">
        <w:t>ing</w:t>
      </w:r>
      <w:r w:rsidR="007043FA">
        <w:t xml:space="preserve"> of a Rebate under this </w:t>
      </w:r>
      <w:r w:rsidR="00514F12">
        <w:t>Rebate</w:t>
      </w:r>
      <w:r w:rsidR="007043FA">
        <w:t xml:space="preserve"> is at the Department’s absolute discretion. This includes approving a lesser amount than that applied for.</w:t>
      </w:r>
    </w:p>
    <w:p w14:paraId="7B8D93B8" w14:textId="2EE95B01" w:rsidR="007043FA" w:rsidRDefault="007043FA" w:rsidP="009A41F6">
      <w:pPr>
        <w:pStyle w:val="BodyText"/>
      </w:pPr>
      <w:r>
        <w:t>The Department reserves the right to request the applicant provide further information should it be deemed necessary.</w:t>
      </w:r>
    </w:p>
    <w:p w14:paraId="5CD96AB8" w14:textId="6DD382B3" w:rsidR="007043FA" w:rsidRDefault="007043FA" w:rsidP="009A41F6">
      <w:pPr>
        <w:pStyle w:val="BodyText"/>
      </w:pPr>
      <w:r>
        <w:t>The Department reserves the right to amend these guidelines and the application terms at any time as it deems appropriate in its absolute discretion.</w:t>
      </w:r>
    </w:p>
    <w:p w14:paraId="06B2B6A3" w14:textId="36B0C57D" w:rsidR="00B32096" w:rsidRDefault="00B32096" w:rsidP="009A41F6">
      <w:pPr>
        <w:pStyle w:val="BodyText"/>
      </w:pPr>
      <w:r>
        <w:t xml:space="preserve">The Department makes no representation that a Rebate will be made to any applicant and reserves the </w:t>
      </w:r>
      <w:r w:rsidR="0028454B">
        <w:t xml:space="preserve">right </w:t>
      </w:r>
      <w:r>
        <w:t xml:space="preserve">to make no funds available under the </w:t>
      </w:r>
      <w:r w:rsidR="004228F9">
        <w:t>Rebate</w:t>
      </w:r>
      <w:r>
        <w:t>.</w:t>
      </w:r>
    </w:p>
    <w:p w14:paraId="16D70752" w14:textId="6C621416" w:rsidR="00B32096" w:rsidRDefault="00B32096" w:rsidP="009A41F6">
      <w:pPr>
        <w:pStyle w:val="BodyText"/>
      </w:pPr>
      <w:r>
        <w:t xml:space="preserve">All costs </w:t>
      </w:r>
      <w:r w:rsidR="002C1C29">
        <w:t>associated with this application are the responsibility of the applicant.</w:t>
      </w:r>
    </w:p>
    <w:p w14:paraId="2E6B8660" w14:textId="77777777" w:rsidR="00874F70" w:rsidRDefault="00874F70" w:rsidP="009A41F6">
      <w:pPr>
        <w:pStyle w:val="BodyText"/>
        <w:rPr>
          <w:b/>
          <w:bCs/>
        </w:rPr>
      </w:pPr>
      <w:r w:rsidRPr="00874F70">
        <w:rPr>
          <w:b/>
          <w:bCs/>
        </w:rPr>
        <w:t>Publicity</w:t>
      </w:r>
    </w:p>
    <w:p w14:paraId="099AA029" w14:textId="7C552DF2" w:rsidR="002C1C29" w:rsidRDefault="002C1C29" w:rsidP="009A41F6">
      <w:pPr>
        <w:pStyle w:val="BodyText"/>
      </w:pPr>
      <w:r>
        <w:t>Rebate recipients may be asked to assist the Department in promotion of the Program. This may include involvement in media releases, case studies, or promotional events and activities.</w:t>
      </w:r>
    </w:p>
    <w:p w14:paraId="6087354D" w14:textId="15FA88F4" w:rsidR="002C1C29" w:rsidRDefault="002C1C29" w:rsidP="009A41F6">
      <w:pPr>
        <w:pStyle w:val="BodyText"/>
      </w:pPr>
      <w:r>
        <w:t>The Department may request recipients to fact check any text and seek approval to use any owned imagery associated with the project prior to the publication of any such promotional materials.</w:t>
      </w:r>
    </w:p>
    <w:p w14:paraId="7F3109C7" w14:textId="377540E9" w:rsidR="002C1C29" w:rsidRDefault="002C1C29" w:rsidP="009A41F6">
      <w:pPr>
        <w:pStyle w:val="BodyText"/>
      </w:pPr>
      <w:r>
        <w:t xml:space="preserve">Recipients must not make any public announcement or issue any press releases regarding the receipt of </w:t>
      </w:r>
      <w:r>
        <w:t>a Rebate without prior written approval from the department.</w:t>
      </w:r>
    </w:p>
    <w:p w14:paraId="6B0C7B4E" w14:textId="3B3945E5" w:rsidR="002C1C29" w:rsidRDefault="002C1C29" w:rsidP="009A41F6">
      <w:pPr>
        <w:pStyle w:val="BodyText"/>
      </w:pPr>
      <w:r>
        <w:t xml:space="preserve">The Department may publicise the benefits accruing to the successful application and/or the State associated with the provision of the Rebate and the State’s support for the project. </w:t>
      </w:r>
    </w:p>
    <w:p w14:paraId="1CB5171E" w14:textId="1DE26C70" w:rsidR="002C1C29" w:rsidRPr="002C1C29" w:rsidRDefault="002C1C29" w:rsidP="009A41F6">
      <w:pPr>
        <w:pStyle w:val="BodyText"/>
      </w:pPr>
      <w:r>
        <w:t xml:space="preserve">If requested by the Department, the recipient must ensure that the State’s support for the Rebate is acknowledged on all promotional materials and appropriated signed </w:t>
      </w:r>
      <w:r w:rsidR="0078553B">
        <w:t>(</w:t>
      </w:r>
      <w:r w:rsidR="00B57ECF">
        <w:t xml:space="preserve">available at: </w:t>
      </w:r>
      <w:hyperlink r:id="rId49" w:history="1">
        <w:r w:rsidR="00372B8F" w:rsidRPr="00AF444C">
          <w:rPr>
            <w:rStyle w:val="Hyperlink"/>
          </w:rPr>
          <w:t>www.deeca.vic.gov.au/grants</w:t>
        </w:r>
      </w:hyperlink>
      <w:r w:rsidR="00AD639F">
        <w:t>) or as otherwise specified by the Department.</w:t>
      </w:r>
    </w:p>
    <w:p w14:paraId="6D36B640" w14:textId="61F92774" w:rsidR="009A41F6" w:rsidRDefault="009A41F6" w:rsidP="009A41F6">
      <w:pPr>
        <w:pStyle w:val="BodyText"/>
      </w:pPr>
      <w:r w:rsidRPr="009A41F6">
        <w:rPr>
          <w:b/>
          <w:bCs/>
        </w:rPr>
        <w:t>Privacy</w:t>
      </w:r>
    </w:p>
    <w:p w14:paraId="66FA9DFF" w14:textId="7AAB881A" w:rsidR="009A41F6" w:rsidRDefault="009A41F6" w:rsidP="00785D1D">
      <w:pPr>
        <w:pStyle w:val="ListBullet"/>
        <w:tabs>
          <w:tab w:val="clear" w:pos="340"/>
          <w:tab w:val="left" w:pos="720"/>
        </w:tabs>
        <w:ind w:left="0" w:firstLine="0"/>
      </w:pPr>
      <w:r>
        <w:t xml:space="preserve">Any personal information about you or a third party in your application will be collected by the </w:t>
      </w:r>
      <w:r w:rsidR="001067E0">
        <w:t>D</w:t>
      </w:r>
      <w:r>
        <w:t xml:space="preserve">epartment for the purposes of administering your </w:t>
      </w:r>
      <w:r w:rsidR="008A54F9">
        <w:t>rebate</w:t>
      </w:r>
      <w:r>
        <w:t xml:space="preserve"> application and informing Members of Parliament of successful applications. Personal information may also be disclosed to external experts, such as members of assessment panels, or other Government Departments for assessment, reporting, advice, comment or for discussions regarding alternative or collaborative grant funding opportunities. If you intend to include personal information about third parties in your application, please ensure that they are aware of the contents of this privacy statement. </w:t>
      </w:r>
    </w:p>
    <w:p w14:paraId="378C3D71" w14:textId="77777777" w:rsidR="009A41F6" w:rsidRDefault="009A41F6" w:rsidP="00785D1D">
      <w:pPr>
        <w:pStyle w:val="ListBullet"/>
        <w:tabs>
          <w:tab w:val="clear" w:pos="340"/>
          <w:tab w:val="left" w:pos="720"/>
        </w:tabs>
        <w:ind w:left="0" w:firstLine="0"/>
      </w:pPr>
      <w:r>
        <w:t xml:space="preserve">Any personal information about you or a third party in your correspondence will be collected, held, managed, used, disclosed or transferred in accordance with the provisions of the </w:t>
      </w:r>
      <w:r>
        <w:rPr>
          <w:i/>
        </w:rPr>
        <w:t>Privacy and Data Protection Act 2014</w:t>
      </w:r>
      <w:r>
        <w:t xml:space="preserve"> and other applicable laws.  </w:t>
      </w:r>
    </w:p>
    <w:p w14:paraId="1A1DF0EB" w14:textId="272A2CED" w:rsidR="009A41F6" w:rsidRDefault="00E906D4" w:rsidP="00785D1D">
      <w:pPr>
        <w:pStyle w:val="ListBullet"/>
        <w:tabs>
          <w:tab w:val="clear" w:pos="340"/>
          <w:tab w:val="left" w:pos="720"/>
        </w:tabs>
        <w:ind w:left="0" w:firstLine="0"/>
      </w:pPr>
      <w:r>
        <w:t xml:space="preserve">DEECA </w:t>
      </w:r>
      <w:r w:rsidR="009A41F6">
        <w:t xml:space="preserve">is committed to protecting the privacy of personal information. You can find the </w:t>
      </w:r>
      <w:r>
        <w:t xml:space="preserve">DEECA </w:t>
      </w:r>
      <w:r w:rsidR="009A41F6">
        <w:t>Privacy Policy online at www.delwp.vic.gov.au/privacy.</w:t>
      </w:r>
    </w:p>
    <w:p w14:paraId="3C2A6439" w14:textId="2B606364" w:rsidR="009A41F6" w:rsidRDefault="009A41F6" w:rsidP="00FA65A3">
      <w:pPr>
        <w:pStyle w:val="ListBullet"/>
        <w:tabs>
          <w:tab w:val="clear" w:pos="340"/>
          <w:tab w:val="left" w:pos="720"/>
        </w:tabs>
        <w:ind w:left="0" w:firstLine="0"/>
      </w:pPr>
      <w:r>
        <w:t xml:space="preserve">Requests for access to information about you held by </w:t>
      </w:r>
      <w:r w:rsidR="00E906D4">
        <w:t xml:space="preserve">DEECA </w:t>
      </w:r>
      <w:r>
        <w:t xml:space="preserve">should be sent to the Manager Privacy, P.O. Box 500 East Melbourne 8002 or contact by emailing </w:t>
      </w:r>
      <w:hyperlink r:id="rId50">
        <w:r w:rsidR="73B74F34" w:rsidRPr="132601CF">
          <w:rPr>
            <w:rStyle w:val="Hyperlink"/>
          </w:rPr>
          <w:t>Foi.unit@deeca.vic.gov.au</w:t>
        </w:r>
      </w:hyperlink>
      <w:r>
        <w:t>.</w:t>
      </w:r>
    </w:p>
    <w:p w14:paraId="121BB0B2" w14:textId="7E76A6BB" w:rsidR="005C29C7" w:rsidRDefault="005C29C7" w:rsidP="00465B79">
      <w:pPr>
        <w:pStyle w:val="Heading2"/>
        <w:numPr>
          <w:ilvl w:val="0"/>
          <w:numId w:val="13"/>
        </w:numPr>
        <w:ind w:left="567" w:hanging="567"/>
      </w:pPr>
      <w:bookmarkStart w:id="51" w:name="_Toc505782517"/>
      <w:bookmarkStart w:id="52" w:name="_Toc505863735"/>
      <w:bookmarkStart w:id="53" w:name="_Toc201146100"/>
      <w:r>
        <w:t>Additional information</w:t>
      </w:r>
      <w:bookmarkEnd w:id="51"/>
      <w:bookmarkEnd w:id="52"/>
      <w:bookmarkEnd w:id="53"/>
    </w:p>
    <w:p w14:paraId="4B565B3B" w14:textId="22FBA627" w:rsidR="005C29C7" w:rsidRDefault="005C29C7" w:rsidP="005C29C7">
      <w:pPr>
        <w:pStyle w:val="BodyText"/>
        <w:rPr>
          <w:lang w:eastAsia="en-AU"/>
        </w:rPr>
      </w:pPr>
      <w:r>
        <w:rPr>
          <w:lang w:eastAsia="en-AU"/>
        </w:rPr>
        <w:t xml:space="preserve">Additional information is available at the program web page </w:t>
      </w:r>
      <w:hyperlink r:id="rId51" w:history="1">
        <w:r w:rsidR="000B391D" w:rsidRPr="000B391D">
          <w:rPr>
            <w:rStyle w:val="Hyperlink"/>
            <w:lang w:eastAsia="en-AU"/>
          </w:rPr>
          <w:t>Kangaroo management | Drought support | Farm management | Agricu</w:t>
        </w:r>
        <w:r w:rsidR="000B391D" w:rsidRPr="000B391D">
          <w:rPr>
            <w:rStyle w:val="Hyperlink"/>
            <w:lang w:eastAsia="en-AU"/>
          </w:rPr>
          <w:t>l</w:t>
        </w:r>
        <w:r w:rsidR="000B391D" w:rsidRPr="000B391D">
          <w:rPr>
            <w:rStyle w:val="Hyperlink"/>
            <w:lang w:eastAsia="en-AU"/>
          </w:rPr>
          <w:t>ture Victoria</w:t>
        </w:r>
      </w:hyperlink>
      <w:r w:rsidR="000B391D">
        <w:rPr>
          <w:lang w:eastAsia="en-AU"/>
        </w:rPr>
        <w:t xml:space="preserve"> </w:t>
      </w:r>
    </w:p>
    <w:tbl>
      <w:tblPr>
        <w:tblStyle w:val="HighlightTable"/>
        <w:tblW w:w="5000" w:type="pct"/>
        <w:tblLook w:val="0600" w:firstRow="0" w:lastRow="0" w:firstColumn="0" w:lastColumn="0" w:noHBand="1" w:noVBand="1"/>
        <w:tblCaption w:val="Hightlight Text"/>
      </w:tblPr>
      <w:tblGrid>
        <w:gridCol w:w="4677"/>
      </w:tblGrid>
      <w:tr w:rsidR="005C29C7" w14:paraId="755544F4" w14:textId="77777777" w:rsidTr="005C29C7">
        <w:tc>
          <w:tcPr>
            <w:tcW w:w="5000" w:type="pct"/>
            <w:hideMark/>
          </w:tcPr>
          <w:p w14:paraId="4AF6B39C" w14:textId="647119C6" w:rsidR="005C29C7" w:rsidRDefault="005C29C7">
            <w:pPr>
              <w:pStyle w:val="HighlightBoxText"/>
            </w:pPr>
            <w:r>
              <w:lastRenderedPageBreak/>
              <w:t>If you require assistance submitting your application online, email grantsinfo@de</w:t>
            </w:r>
            <w:r w:rsidR="00165E7F">
              <w:t>eca</w:t>
            </w:r>
            <w:r>
              <w:t>.vic.gov.au.</w:t>
            </w:r>
          </w:p>
        </w:tc>
      </w:tr>
      <w:tr w:rsidR="00DD543F" w14:paraId="01F5F858" w14:textId="77777777" w:rsidTr="005C29C7">
        <w:tc>
          <w:tcPr>
            <w:tcW w:w="5000" w:type="pct"/>
          </w:tcPr>
          <w:p w14:paraId="3936AF75" w14:textId="77777777" w:rsidR="00DD543F" w:rsidRDefault="00DD543F" w:rsidP="000C5A0A">
            <w:pPr>
              <w:pStyle w:val="HighlightBoxText"/>
              <w:ind w:left="0"/>
            </w:pPr>
          </w:p>
        </w:tc>
      </w:tr>
    </w:tbl>
    <w:p w14:paraId="3D3130DD" w14:textId="04766365" w:rsidR="005C29C7" w:rsidRDefault="005C29C7" w:rsidP="00304C76">
      <w:pPr>
        <w:pStyle w:val="BodyText"/>
        <w:rPr>
          <w:lang w:eastAsia="en-AU"/>
        </w:rPr>
        <w:sectPr w:rsidR="005C29C7" w:rsidSect="009A41F6">
          <w:type w:val="continuous"/>
          <w:pgSz w:w="11907" w:h="16840" w:code="9"/>
          <w:pgMar w:top="2268" w:right="1134" w:bottom="1134" w:left="1134" w:header="284" w:footer="757" w:gutter="0"/>
          <w:cols w:num="2" w:space="284"/>
          <w:docGrid w:linePitch="360"/>
        </w:sectPr>
      </w:pPr>
    </w:p>
    <w:p w14:paraId="251F285B" w14:textId="10D81C51" w:rsidR="009A41F6" w:rsidRDefault="009A41F6" w:rsidP="009A41F6">
      <w:pPr>
        <w:pStyle w:val="ListBullet"/>
        <w:tabs>
          <w:tab w:val="clear" w:pos="340"/>
          <w:tab w:val="left" w:pos="720"/>
        </w:tabs>
        <w:ind w:left="0" w:firstLine="0"/>
      </w:pPr>
    </w:p>
    <w:p w14:paraId="4DC307D9" w14:textId="408C24CB" w:rsidR="009A41F6" w:rsidRDefault="009A41F6" w:rsidP="009A41F6">
      <w:pPr>
        <w:pStyle w:val="ListBullet"/>
        <w:tabs>
          <w:tab w:val="clear" w:pos="340"/>
          <w:tab w:val="left" w:pos="720"/>
        </w:tabs>
        <w:ind w:left="0" w:firstLine="0"/>
      </w:pPr>
    </w:p>
    <w:p w14:paraId="145862A8" w14:textId="77777777" w:rsidR="00F40642" w:rsidRPr="003636EA" w:rsidRDefault="003650F2" w:rsidP="00F40642">
      <w:pPr>
        <w:pStyle w:val="BodyText"/>
      </w:pPr>
      <w:r w:rsidRPr="003650F2">
        <w:rPr>
          <w:noProof/>
        </w:rPr>
        <mc:AlternateContent>
          <mc:Choice Requires="wps">
            <w:drawing>
              <wp:anchor distT="0" distB="0" distL="114300" distR="114300" simplePos="0" relativeHeight="251658245" behindDoc="0" locked="0" layoutInCell="1" allowOverlap="1" wp14:anchorId="0816ADAF" wp14:editId="6911D961">
                <wp:simplePos x="0" y="0"/>
                <wp:positionH relativeFrom="column">
                  <wp:posOffset>-363220</wp:posOffset>
                </wp:positionH>
                <wp:positionV relativeFrom="paragraph">
                  <wp:posOffset>-1089025</wp:posOffset>
                </wp:positionV>
                <wp:extent cx="6839585" cy="9971405"/>
                <wp:effectExtent l="0" t="0" r="0" b="0"/>
                <wp:wrapNone/>
                <wp:docPr id="45" name="DELWPRectangle"/>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839585" cy="9971405"/>
                        </a:xfrm>
                        <a:prstGeom prst="rect">
                          <a:avLst/>
                        </a:prstGeom>
                        <a:solidFill>
                          <a:srgbClr val="201547"/>
                        </a:solidFill>
                        <a:ln>
                          <a:noFill/>
                        </a:ln>
                      </wps:spPr>
                      <wps:bodyPr rot="0" vert="horz" wrap="square" lIns="91440" tIns="45720" rIns="91440" bIns="45720" anchor="t" anchorCtr="0" upright="1">
                        <a:noAutofit/>
                      </wps:bodyPr>
                    </wps:wsp>
                  </a:graphicData>
                </a:graphic>
              </wp:anchor>
            </w:drawing>
          </mc:Choice>
          <mc:Fallback>
            <w:pict>
              <v:rect w14:anchorId="525C1352" id="DELWPRectangle" o:spid="_x0000_s1026" style="position:absolute;margin-left:-28.6pt;margin-top:-85.75pt;width:538.55pt;height:785.15pt;z-index:251658245;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v6Bl6gEAALYDAAAOAAAAZHJzL2Uyb0RvYy54bWysU8tu2zAQvBfoPxC817JcObYFy0HgIEWB&#10;9AGk+QCaoiSiFJdd0pbdr++SchyjvQW9EFzucnZnOFzfHnvDDgq9BlvxfDLlTFkJtbZtxZ9/PHxY&#10;cuaDsLUwYFXFT8rz2837d+vBlWoGHZhaISMQ68vBVbwLwZVZ5mWneuEn4JSlZAPYi0AhtlmNYiD0&#10;3mSz6fQmGwBrhyCV93R6Pyb5JuE3jZLhW9N4FZipOM0W0opp3cU126xF2aJwnZbnMcQbpuiFttT0&#10;AnUvgmB71P9A9VoieGjCREKfQdNoqRIHYpNP/2Lz1AmnEhcSx7uLTP7/wcqvhyf3HePo3j2C/OmZ&#10;hW0nbKvuEGHolKipXR6Fygbny8uFGHi6ynbDF6jpacU+QNLg2GAfAYkdOyapTxep1TEwSYc3y4+r&#10;+XLOmaTcarXIi+k89RDly3WHPnxS0LO4qTjSWyZ4cXj0IY4jypeSND4YXT9oY1KA7W5rkB0EvTsp&#10;Oy8WZ3R/XWZsLLYQr42I8STxjNSii3y5g/pENBFG85DZadMB/uZsIONU3P/aC1Scmc+WpFrlRRGd&#10;loJivphRgNeZ3XVGWElQFQ+cjdttGN25d6jbjjrlibSFO5K30Yn461TnYckcSY+zkaP7ruNU9frd&#10;Nn8AAAD//wMAUEsDBBQABgAIAAAAIQC8juok4QAAAA4BAAAPAAAAZHJzL2Rvd25yZXYueG1sTI/L&#10;TsMwEEX3SPyDNUjsWseBkkfjVAjBCrqg8AFO7CZR7XEUu23K1zNdwe6O5ujOmWozO8tOZgqDRwli&#10;mQAz2Ho9YCfh++ttkQMLUaFW1qORcDEBNvXtTaVK7c/4aU672DEqwVAqCX2MY8l5aHvjVFj60SDt&#10;9n5yKtI4dVxP6kzlzvI0SZ64UwPShV6N5qU37WF3dBK2lyZ9Vz8fj+2rddnoPcdJ7KW8v5uf18Ci&#10;meMfDFd9UoeanBp/RB2YlbBYZSmhFEQmVsCuSCKKAlhD6aHIc+B1xf+/Uf8CAAD//wMAUEsBAi0A&#10;FAAGAAgAAAAhALaDOJL+AAAA4QEAABMAAAAAAAAAAAAAAAAAAAAAAFtDb250ZW50X1R5cGVzXS54&#10;bWxQSwECLQAUAAYACAAAACEAOP0h/9YAAACUAQAACwAAAAAAAAAAAAAAAAAvAQAAX3JlbHMvLnJl&#10;bHNQSwECLQAUAAYACAAAACEAM7+gZeoBAAC2AwAADgAAAAAAAAAAAAAAAAAuAgAAZHJzL2Uyb0Rv&#10;Yy54bWxQSwECLQAUAAYACAAAACEAvI7qJOEAAAAOAQAADwAAAAAAAAAAAAAAAABEBAAAZHJzL2Rv&#10;d25yZXYueG1sUEsFBgAAAAAEAAQA8wAAAFIFAAAAAA==&#10;" fillcolor="#201547" stroked="f"/>
            </w:pict>
          </mc:Fallback>
        </mc:AlternateContent>
      </w:r>
      <w:r w:rsidRPr="003650F2">
        <w:rPr>
          <w:noProof/>
        </w:rPr>
        <mc:AlternateContent>
          <mc:Choice Requires="wps">
            <w:drawing>
              <wp:anchor distT="0" distB="0" distL="114300" distR="114300" simplePos="0" relativeHeight="251658246" behindDoc="0" locked="0" layoutInCell="1" allowOverlap="1" wp14:anchorId="6CCD5107" wp14:editId="1BAA5DE0">
                <wp:simplePos x="0" y="0"/>
                <wp:positionH relativeFrom="column">
                  <wp:posOffset>-1292</wp:posOffset>
                </wp:positionH>
                <wp:positionV relativeFrom="paragraph">
                  <wp:posOffset>8308910</wp:posOffset>
                </wp:positionV>
                <wp:extent cx="2383164" cy="575996"/>
                <wp:effectExtent l="0" t="0" r="0" b="0"/>
                <wp:wrapNone/>
                <wp:docPr id="46" name="Text Box 46"/>
                <wp:cNvGraphicFramePr/>
                <a:graphic xmlns:a="http://schemas.openxmlformats.org/drawingml/2006/main">
                  <a:graphicData uri="http://schemas.microsoft.com/office/word/2010/wordprocessingShape">
                    <wps:wsp>
                      <wps:cNvSpPr txBox="1"/>
                      <wps:spPr>
                        <a:xfrm>
                          <a:off x="0" y="0"/>
                          <a:ext cx="2383164" cy="575996"/>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28CEE827" w14:textId="77777777" w:rsidR="003650F2" w:rsidRPr="003650F2" w:rsidRDefault="003650F2" w:rsidP="003650F2">
                            <w:pPr>
                              <w:pStyle w:val="SmallHeading"/>
                              <w:rPr>
                                <w:color w:val="FFFFFF" w:themeColor="background1"/>
                              </w:rPr>
                            </w:pPr>
                            <w:r>
                              <w:rPr>
                                <w:color w:val="FFFFFF" w:themeColor="background1"/>
                              </w:rPr>
                              <w:t>deeca</w:t>
                            </w:r>
                            <w:r w:rsidRPr="003650F2">
                              <w:rPr>
                                <w:color w:val="FFFFFF" w:themeColor="background1"/>
                              </w:rPr>
                              <w:t>.vic.gov.au</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anchor>
            </w:drawing>
          </mc:Choice>
          <mc:Fallback>
            <w:pict>
              <v:shapetype w14:anchorId="6CCD5107" id="_x0000_t202" coordsize="21600,21600" o:spt="202" path="m,l,21600r21600,l21600,xe">
                <v:stroke joinstyle="miter"/>
                <v:path gradientshapeok="t" o:connecttype="rect"/>
              </v:shapetype>
              <v:shape id="Text Box 46" o:spid="_x0000_s1026" type="#_x0000_t202" style="position:absolute;margin-left:-.1pt;margin-top:654.25pt;width:187.65pt;height:45.35pt;z-index:25165824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Ed5BYAIAAC0FAAAOAAAAZHJzL2Uyb0RvYy54bWysVEtv2zAMvg/YfxB0X53HmrVBnCJL0WFA&#10;0RZLh54VWUqMyaJGKbGzXz9KtpMi26XDLjItfnx9JDW7aSrD9gp9CTbnw4sBZ8pKKEq7yfn357sP&#10;V5z5IGwhDFiV84Py/Gb+/t2sdlM1gi2YQiEjJ9ZPa5fzbQhummVeblUl/AU4ZUmpASsR6Bc3WYGi&#10;Ju+VyUaDwSSrAQuHIJX3dHvbKvk8+ddayfCotVeBmZxTbiGdmM51PLP5TEw3KNy2lF0a4h+yqERp&#10;KejR1a0Igu2w/MNVVUoEDzpcSKgy0LqUKtVA1QwHZ9WstsKpVAuR492RJv//3MqH/co9IQvNZ2io&#10;gZGQ2vmpp8tYT6Oxil/KlJGeKDwcaVNNYJIuR+Or8XDykTNJustPl9fXk+gmO1k79OGLgopFIedI&#10;bUlsif29Dy20h8RgFu5KY1JrjGV1zifjy0EyOGrIubERq1KTOzenzJMUDkZFjLHflGZlkQqIF2m8&#10;1NIg2wsaDCGlsiHVnvwSOqI0JfEWww5/yuotxm0dfWSw4WhclRYwVX+WdvGjT1m3eOL8Vd1RDM26&#10;6Tq6huJAjUZod8A7eVdSN+6FD08Caeipt7TI4ZEObYBYh07ibAv462/3EU+zSFrOalqinPufO4GK&#10;M/PV0pTGjesF7IV1L9hdtQSif0hPhJNJJAMMphc1QvVC+72IUUglrKRYOQ+9uAztKtP7INVikUC0&#10;V06Ee7tyMrqO3Yiz9dy8CHTdAAYa3Qfo10tMz+awxUZLC4tdAF2mIY2Etix2RNNOpjHv3o+49K//&#10;E+r0ys1/AwAA//8DAFBLAwQUAAYACAAAACEAE60JweEAAAALAQAADwAAAGRycy9kb3ducmV2Lnht&#10;bEyPy07DMBBF90j8gzVI7Fo7qQptiFMhHjsotAUJdk5skoh4HNlOGv6e6QqWc+fozpl8M9mOjcaH&#10;1qGEZC6AGaycbrGW8HZ4nK2AhahQq86hkfBjAmyK87NcZdodcWfGfawZlWDIlIQmxj7jPFSNsSrM&#10;XW+Qdl/OWxVp9DXXXh2p3HY8FeKKW9UiXWhUb+4aU33vByuh+wj+qRTxc7yvn+PrCx/eH5KtlJcX&#10;0+0NsGim+AfDSZ/UoSCn0g2oA+skzFICKV6I1RIYAYvrZQKsPEXrdQq8yPn/H4pfAAAA//8DAFBL&#10;AQItABQABgAIAAAAIQC2gziS/gAAAOEBAAATAAAAAAAAAAAAAAAAAAAAAABbQ29udGVudF9UeXBl&#10;c10ueG1sUEsBAi0AFAAGAAgAAAAhADj9If/WAAAAlAEAAAsAAAAAAAAAAAAAAAAALwEAAF9yZWxz&#10;Ly5yZWxzUEsBAi0AFAAGAAgAAAAhAHIR3kFgAgAALQUAAA4AAAAAAAAAAAAAAAAALgIAAGRycy9l&#10;Mm9Eb2MueG1sUEsBAi0AFAAGAAgAAAAhABOtCcHhAAAACwEAAA8AAAAAAAAAAAAAAAAAugQAAGRy&#10;cy9kb3ducmV2LnhtbFBLBQYAAAAABAAEAPMAAADIBQAAAAA=&#10;" filled="f" stroked="f" strokeweight=".5pt">
                <v:textbox inset="0,0,0,0">
                  <w:txbxContent>
                    <w:p w14:paraId="28CEE827" w14:textId="77777777" w:rsidR="003650F2" w:rsidRPr="003650F2" w:rsidRDefault="003650F2" w:rsidP="003650F2">
                      <w:pPr>
                        <w:pStyle w:val="SmallHeading"/>
                        <w:rPr>
                          <w:color w:val="FFFFFF" w:themeColor="background1"/>
                        </w:rPr>
                      </w:pPr>
                      <w:r>
                        <w:rPr>
                          <w:color w:val="FFFFFF" w:themeColor="background1"/>
                        </w:rPr>
                        <w:t>deeca</w:t>
                      </w:r>
                      <w:r w:rsidRPr="003650F2">
                        <w:rPr>
                          <w:color w:val="FFFFFF" w:themeColor="background1"/>
                        </w:rPr>
                        <w:t>.vic.gov.au</w:t>
                      </w:r>
                    </w:p>
                  </w:txbxContent>
                </v:textbox>
              </v:shape>
            </w:pict>
          </mc:Fallback>
        </mc:AlternateContent>
      </w:r>
    </w:p>
    <w:sectPr w:rsidR="00F40642" w:rsidRPr="003636EA" w:rsidSect="00463630">
      <w:pgSz w:w="11907" w:h="16840" w:code="9"/>
      <w:pgMar w:top="2268" w:right="1134" w:bottom="1134" w:left="1134" w:header="284" w:footer="757" w:gutter="0"/>
      <w:cols w:space="283"/>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A4E6B30" w14:textId="77777777" w:rsidR="00843F33" w:rsidRDefault="00843F33">
      <w:r>
        <w:separator/>
      </w:r>
    </w:p>
    <w:p w14:paraId="4D72C782" w14:textId="77777777" w:rsidR="00843F33" w:rsidRDefault="00843F33"/>
  </w:endnote>
  <w:endnote w:type="continuationSeparator" w:id="0">
    <w:p w14:paraId="4A5DFC5A" w14:textId="77777777" w:rsidR="00843F33" w:rsidRDefault="00843F33">
      <w:r>
        <w:continuationSeparator/>
      </w:r>
    </w:p>
    <w:p w14:paraId="12A6E8E8" w14:textId="77777777" w:rsidR="00843F33" w:rsidRDefault="00843F33"/>
  </w:endnote>
  <w:endnote w:type="continuationNotice" w:id="1">
    <w:p w14:paraId="7EB3B825" w14:textId="77777777" w:rsidR="00843F33" w:rsidRDefault="00843F33">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Microsoft JhengHei">
    <w:panose1 w:val="020B0604030504040204"/>
    <w:charset w:val="88"/>
    <w:family w:val="swiss"/>
    <w:pitch w:val="variable"/>
    <w:sig w:usb0="000002A7" w:usb1="28CF4400" w:usb2="00000016" w:usb3="00000000" w:csb0="00100009"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8504" w:type="dxa"/>
      <w:tblLayout w:type="fixed"/>
      <w:tblCellMar>
        <w:bottom w:w="284" w:type="dxa"/>
      </w:tblCellMar>
      <w:tblLook w:val="04A0" w:firstRow="1" w:lastRow="0" w:firstColumn="1" w:lastColumn="0" w:noHBand="0" w:noVBand="1"/>
    </w:tblPr>
    <w:tblGrid>
      <w:gridCol w:w="340"/>
      <w:gridCol w:w="8164"/>
    </w:tblGrid>
    <w:tr w:rsidR="004F40B3" w14:paraId="5ADEB36E" w14:textId="77777777" w:rsidTr="00D83BD4">
      <w:trPr>
        <w:trHeight w:val="397"/>
      </w:trPr>
      <w:tc>
        <w:tcPr>
          <w:tcW w:w="340" w:type="dxa"/>
        </w:tcPr>
        <w:p w14:paraId="055EEF6C" w14:textId="77777777" w:rsidR="004F40B3" w:rsidRPr="00D55628" w:rsidRDefault="00181694" w:rsidP="00D55628">
          <w:pPr>
            <w:pStyle w:val="FooterEven"/>
          </w:pPr>
          <w:r>
            <w:rPr>
              <w:noProof/>
            </w:rPr>
            <mc:AlternateContent>
              <mc:Choice Requires="wps">
                <w:drawing>
                  <wp:anchor distT="0" distB="0" distL="114300" distR="114300" simplePos="1" relativeHeight="251658249" behindDoc="0" locked="0" layoutInCell="0" allowOverlap="1" wp14:anchorId="23C3B2B9" wp14:editId="25AC369B">
                    <wp:simplePos x="0" y="10229453"/>
                    <wp:positionH relativeFrom="page">
                      <wp:posOffset>0</wp:posOffset>
                    </wp:positionH>
                    <wp:positionV relativeFrom="page">
                      <wp:posOffset>10229215</wp:posOffset>
                    </wp:positionV>
                    <wp:extent cx="7560945" cy="273050"/>
                    <wp:effectExtent l="0" t="0" r="0" b="12700"/>
                    <wp:wrapNone/>
                    <wp:docPr id="11" name="MSIPCMb1d94f03925d882b4175c36f" descr="{&quot;HashCode&quot;:-1264680268,&quot;Height&quot;:842.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A8277B1"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3C3B2B9" id="_x0000_t202" coordsize="21600,21600" o:spt="202" path="m,l,21600r21600,l21600,xe">
                    <v:stroke joinstyle="miter"/>
                    <v:path gradientshapeok="t" o:connecttype="rect"/>
                  </v:shapetype>
                  <v:shape id="MSIPCMb1d94f03925d882b4175c36f" o:spid="_x0000_s1027" type="#_x0000_t202" alt="{&quot;HashCode&quot;:-1264680268,&quot;Height&quot;:842.0,&quot;Width&quot;:595.0,&quot;Placement&quot;:&quot;Footer&quot;,&quot;Index&quot;:&quot;OddAndEven&quot;,&quot;Section&quot;:1,&quot;Top&quot;:0.0,&quot;Left&quot;:0.0}" style="position:absolute;margin-left:0;margin-top:805.45pt;width:595.35pt;height:21.5pt;z-index:25165824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3A8277B1"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v:textbox>
                    <w10:wrap anchorx="page" anchory="page"/>
                  </v:shape>
                </w:pict>
              </mc:Fallback>
            </mc:AlternateContent>
          </w:r>
          <w:r w:rsidR="004F40B3" w:rsidRPr="00D55628">
            <w:fldChar w:fldCharType="begin"/>
          </w:r>
          <w:r w:rsidR="004F40B3" w:rsidRPr="00D55628">
            <w:instrText xml:space="preserve"> PAGE   \* MERGEFORMAT </w:instrText>
          </w:r>
          <w:r w:rsidR="004F40B3" w:rsidRPr="00D55628">
            <w:fldChar w:fldCharType="separate"/>
          </w:r>
          <w:r w:rsidR="004F40B3">
            <w:rPr>
              <w:noProof/>
            </w:rPr>
            <w:t>3</w:t>
          </w:r>
          <w:r w:rsidR="004F40B3" w:rsidRPr="00D55628">
            <w:fldChar w:fldCharType="end"/>
          </w:r>
        </w:p>
      </w:tc>
      <w:tc>
        <w:tcPr>
          <w:tcW w:w="8164" w:type="dxa"/>
        </w:tcPr>
        <w:p w14:paraId="2613A647" w14:textId="77777777" w:rsidR="004F40B3" w:rsidRPr="00D55628" w:rsidRDefault="004F40B3" w:rsidP="00D55628">
          <w:pPr>
            <w:pStyle w:val="FooterEven"/>
          </w:pPr>
          <w:r w:rsidRPr="000A15E4">
            <w:rPr>
              <w:rStyle w:val="Bold"/>
            </w:rPr>
            <w:t>Title of document</w:t>
          </w:r>
          <w:r w:rsidRPr="00D55628">
            <w:t xml:space="preserve"> Subtitle</w:t>
          </w:r>
        </w:p>
      </w:tc>
    </w:tr>
  </w:tbl>
  <w:p w14:paraId="2C96614C" w14:textId="77777777" w:rsidR="004F40B3" w:rsidRPr="008B6D45" w:rsidRDefault="004F40B3" w:rsidP="005949B0">
    <w:pPr>
      <w:pStyle w:val="FooterEven"/>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DA9445" w14:textId="77777777" w:rsidR="004F40B3" w:rsidRDefault="00181694" w:rsidP="00CE5B71">
    <w:pPr>
      <w:pStyle w:val="Footer"/>
      <w:jc w:val="right"/>
    </w:pPr>
    <w:r>
      <w:rPr>
        <w:b/>
        <w:bCs/>
        <w:noProof/>
        <w:color w:val="201547" w:themeColor="text2"/>
        <w:sz w:val="20"/>
        <w:szCs w:val="22"/>
        <w:lang w:val="en-US"/>
      </w:rPr>
      <mc:AlternateContent>
        <mc:Choice Requires="wps">
          <w:drawing>
            <wp:anchor distT="0" distB="0" distL="114300" distR="114300" simplePos="1" relativeHeight="251658247" behindDoc="0" locked="0" layoutInCell="0" allowOverlap="1" wp14:anchorId="5AB79227" wp14:editId="4F6EC4B3">
              <wp:simplePos x="0" y="10229453"/>
              <wp:positionH relativeFrom="page">
                <wp:posOffset>0</wp:posOffset>
              </wp:positionH>
              <wp:positionV relativeFrom="page">
                <wp:posOffset>10229215</wp:posOffset>
              </wp:positionV>
              <wp:extent cx="7560945" cy="273050"/>
              <wp:effectExtent l="0" t="0" r="0" b="12700"/>
              <wp:wrapNone/>
              <wp:docPr id="9" name="MSIPCM1c334195a840969ba62e1d28" descr="{&quot;HashCode&quot;:-1264680268,&quot;Height&quot;:842.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D3AD69E"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AB79227" id="_x0000_t202" coordsize="21600,21600" o:spt="202" path="m,l,21600r21600,l21600,xe">
              <v:stroke joinstyle="miter"/>
              <v:path gradientshapeok="t" o:connecttype="rect"/>
            </v:shapetype>
            <v:shape id="MSIPCM1c334195a840969ba62e1d28" o:spid="_x0000_s1028" type="#_x0000_t202" alt="{&quot;HashCode&quot;:-1264680268,&quot;Height&quot;:842.0,&quot;Width&quot;:595.0,&quot;Placement&quot;:&quot;Footer&quot;,&quot;Index&quot;:&quot;Primary&quot;,&quot;Section&quot;:1,&quot;Top&quot;:0.0,&quot;Left&quot;:0.0}" style="position:absolute;left:0;text-align:left;margin-left:0;margin-top:805.45pt;width:595.35pt;height:21.5pt;z-index:25165824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5D3AD69E"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v:textbox>
              <w10:wrap anchorx="page" anchory="page"/>
            </v:shape>
          </w:pict>
        </mc:Fallback>
      </mc:AlternateContent>
    </w:r>
    <w:r w:rsidR="00CE5B71">
      <w:rPr>
        <w:b/>
        <w:bCs/>
        <w:noProof/>
        <w:color w:val="201547" w:themeColor="text2"/>
        <w:sz w:val="20"/>
        <w:szCs w:val="22"/>
        <w:lang w:val="en-US"/>
      </w:rPr>
      <w:t xml:space="preserve">Title </w:t>
    </w:r>
    <w:r w:rsidR="00CE5B71">
      <w:rPr>
        <w:noProof/>
        <w:color w:val="201547" w:themeColor="text2"/>
        <w:sz w:val="20"/>
        <w:szCs w:val="22"/>
      </w:rPr>
      <w:t>Subtitle</w:t>
    </w:r>
    <w:r w:rsidR="00CE5B71">
      <w:rPr>
        <w:b/>
        <w:bCs/>
        <w:noProof/>
        <w:color w:val="201547" w:themeColor="text2"/>
        <w:sz w:val="32"/>
        <w:szCs w:val="40"/>
      </w:rPr>
      <w:t xml:space="preserve">  </w:t>
    </w:r>
    <w:sdt>
      <w:sdtPr>
        <w:rPr>
          <w:sz w:val="20"/>
        </w:rPr>
        <w:id w:val="-64191903"/>
        <w:docPartObj>
          <w:docPartGallery w:val="Page Numbers (Bottom of Page)"/>
          <w:docPartUnique/>
        </w:docPartObj>
      </w:sdtPr>
      <w:sdtEndPr>
        <w:rPr>
          <w:b/>
          <w:bCs/>
          <w:noProof/>
          <w:color w:val="201547" w:themeColor="text2"/>
        </w:rPr>
      </w:sdtEndPr>
      <w:sdtContent>
        <w:r w:rsidR="00CE5B71" w:rsidRPr="00CE5B71">
          <w:rPr>
            <w:b/>
            <w:bCs/>
            <w:color w:val="201547" w:themeColor="text2"/>
            <w:sz w:val="20"/>
          </w:rPr>
          <w:fldChar w:fldCharType="begin"/>
        </w:r>
        <w:r w:rsidR="00CE5B71" w:rsidRPr="00CE5B71">
          <w:rPr>
            <w:b/>
            <w:bCs/>
            <w:color w:val="201547" w:themeColor="text2"/>
            <w:sz w:val="20"/>
          </w:rPr>
          <w:instrText xml:space="preserve"> PAGE   \* MERGEFORMAT </w:instrText>
        </w:r>
        <w:r w:rsidR="00CE5B71" w:rsidRPr="00CE5B71">
          <w:rPr>
            <w:b/>
            <w:bCs/>
            <w:color w:val="201547" w:themeColor="text2"/>
            <w:sz w:val="20"/>
          </w:rPr>
          <w:fldChar w:fldCharType="separate"/>
        </w:r>
        <w:r w:rsidR="00CE5B71" w:rsidRPr="00CE5B71">
          <w:rPr>
            <w:b/>
            <w:bCs/>
            <w:color w:val="201547" w:themeColor="text2"/>
            <w:sz w:val="20"/>
          </w:rPr>
          <w:t>2</w:t>
        </w:r>
        <w:r w:rsidR="00CE5B71" w:rsidRPr="00CE5B71">
          <w:rPr>
            <w:b/>
            <w:bCs/>
            <w:noProof/>
            <w:color w:val="201547" w:themeColor="text2"/>
            <w:sz w:val="20"/>
          </w:rPr>
          <w:fldChar w:fldCharType="end"/>
        </w:r>
      </w:sdtContent>
    </w:sdt>
    <w:r w:rsidR="004F40B3" w:rsidRPr="00D55628">
      <w:rPr>
        <w:noProof/>
      </w:rPr>
      <mc:AlternateContent>
        <mc:Choice Requires="wps">
          <w:drawing>
            <wp:anchor distT="0" distB="0" distL="114300" distR="114300" simplePos="0" relativeHeight="251658243" behindDoc="1" locked="1" layoutInCell="1" allowOverlap="1" wp14:anchorId="677CDB65" wp14:editId="3BF99FC3">
              <wp:simplePos x="0" y="0"/>
              <wp:positionH relativeFrom="page">
                <wp:align>center</wp:align>
              </wp:positionH>
              <wp:positionV relativeFrom="page">
                <wp:align>center</wp:align>
              </wp:positionV>
              <wp:extent cx="7560000" cy="1796400"/>
              <wp:effectExtent l="0" t="0" r="0" b="0"/>
              <wp:wrapNone/>
              <wp:docPr id="2" name="Text Box 224" title="Background Watermark Image"/>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79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2FF0B07" w14:textId="57CDDECF" w:rsidR="004F40B3" w:rsidRPr="0001226A" w:rsidRDefault="004F40B3"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77CDB65" id="Text Box 224" o:spid="_x0000_s1029" type="#_x0000_t202" alt="Title: Background Watermark Image" style="position:absolute;left:0;text-align:left;margin-left:0;margin-top:0;width:595.3pt;height:141.45pt;z-index:-251658237;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WV25AEAAKkDAAAOAAAAZHJzL2Uyb0RvYy54bWysU8tu2zAQvBfoPxC815IMx24Ey0GaIEWB&#10;9AGk/QCKIiWiEpdd0pbcr++Schy3vRXVgeByydmd2dH2Zhp6dlDoDdiKF4ucM2UlNMa2Ff/29eHN&#10;W858ELYRPVhV8aPy/Gb3+tV2dKVaQgd9o5ARiPXl6CreheDKLPOyU4PwC3DKUlIDDiJQiG3WoBgJ&#10;feizZZ6vsxGwcQhSeU+n93OS7xK+1kqGz1p7FVhfceotpBXTWsc1221F2aJwnZGnNsQ/dDEIY6no&#10;GepeBMH2aP6CGoxE8KDDQsKQgdZGqsSB2BT5H2yeOuFU4kLieHeWyf8/WPnp8OS+IAvTO5hogImE&#10;d48gv3tm4a4TtlW3iDB2SjRUuIiSZaPz5elplNqXPoLU40doaMhiHyABTRqHqArxZIROAzieRVdT&#10;YJION1frnD7OJOWKzfV6RUGsIcrn5w59eK9gYHFTcaSpJnhxePRhvvp8JVaz8GD6Pk22t78dEGY8&#10;Se3Hjufew1RPzDQVX8a6kU0NzZH4IMx+IX/TpgP8ydlIXqm4/7EXqDjrP1jS5LpYraK5UrC62iwp&#10;wMtMfZkRVhJUxQNn8/YuzIbcOzRtR5XmKVi4JR21SQxfujq1T35IGp28Gw13GadbL3/Y7hcAAAD/&#10;/wMAUEsDBBQABgAIAAAAIQA0xUTO2wAAAAYBAAAPAAAAZHJzL2Rvd25yZXYueG1sTI9PS8NAEMXv&#10;gt9hGcGbnW3Q0sRMiiheFesf8LbNTpNgdjZkt0389m696GXg8R7v/abczK5XRx5D54VgudCgWGpv&#10;O2kI3l4fr9agQjRiTe+FCb45wKY6PytNYf0kL3zcxkalEgmFIWhjHArEULfsTFj4gSV5ez86E5Mc&#10;G7SjmVK56zHTeoXOdJIWWjPwfcv11/bgCN6f9p8f1/q5eXA3w+RnjeJyJLq8mO9uQUWe418YTvgJ&#10;HarEtPMHsUH1BOmR+HtP3jLXK1A7gmyd5YBVif/xqx8AAAD//wMAUEsBAi0AFAAGAAgAAAAhALaD&#10;OJL+AAAA4QEAABMAAAAAAAAAAAAAAAAAAAAAAFtDb250ZW50X1R5cGVzXS54bWxQSwECLQAUAAYA&#10;CAAAACEAOP0h/9YAAACUAQAACwAAAAAAAAAAAAAAAAAvAQAAX3JlbHMvLnJlbHNQSwECLQAUAAYA&#10;CAAAACEABnFlduQBAACpAwAADgAAAAAAAAAAAAAAAAAuAgAAZHJzL2Uyb0RvYy54bWxQSwECLQAU&#10;AAYACAAAACEANMVEztsAAAAGAQAADwAAAAAAAAAAAAAAAAA+BAAAZHJzL2Rvd25yZXYueG1sUEsF&#10;BgAAAAAEAAQA8wAAAEYFAAAAAA==&#10;" filled="f" stroked="f">
              <v:textbox>
                <w:txbxContent>
                  <w:p w14:paraId="32FF0B07" w14:textId="57CDDECF" w:rsidR="004F40B3" w:rsidRPr="0001226A" w:rsidRDefault="004F40B3"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end"/>
                    </w:r>
                  </w:p>
                </w:txbxContent>
              </v:textbox>
              <w10:wrap anchorx="page" anchory="page"/>
              <w10:anchorlock/>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46B189" w14:textId="77777777" w:rsidR="004F40B3" w:rsidRDefault="00181694">
    <w:pPr>
      <w:pStyle w:val="Footer"/>
    </w:pPr>
    <w:r>
      <w:rPr>
        <w:noProof/>
      </w:rPr>
      <mc:AlternateContent>
        <mc:Choice Requires="wps">
          <w:drawing>
            <wp:anchor distT="0" distB="0" distL="114300" distR="114300" simplePos="0" relativeHeight="251658248" behindDoc="0" locked="0" layoutInCell="0" allowOverlap="1" wp14:anchorId="7272CF28" wp14:editId="39823123">
              <wp:simplePos x="0" y="0"/>
              <wp:positionH relativeFrom="page">
                <wp:posOffset>0</wp:posOffset>
              </wp:positionH>
              <wp:positionV relativeFrom="page">
                <wp:posOffset>10229215</wp:posOffset>
              </wp:positionV>
              <wp:extent cx="7560945" cy="273050"/>
              <wp:effectExtent l="0" t="0" r="0" b="12700"/>
              <wp:wrapNone/>
              <wp:docPr id="10" name="MSIPCM164941d6a052a8f43cbbe05a" descr="{&quot;HashCode&quot;:-1264680268,&quot;Height&quot;:842.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90C9964"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72CF28" id="_x0000_t202" coordsize="21600,21600" o:spt="202" path="m,l,21600r21600,l21600,xe">
              <v:stroke joinstyle="miter"/>
              <v:path gradientshapeok="t" o:connecttype="rect"/>
            </v:shapetype>
            <v:shape id="MSIPCM164941d6a052a8f43cbbe05a" o:spid="_x0000_s1030" type="#_x0000_t202" alt="{&quot;HashCode&quot;:-1264680268,&quot;Height&quot;:842.0,&quot;Width&quot;:595.0,&quot;Placement&quot;:&quot;Footer&quot;,&quot;Index&quot;:&quot;FirstPage&quot;,&quot;Section&quot;:1,&quot;Top&quot;:0.0,&quot;Left&quot;:0.0}" style="position:absolute;margin-left:0;margin-top:805.45pt;width:595.35pt;height:21.5pt;z-index:2516582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ARcqd+3wAAAAsBAAAPAAAAAAAAAAAAAAAAAHIEAABkcnMvZG93bnJldi54bWxQSwUG&#10;AAAAAAQABADzAAAAfgUAAAAA&#10;" o:allowincell="f" filled="f" stroked="f" strokeweight=".5pt">
              <v:textbox inset=",0,,0">
                <w:txbxContent>
                  <w:p w14:paraId="090C9964"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v:textbox>
              <w10:wrap anchorx="page" anchory="page"/>
            </v:shape>
          </w:pict>
        </mc:Fallback>
      </mc:AlternateContent>
    </w:r>
    <w:r w:rsidR="009D17A6" w:rsidRPr="009D17A6">
      <w:rPr>
        <w:noProof/>
      </w:rPr>
      <w:drawing>
        <wp:anchor distT="0" distB="0" distL="114300" distR="114300" simplePos="0" relativeHeight="251658246" behindDoc="0" locked="0" layoutInCell="1" allowOverlap="1" wp14:anchorId="52A3CC14" wp14:editId="70D8F63A">
          <wp:simplePos x="0" y="0"/>
          <wp:positionH relativeFrom="page">
            <wp:align>right</wp:align>
          </wp:positionH>
          <wp:positionV relativeFrom="page">
            <wp:align>bottom</wp:align>
          </wp:positionV>
          <wp:extent cx="2833200" cy="1080000"/>
          <wp:effectExtent l="0" t="0" r="0" b="0"/>
          <wp:wrapNone/>
          <wp:docPr id="95" name="Picture 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2833200" cy="1080000"/>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26CE4A" w14:textId="77777777" w:rsidR="004F40B3" w:rsidRPr="00124E8F" w:rsidRDefault="00181694" w:rsidP="00124E8F">
    <w:pPr>
      <w:pStyle w:val="Footer"/>
    </w:pPr>
    <w:r>
      <w:rPr>
        <w:noProof/>
      </w:rPr>
      <mc:AlternateContent>
        <mc:Choice Requires="wps">
          <w:drawing>
            <wp:anchor distT="0" distB="0" distL="114300" distR="114300" simplePos="1" relativeHeight="251658252" behindDoc="0" locked="0" layoutInCell="0" allowOverlap="1" wp14:anchorId="4E6AFC8A" wp14:editId="79672281">
              <wp:simplePos x="0" y="10229453"/>
              <wp:positionH relativeFrom="page">
                <wp:posOffset>0</wp:posOffset>
              </wp:positionH>
              <wp:positionV relativeFrom="page">
                <wp:posOffset>10229215</wp:posOffset>
              </wp:positionV>
              <wp:extent cx="7560945" cy="273050"/>
              <wp:effectExtent l="0" t="0" r="0" b="12700"/>
              <wp:wrapNone/>
              <wp:docPr id="15" name="MSIPCMbef44119a6f85cd3c321bdc9" descr="{&quot;HashCode&quot;:-1264680268,&quot;Height&quot;:842.0,&quot;Width&quot;:595.0,&quot;Placement&quot;:&quot;Footer&quot;,&quot;Index&quot;:&quot;OddAndEven&quot;,&quot;Section&quot;:2,&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E77EB3C"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E6AFC8A" id="_x0000_t202" coordsize="21600,21600" o:spt="202" path="m,l,21600r21600,l21600,xe">
              <v:stroke joinstyle="miter"/>
              <v:path gradientshapeok="t" o:connecttype="rect"/>
            </v:shapetype>
            <v:shape id="MSIPCMbef44119a6f85cd3c321bdc9" o:spid="_x0000_s1031" type="#_x0000_t202" alt="{&quot;HashCode&quot;:-1264680268,&quot;Height&quot;:842.0,&quot;Width&quot;:595.0,&quot;Placement&quot;:&quot;Footer&quot;,&quot;Index&quot;:&quot;OddAndEven&quot;,&quot;Section&quot;:2,&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CgTot/GAIAACsEAAAOAAAAAAAAAAAAAAAAAC4CAABkcnMvZTJvRG9jLnhtbFBLAQItABQA&#10;BgAIAAAAIQARcqd+3wAAAAsBAAAPAAAAAAAAAAAAAAAAAHIEAABkcnMvZG93bnJldi54bWxQSwUG&#10;AAAAAAQABADzAAAAfgUAAAAA&#10;" o:allowincell="f" filled="f" stroked="f" strokeweight=".5pt">
              <v:textbox inset=",0,,0">
                <w:txbxContent>
                  <w:p w14:paraId="1E77EB3C"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v:textbox>
              <w10:wrap anchorx="page" anchory="page"/>
            </v:shape>
          </w:pict>
        </mc:Fallback>
      </mc:AlternateContent>
    </w:r>
    <w:r w:rsidR="004F40B3" w:rsidRPr="00D55628">
      <w:rPr>
        <w:noProof/>
      </w:rPr>
      <mc:AlternateContent>
        <mc:Choice Requires="wps">
          <w:drawing>
            <wp:anchor distT="0" distB="0" distL="114300" distR="114300" simplePos="0" relativeHeight="251658245" behindDoc="1" locked="1" layoutInCell="1" allowOverlap="1" wp14:anchorId="04A3B00B" wp14:editId="16A54F2B">
              <wp:simplePos x="0" y="0"/>
              <wp:positionH relativeFrom="page">
                <wp:align>center</wp:align>
              </wp:positionH>
              <wp:positionV relativeFrom="page">
                <wp:align>center</wp:align>
              </wp:positionV>
              <wp:extent cx="7560000" cy="1796400"/>
              <wp:effectExtent l="0" t="0" r="0" b="0"/>
              <wp:wrapNone/>
              <wp:docPr id="27" name="Text Box 2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79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7323914" w14:textId="0F5C22E2" w:rsidR="004F40B3" w:rsidRPr="0001226A" w:rsidRDefault="004F40B3" w:rsidP="00DF21D2">
                          <w:pPr>
                            <w:pStyle w:val="xStatus"/>
                          </w:pPr>
                          <w:r w:rsidRPr="0001226A">
                            <w:fldChar w:fldCharType="begin"/>
                          </w:r>
                          <w:r w:rsidRPr="0001226A">
                            <w:instrText xml:space="preserve"> </w:instrText>
                          </w:r>
                          <w:r w:rsidRPr="006072AD">
                            <w:instrText>DOCPROPERTY</w:instrText>
                          </w:r>
                          <w:r w:rsidRPr="0001226A">
                            <w:instrText xml:space="preserve">  xStatus  \* MERGEFORMAT </w:instrText>
                          </w:r>
                          <w:r w:rsidRPr="0001226A">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04A3B00B" id="Text Box 225" o:spid="_x0000_s1032" type="#_x0000_t202" style="position:absolute;margin-left:0;margin-top:0;width:595.3pt;height:141.45pt;z-index:-251658235;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kjyd4wEAAKkDAAAOAAAAZHJzL2Uyb0RvYy54bWysU8tu2zAQvBfoPxC817IMPxrBcpAmSFEg&#10;fQBpP4CiSImoxGWXtCX367ukHMdtbkF1ILhccnZndrS9HvuOHRR6A7bk+WzOmbISamObkv/4fv/u&#10;PWc+CFuLDqwq+VF5fr17+2Y7uEItoIWuVsgIxPpicCVvQ3BFlnnZql74GThlKakBexEoxCarUQyE&#10;3nfZYj5fZwNg7RCk8p5O76Yk3yV8rZUMX7X2KrCu5NRbSCumtYprttuKokHhWiNPbYhXdNELY6no&#10;GepOBMH2aF5A9UYieNBhJqHPQGsjVeJAbPL5P2weW+FU4kLieHeWyf8/WPnl8Oi+IQvjBxhpgImE&#10;dw8gf3pm4bYVtlE3iDC0StRUOI+SZYPzxelplNoXPoJUw2eoachiHyABjRr7qArxZIROAzieRVdj&#10;YJION6v1nD7OJOXyzdV6SUGsIYqn5w59+KigZ3FTcqSpJnhxePBhuvp0JVazcG+6Lk22s38dEGY8&#10;Se3Hjqfew1iNzNQlX8W6kU0F9ZH4IEx+IX/TpgX8zdlAXim5/7UXqDjrPlnS5CpfLqO5UrBcbRYU&#10;4GWmuswIKwmq5IGzaXsbJkPuHZqmpUrTFCzckI7aJIbPXZ3aJz8kjU7ejYa7jNOt5z9s9wcAAP//&#10;AwBQSwMEFAAGAAgAAAAhADTFRM7bAAAABgEAAA8AAABkcnMvZG93bnJldi54bWxMj09Lw0AQxe+C&#10;32EZwZudbdDSxEyKKF4V6x/wts1Ok2B2NmS3Tfz2br3oZeDxHu/9ptzMrldHHkPnhWC50KBYam87&#10;aQjeXh+v1qBCNGJN74UJvjnApjo/K01h/SQvfNzGRqUSCYUhaGMcCsRQt+xMWPiBJXl7PzoTkxwb&#10;tKOZUrnrMdN6hc50khZaM/B9y/XX9uAI3p/2nx/X+rl5cDfD5GeN4nIkuryY725BRZ7jXxhO+Akd&#10;qsS08wexQfUE6ZH4e0/eMtcrUDuCbJ3lgFWJ//GrHwAAAP//AwBQSwECLQAUAAYACAAAACEAtoM4&#10;kv4AAADhAQAAEwAAAAAAAAAAAAAAAAAAAAAAW0NvbnRlbnRfVHlwZXNdLnhtbFBLAQItABQABgAI&#10;AAAAIQA4/SH/1gAAAJQBAAALAAAAAAAAAAAAAAAAAC8BAABfcmVscy8ucmVsc1BLAQItABQABgAI&#10;AAAAIQClkjyd4wEAAKkDAAAOAAAAAAAAAAAAAAAAAC4CAABkcnMvZTJvRG9jLnhtbFBLAQItABQA&#10;BgAIAAAAIQA0xUTO2wAAAAYBAAAPAAAAAAAAAAAAAAAAAD0EAABkcnMvZG93bnJldi54bWxQSwUG&#10;AAAAAAQABADzAAAARQUAAAAA&#10;" filled="f" stroked="f">
              <v:textbox>
                <w:txbxContent>
                  <w:p w14:paraId="77323914" w14:textId="0F5C22E2" w:rsidR="004F40B3" w:rsidRPr="0001226A" w:rsidRDefault="004F40B3" w:rsidP="00DF21D2">
                    <w:pPr>
                      <w:pStyle w:val="xStatus"/>
                    </w:pPr>
                    <w:r w:rsidRPr="0001226A">
                      <w:fldChar w:fldCharType="begin"/>
                    </w:r>
                    <w:r w:rsidRPr="0001226A">
                      <w:instrText xml:space="preserve"> </w:instrText>
                    </w:r>
                    <w:r w:rsidRPr="006072AD">
                      <w:instrText>DOCPROPERTY</w:instrText>
                    </w:r>
                    <w:r w:rsidRPr="0001226A">
                      <w:instrText xml:space="preserve">  xStatus  \* MERGEFORMAT </w:instrText>
                    </w:r>
                    <w:r w:rsidRPr="0001226A">
                      <w:fldChar w:fldCharType="end"/>
                    </w:r>
                  </w:p>
                </w:txbxContent>
              </v:textbox>
              <w10:wrap anchorx="page" anchory="page"/>
              <w10:anchorlock/>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147AE5" w14:textId="77777777" w:rsidR="00A80114" w:rsidRDefault="00181694">
    <w:pPr>
      <w:pStyle w:val="Footer"/>
    </w:pPr>
    <w:r>
      <w:rPr>
        <w:noProof/>
      </w:rPr>
      <mc:AlternateContent>
        <mc:Choice Requires="wps">
          <w:drawing>
            <wp:anchor distT="0" distB="0" distL="114300" distR="114300" simplePos="1" relativeHeight="251658250" behindDoc="0" locked="0" layoutInCell="0" allowOverlap="1" wp14:anchorId="5EDAEECC" wp14:editId="10080192">
              <wp:simplePos x="0" y="10229453"/>
              <wp:positionH relativeFrom="page">
                <wp:posOffset>0</wp:posOffset>
              </wp:positionH>
              <wp:positionV relativeFrom="page">
                <wp:posOffset>10229215</wp:posOffset>
              </wp:positionV>
              <wp:extent cx="7560945" cy="273050"/>
              <wp:effectExtent l="0" t="0" r="0" b="12700"/>
              <wp:wrapNone/>
              <wp:docPr id="12" name="MSIPCM481b4c44a5e8ae2f6070682e" descr="{&quot;HashCode&quot;:-1264680268,&quot;Height&quot;:842.0,&quot;Width&quot;:595.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DE258A7"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EDAEECC" id="_x0000_t202" coordsize="21600,21600" o:spt="202" path="m,l,21600r21600,l21600,xe">
              <v:stroke joinstyle="miter"/>
              <v:path gradientshapeok="t" o:connecttype="rect"/>
            </v:shapetype>
            <v:shape id="MSIPCM481b4c44a5e8ae2f6070682e" o:spid="_x0000_s1033" type="#_x0000_t202" alt="{&quot;HashCode&quot;:-1264680268,&quot;Height&quot;:842.0,&quot;Width&quot;:595.0,&quot;Placement&quot;:&quot;Footer&quot;,&quot;Index&quot;:&quot;Primary&quot;,&quot;Section&quot;:2,&quot;Top&quot;:0.0,&quot;Left&quot;:0.0}" style="position:absolute;margin-left:0;margin-top:805.45pt;width:595.35pt;height:21.5pt;z-index:25165825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V/m1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vDDssYXqiOs56Jn3lq8VzvDA&#10;fHhmDqnGjVC+4QkPqQF7wcmipAb382/+mI8MYJSSFqVTUv9jz5ygRH8zyM3NeDqNWks/aLi33u3g&#10;NfvmDlCVY3wglicz5gY9mNJB84rqXsVuGGKGY8+SbgfzLvRCxtfBxWqVklBVloUHs7E8lo6YRWRf&#10;ulfm7An+gMQ9wiAuVrxjoc/t0V7tA0iVKIr49mieYEdFJuZOrydK/u1/yrq88eUv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BV/m1GAIAACsEAAAOAAAAAAAAAAAAAAAAAC4CAABkcnMvZTJvRG9jLnhtbFBLAQItABQA&#10;BgAIAAAAIQARcqd+3wAAAAsBAAAPAAAAAAAAAAAAAAAAAHIEAABkcnMvZG93bnJldi54bWxQSwUG&#10;AAAAAAQABADzAAAAfgUAAAAA&#10;" o:allowincell="f" filled="f" stroked="f" strokeweight=".5pt">
              <v:textbox inset=",0,,0">
                <w:txbxContent>
                  <w:p w14:paraId="7DE258A7"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270DE1" w14:textId="77777777" w:rsidR="004F40B3" w:rsidRDefault="00181694">
    <w:pPr>
      <w:pStyle w:val="Footer"/>
    </w:pPr>
    <w:r>
      <w:rPr>
        <w:noProof/>
      </w:rPr>
      <mc:AlternateContent>
        <mc:Choice Requires="wps">
          <w:drawing>
            <wp:anchor distT="0" distB="0" distL="114300" distR="114300" simplePos="0" relativeHeight="251658251" behindDoc="0" locked="0" layoutInCell="0" allowOverlap="1" wp14:anchorId="1E310260" wp14:editId="5934E987">
              <wp:simplePos x="0" y="0"/>
              <wp:positionH relativeFrom="page">
                <wp:posOffset>0</wp:posOffset>
              </wp:positionH>
              <wp:positionV relativeFrom="page">
                <wp:posOffset>10229215</wp:posOffset>
              </wp:positionV>
              <wp:extent cx="7560945" cy="273050"/>
              <wp:effectExtent l="0" t="0" r="0" b="12700"/>
              <wp:wrapNone/>
              <wp:docPr id="14" name="MSIPCM128d409d95dffee63b0236c5" descr="{&quot;HashCode&quot;:-1264680268,&quot;Height&quot;:842.0,&quot;Width&quot;:595.0,&quot;Placement&quot;:&quot;Footer&quot;,&quot;Index&quot;:&quot;FirstPage&quot;,&quot;Section&quot;:2,&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591AE58"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E310260" id="_x0000_t202" coordsize="21600,21600" o:spt="202" path="m,l,21600r21600,l21600,xe">
              <v:stroke joinstyle="miter"/>
              <v:path gradientshapeok="t" o:connecttype="rect"/>
            </v:shapetype>
            <v:shape id="MSIPCM128d409d95dffee63b0236c5" o:spid="_x0000_s1034" type="#_x0000_t202" alt="{&quot;HashCode&quot;:-1264680268,&quot;Height&quot;:842.0,&quot;Width&quot;:595.0,&quot;Placement&quot;:&quot;Footer&quot;,&quot;Index&quot;:&quot;FirstPage&quot;,&quot;Section&quot;:2,&quot;Top&quot;:0.0,&quot;Left&quot;:0.0}" style="position:absolute;margin-left:0;margin-top:805.45pt;width:595.35pt;height:21.5pt;z-index:25165825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2Hg9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HGn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Dx2Hg9GAIAACsEAAAOAAAAAAAAAAAAAAAAAC4CAABkcnMvZTJvRG9jLnhtbFBLAQItABQA&#10;BgAIAAAAIQARcqd+3wAAAAsBAAAPAAAAAAAAAAAAAAAAAHIEAABkcnMvZG93bnJldi54bWxQSwUG&#10;AAAAAAQABADzAAAAfgUAAAAA&#10;" o:allowincell="f" filled="f" stroked="f" strokeweight=".5pt">
              <v:textbox inset=",0,,0">
                <w:txbxContent>
                  <w:p w14:paraId="3591AE58"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v:textbox>
              <w10:wrap anchorx="page" anchory="page"/>
            </v:shape>
          </w:pict>
        </mc:Fallback>
      </mc:AlternateContent>
    </w:r>
  </w:p>
  <w:p w14:paraId="244C57B1" w14:textId="77777777" w:rsidR="004F40B3" w:rsidRDefault="004F40B3">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198D45" w14:textId="77777777" w:rsidR="00F11691" w:rsidRDefault="00181694" w:rsidP="00F11691">
    <w:pPr>
      <w:pStyle w:val="Footer"/>
    </w:pPr>
    <w:r>
      <w:rPr>
        <w:noProof/>
      </w:rPr>
      <mc:AlternateContent>
        <mc:Choice Requires="wps">
          <w:drawing>
            <wp:anchor distT="0" distB="0" distL="114300" distR="114300" simplePos="1" relativeHeight="251658244" behindDoc="0" locked="0" layoutInCell="0" allowOverlap="1" wp14:anchorId="5DEFB2EA" wp14:editId="4FAF90CD">
              <wp:simplePos x="0" y="10229453"/>
              <wp:positionH relativeFrom="page">
                <wp:posOffset>0</wp:posOffset>
              </wp:positionH>
              <wp:positionV relativeFrom="page">
                <wp:posOffset>10229215</wp:posOffset>
              </wp:positionV>
              <wp:extent cx="7560945" cy="273050"/>
              <wp:effectExtent l="0" t="0" r="0" b="12700"/>
              <wp:wrapNone/>
              <wp:docPr id="20" name="MSIPCM3e134ac69fa91325df759c65" descr="{&quot;HashCode&quot;:-1264680268,&quot;Height&quot;:842.0,&quot;Width&quot;:595.0,&quot;Placement&quot;:&quot;Footer&quot;,&quot;Index&quot;:&quot;OddAndEven&quot;,&quot;Section&quot;:3,&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503F90"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DEFB2EA" id="_x0000_t202" coordsize="21600,21600" o:spt="202" path="m,l,21600r21600,l21600,xe">
              <v:stroke joinstyle="miter"/>
              <v:path gradientshapeok="t" o:connecttype="rect"/>
            </v:shapetype>
            <v:shape id="MSIPCM3e134ac69fa91325df759c65" o:spid="_x0000_s1035" type="#_x0000_t202" alt="{&quot;HashCode&quot;:-1264680268,&quot;Height&quot;:842.0,&quot;Width&quot;:595.0,&quot;Placement&quot;:&quot;Footer&quot;,&quot;Index&quot;:&quot;OddAndEven&quot;,&quot;Section&quot;:3,&quot;Top&quot;:0.0,&quot;Left&quot;:0.0}" style="position:absolute;margin-left:0;margin-top:805.45pt;width:595.35pt;height:21.5pt;z-index:25165824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TSvGQIAACsEAAAOAAAAZHJzL2Uyb0RvYy54bWysU99v2jAQfp+0/8Hy+0igQNuIULFWTJNQ&#10;W4lOfTaOTSI5Ps82JOyv39lJoO32NO3Fudyd78f3fV7ctbUiR2FdBTqn41FKidAcikrvc/rjZf3l&#10;hhLnmS6YAi1yehKO3i0/f1o0JhMTKEEVwhIsol3WmJyW3pssSRwvRc3cCIzQGJRga+bx1+6TwrIG&#10;q9cqmaTpPGnAFsYCF86h96EL0mWsL6Xg/klKJzxROcXZfDxtPHfhTJYLlu0tM2XF+zHYP0xRs0pj&#10;03OpB+YZOdjqj1J1xS04kH7EoU5AyoqLuANuM04/bLMtmRFxFwTHmTNM7v+V5Y/HrXm2xLdfoUUC&#10;AyCNcZlDZ9inlbYOX5yUYBwhPJ1hE60nHJ3Xs3l6O51RwjE2ub5KZxHX5HLbWOe/CahJMHJqkZaI&#10;FjtunMeOmDqkhGYa1pVSkRqlSZPT+RWWfBfBG0rjxcuswfLtriVVkdObYY8dFCdcz0LHvDN8XeEM&#10;G+b8M7NINW6E8vVPeEgF2At6i5IS7K+/+UM+MoBRShqUTk7dzwOzghL1XSM3t+PpNGgt/qBh33p3&#10;g1cf6ntAVY7xgRgezZDr1WBKC/UrqnsVumGIaY49c7obzHvfCRlfBxerVUxCVRnmN3preCgdMAvI&#10;vrSvzJoefo/EPcIgLpZ9YKHL7dBeHTzIKlIU8O3Q7GFHRUbm+tcTJP/2P2Zd3vjyNwAAAP//AwBQ&#10;SwMEFAAGAAgAAAAhABFyp37fAAAACwEAAA8AAABkcnMvZG93bnJldi54bWxMj81OwzAQhO9IfQdr&#10;kXqjdlooTYhTIRAXJIQoqGcn3vw08TqK3TZ5e5wTHHdmNPtNuh9Nxy44uMaShGglgCEVVjdUSfj5&#10;frvbAXNekVadJZQwoYN9trhJVaLtlb7wcvAVCyXkEiWh9r5POHdFjUa5le2RglfawSgfzqHielDX&#10;UG46vhZiy41qKHyoVY8vNRbt4Wwk3H/GeclPrTl9TO/T1LTl8TUvpVzejs9PwDyO/i8MM35Ahyww&#10;5fZM2rFOQhjig7qNRAxs9qNYPALLZ+1hEwPPUv5/Q/YLAAD//wMAUEsBAi0AFAAGAAgAAAAhALaD&#10;OJL+AAAA4QEAABMAAAAAAAAAAAAAAAAAAAAAAFtDb250ZW50X1R5cGVzXS54bWxQSwECLQAUAAYA&#10;CAAAACEAOP0h/9YAAACUAQAACwAAAAAAAAAAAAAAAAAvAQAAX3JlbHMvLnJlbHNQSwECLQAUAAYA&#10;CAAAACEApRE0rxkCAAArBAAADgAAAAAAAAAAAAAAAAAuAgAAZHJzL2Uyb0RvYy54bWxQSwECLQAU&#10;AAYACAAAACEAEXKnft8AAAALAQAADwAAAAAAAAAAAAAAAABzBAAAZHJzL2Rvd25yZXYueG1sUEsF&#10;BgAAAAAEAAQA8wAAAH8FAAAAAA==&#10;" o:allowincell="f" filled="f" stroked="f" strokeweight=".5pt">
              <v:textbox inset=",0,,0">
                <w:txbxContent>
                  <w:p w14:paraId="3F503F90"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v:textbox>
              <w10:wrap anchorx="page" anchory="page"/>
            </v:shape>
          </w:pict>
        </mc:Fallback>
      </mc:AlternateContent>
    </w:r>
    <w:sdt>
      <w:sdtPr>
        <w:id w:val="1643612626"/>
        <w:docPartObj>
          <w:docPartGallery w:val="Page Numbers (Bottom of Page)"/>
          <w:docPartUnique/>
        </w:docPartObj>
      </w:sdtPr>
      <w:sdtEndPr>
        <w:rPr>
          <w:b/>
          <w:bCs/>
          <w:noProof/>
          <w:color w:val="201547" w:themeColor="text2"/>
          <w:sz w:val="32"/>
          <w:szCs w:val="40"/>
        </w:rPr>
      </w:sdtEndPr>
      <w:sdtContent>
        <w:r w:rsidR="00F11691" w:rsidRPr="00AE6B68">
          <w:rPr>
            <w:b/>
            <w:bCs/>
            <w:color w:val="201547" w:themeColor="text2"/>
            <w:sz w:val="20"/>
            <w:szCs w:val="24"/>
          </w:rPr>
          <w:fldChar w:fldCharType="begin"/>
        </w:r>
        <w:r w:rsidR="00F11691" w:rsidRPr="00AE6B68">
          <w:rPr>
            <w:b/>
            <w:bCs/>
            <w:color w:val="201547" w:themeColor="text2"/>
            <w:sz w:val="20"/>
            <w:szCs w:val="24"/>
          </w:rPr>
          <w:instrText xml:space="preserve"> PAGE   \* MERGEFORMAT </w:instrText>
        </w:r>
        <w:r w:rsidR="00F11691" w:rsidRPr="00AE6B68">
          <w:rPr>
            <w:b/>
            <w:bCs/>
            <w:color w:val="201547" w:themeColor="text2"/>
            <w:sz w:val="20"/>
            <w:szCs w:val="24"/>
          </w:rPr>
          <w:fldChar w:fldCharType="separate"/>
        </w:r>
        <w:r w:rsidR="00F11691">
          <w:rPr>
            <w:b/>
            <w:bCs/>
            <w:color w:val="201547" w:themeColor="text2"/>
            <w:szCs w:val="24"/>
          </w:rPr>
          <w:t>2</w:t>
        </w:r>
        <w:r w:rsidR="00F11691" w:rsidRPr="00AE6B68">
          <w:rPr>
            <w:b/>
            <w:bCs/>
            <w:noProof/>
            <w:color w:val="201547" w:themeColor="text2"/>
            <w:sz w:val="20"/>
            <w:szCs w:val="24"/>
          </w:rPr>
          <w:fldChar w:fldCharType="end"/>
        </w:r>
      </w:sdtContent>
    </w:sdt>
    <w:r w:rsidR="00F11691">
      <w:rPr>
        <w:b/>
        <w:bCs/>
        <w:noProof/>
        <w:color w:val="201547" w:themeColor="text2"/>
        <w:sz w:val="32"/>
        <w:szCs w:val="40"/>
      </w:rPr>
      <w:t xml:space="preserve">  </w:t>
    </w:r>
    <w:r w:rsidR="00F11691">
      <w:rPr>
        <w:b/>
        <w:bCs/>
        <w:noProof/>
        <w:color w:val="201547" w:themeColor="text2"/>
        <w:sz w:val="20"/>
        <w:szCs w:val="22"/>
        <w:lang w:val="en-US"/>
      </w:rPr>
      <w:t xml:space="preserve">Title </w:t>
    </w:r>
    <w:r w:rsidR="00F11691">
      <w:rPr>
        <w:noProof/>
        <w:color w:val="201547" w:themeColor="text2"/>
        <w:sz w:val="20"/>
        <w:szCs w:val="22"/>
      </w:rPr>
      <w:t xml:space="preserve">Subtitle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4981F1" w14:textId="18505AEE" w:rsidR="00A80114" w:rsidRPr="00181694" w:rsidRDefault="00181694" w:rsidP="00181694">
    <w:pPr>
      <w:pStyle w:val="FooterOdd"/>
      <w:rPr>
        <w:color w:val="201547" w:themeColor="text2"/>
      </w:rPr>
    </w:pPr>
    <w:r w:rsidRPr="00320340">
      <w:rPr>
        <w:b/>
        <w:noProof/>
        <w:color w:val="201547" w:themeColor="text2"/>
        <w:highlight w:val="yellow"/>
      </w:rPr>
      <mc:AlternateContent>
        <mc:Choice Requires="wps">
          <w:drawing>
            <wp:anchor distT="0" distB="0" distL="114300" distR="114300" simplePos="0" relativeHeight="251658241" behindDoc="0" locked="0" layoutInCell="0" allowOverlap="1" wp14:anchorId="1D52E17D" wp14:editId="0FA14A29">
              <wp:simplePos x="0" y="0"/>
              <wp:positionH relativeFrom="page">
                <wp:posOffset>0</wp:posOffset>
              </wp:positionH>
              <wp:positionV relativeFrom="page">
                <wp:posOffset>10229215</wp:posOffset>
              </wp:positionV>
              <wp:extent cx="7560945" cy="273050"/>
              <wp:effectExtent l="0" t="0" r="0" b="12700"/>
              <wp:wrapNone/>
              <wp:docPr id="17" name="MSIPCM541343589f9a7c60ab8d61a1" descr="{&quot;HashCode&quot;:-1264680268,&quot;Height&quot;:842.0,&quot;Width&quot;:595.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6C969BA"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D52E17D" id="_x0000_t202" coordsize="21600,21600" o:spt="202" path="m,l,21600r21600,l21600,xe">
              <v:stroke joinstyle="miter"/>
              <v:path gradientshapeok="t" o:connecttype="rect"/>
            </v:shapetype>
            <v:shape id="MSIPCM541343589f9a7c60ab8d61a1" o:spid="_x0000_s1036" type="#_x0000_t202" alt="{&quot;HashCode&quot;:-1264680268,&quot;Height&quot;:842.0,&quot;Width&quot;:595.0,&quot;Placement&quot;:&quot;Footer&quot;,&quot;Index&quot;:&quot;Primary&quot;,&quot;Section&quot;:3,&quot;Top&quot;:0.0,&quot;Left&quot;:0.0}" style="position:absolute;left:0;text-align:left;margin-left:0;margin-top:805.45pt;width:595.35pt;height:21.5pt;z-index:25165824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nrUnGAIAACsEAAAOAAAAZHJzL2Uyb0RvYy54bWysU99v2jAQfp+0/8Hy+0igQEdEqFgrpkmo&#10;rUSnPhvHJpEcn2cbEvbX7+wk0HV7mvbiXO7O9+P7Pi/v2lqRk7CuAp3T8SilRGgORaUPOf3+svn0&#10;mRLnmS6YAi1yehaO3q0+flg2JhMTKEEVwhIsol3WmJyW3pssSRwvRc3cCIzQGJRga+bx1x6SwrIG&#10;q9cqmaTpPGnAFsYCF86h96EL0lWsL6Xg/klKJzxROcXZfDxtPPfhTFZLlh0sM2XF+zHYP0xRs0pj&#10;00upB+YZOdrqj1J1xS04kH7EoU5AyoqLuANuM07fbbMrmRFxFwTHmQtM7v+V5Y+nnXm2xLdfoEUC&#10;AyCNcZlDZ9inlbYOX5yUYBwhPF9gE60nHJ23s3m6mM4o4Rib3N6ks4hrcr1trPNfBdQkGDm1SEtE&#10;i522zmNHTB1SQjMNm0qpSI3SpMnp/AZL/hbBG0rjxeuswfLtviVVkdPFsMceijOuZ6Fj3hm+qXCG&#10;LXP+mVmkGjdC+fonPKQC7AW9RUkJ9uff/CEfGcAoJQ1KJ6fux5FZQYn6ppGbxXg6DVqLP2jYt979&#10;4NXH+h5QlWN8IIZHM+R6NZjSQv2K6l6HbhhimmPPnO4H8953QsbXwcV6HZNQVYb5rd4ZHkoHzAKy&#10;L+0rs6aH3yNxjzCIi2XvWOhyO7TXRw+yihQFfDs0e9hRkZG5/vUEyb/9j1nXN776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BVnrUnGAIAACsEAAAOAAAAAAAAAAAAAAAAAC4CAABkcnMvZTJvRG9jLnhtbFBLAQItABQA&#10;BgAIAAAAIQARcqd+3wAAAAsBAAAPAAAAAAAAAAAAAAAAAHIEAABkcnMvZG93bnJldi54bWxQSwUG&#10;AAAAAAQABADzAAAAfgUAAAAA&#10;" o:allowincell="f" filled="f" stroked="f" strokeweight=".5pt">
              <v:textbox inset=",0,,0">
                <w:txbxContent>
                  <w:p w14:paraId="06C969BA"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v:textbox>
              <w10:wrap anchorx="page" anchory="page"/>
            </v:shape>
          </w:pict>
        </mc:Fallback>
      </mc:AlternateContent>
    </w:r>
    <w:r>
      <w:rPr>
        <w:color w:val="201547" w:themeColor="text2"/>
      </w:rPr>
      <w:tab/>
    </w:r>
    <w:sdt>
      <w:sdtPr>
        <w:rPr>
          <w:color w:val="201547" w:themeColor="text2"/>
        </w:rPr>
        <w:id w:val="-2012830788"/>
        <w:docPartObj>
          <w:docPartGallery w:val="Page Numbers (Bottom of Page)"/>
          <w:docPartUnique/>
        </w:docPartObj>
      </w:sdtPr>
      <w:sdtEndPr>
        <w:rPr>
          <w:b/>
          <w:color w:val="201547" w:themeColor="accent1"/>
        </w:rPr>
      </w:sdtEndPr>
      <w:sdtContent>
        <w:r w:rsidRPr="00181694">
          <w:rPr>
            <w:b/>
            <w:bCs/>
            <w:color w:val="201547" w:themeColor="text2"/>
          </w:rPr>
          <w:fldChar w:fldCharType="begin"/>
        </w:r>
        <w:r w:rsidRPr="00181694">
          <w:rPr>
            <w:b/>
            <w:bCs/>
            <w:color w:val="201547" w:themeColor="text2"/>
          </w:rPr>
          <w:instrText xml:space="preserve"> PAGE   \* MERGEFORMAT </w:instrText>
        </w:r>
        <w:r w:rsidRPr="00181694">
          <w:rPr>
            <w:b/>
            <w:bCs/>
            <w:color w:val="201547" w:themeColor="text2"/>
          </w:rPr>
          <w:fldChar w:fldCharType="separate"/>
        </w:r>
        <w:r w:rsidRPr="00181694">
          <w:rPr>
            <w:b/>
            <w:bCs/>
            <w:color w:val="201547" w:themeColor="text2"/>
          </w:rPr>
          <w:t>1</w:t>
        </w:r>
        <w:r w:rsidRPr="00181694">
          <w:rPr>
            <w:b/>
            <w:bCs/>
            <w:color w:val="201547" w:themeColor="text2"/>
          </w:rPr>
          <w:fldChar w:fldCharType="end"/>
        </w:r>
      </w:sdtContent>
    </w:sdt>
  </w:p>
  <w:p w14:paraId="590AA5EF" w14:textId="77777777" w:rsidR="00A80114" w:rsidRDefault="00A80114">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0753FE" w14:textId="77777777" w:rsidR="00F40642" w:rsidRDefault="00181694">
    <w:pPr>
      <w:pStyle w:val="Footer"/>
    </w:pPr>
    <w:r>
      <w:rPr>
        <w:noProof/>
      </w:rPr>
      <mc:AlternateContent>
        <mc:Choice Requires="wps">
          <w:drawing>
            <wp:anchor distT="0" distB="0" distL="114300" distR="114300" simplePos="1" relativeHeight="251658242" behindDoc="0" locked="0" layoutInCell="0" allowOverlap="1" wp14:anchorId="39A6C0E4" wp14:editId="4D42B4EF">
              <wp:simplePos x="0" y="10229453"/>
              <wp:positionH relativeFrom="page">
                <wp:posOffset>0</wp:posOffset>
              </wp:positionH>
              <wp:positionV relativeFrom="page">
                <wp:posOffset>10229215</wp:posOffset>
              </wp:positionV>
              <wp:extent cx="7560945" cy="273050"/>
              <wp:effectExtent l="0" t="0" r="0" b="12700"/>
              <wp:wrapNone/>
              <wp:docPr id="19" name="MSIPCM99114d8a8f3136787ee8000a" descr="{&quot;HashCode&quot;:-1264680268,&quot;Height&quot;:842.0,&quot;Width&quot;:595.0,&quot;Placement&quot;:&quot;Footer&quot;,&quot;Index&quot;:&quot;FirstPage&quot;,&quot;Section&quot;:3,&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A638BC2"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9A6C0E4" id="_x0000_t202" coordsize="21600,21600" o:spt="202" path="m,l,21600r21600,l21600,xe">
              <v:stroke joinstyle="miter"/>
              <v:path gradientshapeok="t" o:connecttype="rect"/>
            </v:shapetype>
            <v:shape id="MSIPCM99114d8a8f3136787ee8000a" o:spid="_x0000_s1037" type="#_x0000_t202" alt="{&quot;HashCode&quot;:-1264680268,&quot;Height&quot;:842.0,&quot;Width&quot;:595.0,&quot;Placement&quot;:&quot;Footer&quot;,&quot;Index&quot;:&quot;FirstPage&quot;,&quot;Section&quot;:3,&quot;Top&quot;:0.0,&quot;Left&quot;:0.0}" style="position:absolute;margin-left:0;margin-top:805.45pt;width:595.35pt;height:21.5pt;z-index:25165824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BJJ3FwIAACwEAAAOAAAAZHJzL2Uyb0RvYy54bWysU01vGyEQvVfqf0Dc6107ttOsvI7cRK4q&#10;RUkkp8oZs+BFAoYC9q776zvgrzTtqeqFnZ0Z5uO9x+y2N5rshA8KbE2Hg5ISYTk0ym5q+v1l+ekz&#10;JSEy2zANVtR0LwK9nX/8MOtcJUbQgm6EJ1jEhqpzNW1jdFVRBN4Kw8IAnLAYlOANi/jrN0XjWYfV&#10;jS5GZTktOvCN88BFCOi9PwTpPNeXUvD4JGUQkeia4mwxnz6f63QW8xmrNp65VvHjGOwfpjBMWWx6&#10;LnXPIiNbr/4oZRT3EEDGAQdTgJSKi7wDbjMs322zapkTeRcEJ7gzTOH/leWPu5V79iT2X6BHAhMg&#10;nQtVQGfap5fepC9OSjCOEO7PsIk+Eo7O68m0vBlPKOEYG11flZOMa3G57XyIXwUYkoyaeqQlo8V2&#10;DyFiR0w9paRmFpZK60yNtqSr6fQKS/4WwRva4sXLrMmK/bonqsE98gTJtYZmj/t5OFAfHF8qHOKB&#10;hfjMPHKNK6F+4xMeUgM2g6NFSQv+59/8KR8pwCglHWqnpuHHlnlBif5mkZyb4XicxJZ/0PBvveuT&#10;127NHaAsh/hCHM9myo36ZEoP5hXlvUjdMMQsx541XZ/Mu3hQMj4PLhaLnISyciw+2JXjqXQCLUH7&#10;0r8y7474R2TuEU7qYtU7Gg65B7gX2whSZY4uaB5xR0lm6o7PJ2n+7X/Oujzy+S8AAAD//wMAUEsD&#10;BBQABgAIAAAAIQARcqd+3wAAAAsBAAAPAAAAZHJzL2Rvd25yZXYueG1sTI/NTsMwEITvSH0Ha5F6&#10;o3ZaKE2IUyEQFySEKKhnJ978NPE6it02eXucExx3ZjT7TbofTccuOLjGkoRoJYAhFVY3VEn4+X67&#10;2wFzXpFWnSWUMKGDfba4SVWi7ZW+8HLwFQsl5BIlofa+Tzh3RY1GuZXtkYJX2sEoH86h4npQ11Bu&#10;Or4WYsuNaih8qFWPLzUW7eFsJNx/xnnJT605fUzv09S05fE1L6Vc3o7PT8A8jv4vDDN+QIcsMOX2&#10;TNqxTkIY4oO6jUQMbPajWDwCy2ftYRMDz1L+f0P2CwAA//8DAFBLAQItABQABgAIAAAAIQC2gziS&#10;/gAAAOEBAAATAAAAAAAAAAAAAAAAAAAAAABbQ29udGVudF9UeXBlc10ueG1sUEsBAi0AFAAGAAgA&#10;AAAhADj9If/WAAAAlAEAAAsAAAAAAAAAAAAAAAAALwEAAF9yZWxzLy5yZWxzUEsBAi0AFAAGAAgA&#10;AAAhABgEkncXAgAALAQAAA4AAAAAAAAAAAAAAAAALgIAAGRycy9lMm9Eb2MueG1sUEsBAi0AFAAG&#10;AAgAAAAhABFyp37fAAAACwEAAA8AAAAAAAAAAAAAAAAAcQQAAGRycy9kb3ducmV2LnhtbFBLBQYA&#10;AAAABAAEAPMAAAB9BQAAAAA=&#10;" o:allowincell="f" filled="f" stroked="f" strokeweight=".5pt">
              <v:textbox inset=",0,,0">
                <w:txbxContent>
                  <w:p w14:paraId="5A638BC2"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v:textbox>
              <w10:wrap anchorx="page" anchory="page"/>
            </v:shape>
          </w:pict>
        </mc:Fallback>
      </mc:AlternateContent>
    </w:r>
    <w:r w:rsidR="00F40642" w:rsidRPr="00D55628">
      <w:rPr>
        <w:noProof/>
      </w:rPr>
      <mc:AlternateContent>
        <mc:Choice Requires="wps">
          <w:drawing>
            <wp:anchor distT="0" distB="0" distL="114300" distR="114300" simplePos="0" relativeHeight="251658240" behindDoc="1" locked="1" layoutInCell="1" allowOverlap="1" wp14:anchorId="132400F4" wp14:editId="67455918">
              <wp:simplePos x="0" y="0"/>
              <wp:positionH relativeFrom="page">
                <wp:align>center</wp:align>
              </wp:positionH>
              <wp:positionV relativeFrom="page">
                <wp:align>center</wp:align>
              </wp:positionV>
              <wp:extent cx="7560000" cy="1796400"/>
              <wp:effectExtent l="0" t="0" r="0" b="0"/>
              <wp:wrapNone/>
              <wp:docPr id="13" name="Text Box 225" title="Background Watermark Image"/>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79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D5C5182" w14:textId="565AC611" w:rsidR="00F40642" w:rsidRPr="0001226A" w:rsidRDefault="00F40642" w:rsidP="00DF21D2">
                          <w:pPr>
                            <w:pStyle w:val="xStatus"/>
                          </w:pPr>
                          <w:r w:rsidRPr="0001226A">
                            <w:fldChar w:fldCharType="begin"/>
                          </w:r>
                          <w:r w:rsidRPr="0001226A">
                            <w:instrText xml:space="preserve"> </w:instrText>
                          </w:r>
                          <w:r w:rsidRPr="006072AD">
                            <w:instrText>DOCPROPERTY</w:instrText>
                          </w:r>
                          <w:r w:rsidRPr="0001226A">
                            <w:instrText xml:space="preserve">  xStatus  \* MERGEFORMAT </w:instrText>
                          </w:r>
                          <w:r w:rsidRPr="0001226A">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32400F4" id="_x0000_s1038" type="#_x0000_t202" alt="Title: Background Watermark Image" style="position:absolute;margin-left:0;margin-top:0;width:595.3pt;height:141.45pt;z-index:-251658240;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xH1a4wEAAKoDAAAOAAAAZHJzL2Uyb0RvYy54bWysU8tu2zAQvBfoPxC815IMx24Ey0GaIEWB&#10;9AGk/QCKIiWiEpdd0pbcr++Schy3vRXVgeByydmd2dH2Zhp6dlDoDdiKF4ucM2UlNMa2Ff/29eHN&#10;W858ELYRPVhV8aPy/Gb3+tV2dKVaQgd9o5ARiPXl6CreheDKLPOyU4PwC3DKUlIDDiJQiG3WoBgJ&#10;feizZZ6vsxGwcQhSeU+n93OS7xK+1kqGz1p7FVhfceotpBXTWsc1221F2aJwnZGnNsQ/dDEIY6no&#10;GepeBMH2aP6CGoxE8KDDQsKQgdZGqsSB2BT5H2yeOuFU4kLieHeWyf8/WPnp8OS+IAvTO5hogImE&#10;d48gv3tm4a4TtlW3iDB2SjRUuIiSZaPz5elplNqXPoLU40doaMhiHyABTRqHqArxZIROAzieRVdT&#10;YJION1frnD7OJOWKzfV6RUGsIcrn5w59eK9gYHFTcaSpJnhxePRhvvp8JVaz8GD6Pk22t78dEGY8&#10;Se3Hjufew1RPzDRUPZGLdGpojkQIYTYMGZw2HeBPzkYyS8X9j71AxVn/wZIo18VqFd2VgtXVZkkB&#10;Xmbqy4ywkqAqHjibt3dhduTeoWk7qjSPwcItCalNovjS1al/MkQS6WTe6LjLON16+cV2vwAAAP//&#10;AwBQSwMEFAAGAAgAAAAhADTFRM7bAAAABgEAAA8AAABkcnMvZG93bnJldi54bWxMj09Lw0AQxe+C&#10;32EZwZudbdDSxEyKKF4V6x/wts1Ok2B2NmS3Tfz2br3oZeDxHu/9ptzMrldHHkPnhWC50KBYam87&#10;aQjeXh+v1qBCNGJN74UJvjnApjo/K01h/SQvfNzGRqUSCYUhaGMcCsRQt+xMWPiBJXl7PzoTkxwb&#10;tKOZUrnrMdN6hc50khZaM/B9y/XX9uAI3p/2nx/X+rl5cDfD5GeN4nIkuryY725BRZ7jXxhO+Akd&#10;qsS08wexQfUE6ZH4e0/eMtcrUDuCbJ3lgFWJ//GrHwAAAP//AwBQSwECLQAUAAYACAAAACEAtoM4&#10;kv4AAADhAQAAEwAAAAAAAAAAAAAAAAAAAAAAW0NvbnRlbnRfVHlwZXNdLnhtbFBLAQItABQABgAI&#10;AAAAIQA4/SH/1gAAAJQBAAALAAAAAAAAAAAAAAAAAC8BAABfcmVscy8ucmVsc1BLAQItABQABgAI&#10;AAAAIQA9xH1a4wEAAKoDAAAOAAAAAAAAAAAAAAAAAC4CAABkcnMvZTJvRG9jLnhtbFBLAQItABQA&#10;BgAIAAAAIQA0xUTO2wAAAAYBAAAPAAAAAAAAAAAAAAAAAD0EAABkcnMvZG93bnJldi54bWxQSwUG&#10;AAAAAAQABADzAAAARQUAAAAA&#10;" filled="f" stroked="f">
              <v:textbox>
                <w:txbxContent>
                  <w:p w14:paraId="5D5C5182" w14:textId="565AC611" w:rsidR="00F40642" w:rsidRPr="0001226A" w:rsidRDefault="00F40642" w:rsidP="00DF21D2">
                    <w:pPr>
                      <w:pStyle w:val="xStatus"/>
                    </w:pPr>
                    <w:r w:rsidRPr="0001226A">
                      <w:fldChar w:fldCharType="begin"/>
                    </w:r>
                    <w:r w:rsidRPr="0001226A">
                      <w:instrText xml:space="preserve"> </w:instrText>
                    </w:r>
                    <w:r w:rsidRPr="006072AD">
                      <w:instrText>DOCPROPERTY</w:instrText>
                    </w:r>
                    <w:r w:rsidRPr="0001226A">
                      <w:instrText xml:space="preserve">  xStatus  \* MERGEFORMAT </w:instrText>
                    </w:r>
                    <w:r w:rsidRPr="0001226A">
                      <w:fldChar w:fldCharType="end"/>
                    </w:r>
                  </w:p>
                </w:txbxContent>
              </v:textbox>
              <w10:wrap anchorx="page" anchory="page"/>
              <w10:anchorlock/>
            </v:shape>
          </w:pict>
        </mc:Fallback>
      </mc:AlternateContent>
    </w:r>
  </w:p>
  <w:p w14:paraId="1D2E29D7" w14:textId="77777777" w:rsidR="00F40642" w:rsidRDefault="00F40642">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0CC56F" w14:textId="42E29647" w:rsidR="00181694" w:rsidRDefault="004B7023" w:rsidP="00181694">
    <w:pPr>
      <w:pStyle w:val="Footer"/>
      <w:ind w:left="284" w:hanging="284"/>
    </w:pPr>
    <w:r>
      <w:rPr>
        <w:noProof/>
      </w:rPr>
      <mc:AlternateContent>
        <mc:Choice Requires="wps">
          <w:drawing>
            <wp:anchor distT="0" distB="0" distL="114300" distR="114300" simplePos="0" relativeHeight="251658255" behindDoc="0" locked="0" layoutInCell="0" allowOverlap="1" wp14:anchorId="6A77E05B" wp14:editId="13E6FFD1">
              <wp:simplePos x="0" y="0"/>
              <wp:positionH relativeFrom="page">
                <wp:posOffset>0</wp:posOffset>
              </wp:positionH>
              <wp:positionV relativeFrom="page">
                <wp:posOffset>10229215</wp:posOffset>
              </wp:positionV>
              <wp:extent cx="7560945" cy="273050"/>
              <wp:effectExtent l="0" t="0" r="0" b="12700"/>
              <wp:wrapNone/>
              <wp:docPr id="26" name="MSIPCM91cd4092aaeba24dfddc6a7d" descr="{&quot;HashCode&quot;:-1264680268,&quot;Height&quot;:842.0,&quot;Width&quot;:595.0,&quot;Placement&quot;:&quot;Footer&quot;,&quot;Index&quot;:&quot;OddAndEven&quot;,&quot;Section&quot;:4,&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B88E03D" w14:textId="77777777" w:rsidR="004B7023" w:rsidRPr="004B7023" w:rsidRDefault="004B7023" w:rsidP="004B7023">
                          <w:pPr>
                            <w:jc w:val="center"/>
                            <w:rPr>
                              <w:rFonts w:ascii="Calibri" w:hAnsi="Calibri" w:cs="Calibri"/>
                              <w:color w:val="000000"/>
                              <w:sz w:val="24"/>
                            </w:rPr>
                          </w:pPr>
                          <w:r w:rsidRPr="004B7023">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6A77E05B" id="_x0000_t202" coordsize="21600,21600" o:spt="202" path="m,l,21600r21600,l21600,xe">
              <v:stroke joinstyle="miter"/>
              <v:path gradientshapeok="t" o:connecttype="rect"/>
            </v:shapetype>
            <v:shape id="MSIPCM91cd4092aaeba24dfddc6a7d" o:spid="_x0000_s1039" type="#_x0000_t202" alt="{&quot;HashCode&quot;:-1264680268,&quot;Height&quot;:842.0,&quot;Width&quot;:595.0,&quot;Placement&quot;:&quot;Footer&quot;,&quot;Index&quot;:&quot;OddAndEven&quot;,&quot;Section&quot;:4,&quot;Top&quot;:0.0,&quot;Left&quot;:0.0}" style="position:absolute;left:0;text-align:left;margin-left:0;margin-top:805.45pt;width:595.35pt;height:21.5pt;z-index:25165825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HeC9GQIAACw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3GMyLLKF6oj7Oeip95avFQ7x&#10;wHx4Zg65xpVQv+EJD6kBm8HJoqQG9/Nv/piPFGCUkha1U1L/Y8+coER/M0jOzXg6jWJLP2i4t97t&#10;4DX75g5QlmN8IZYnM+YGPZjSQfOK8l7FbhhihmPPkm4H8y70SsbnwcVqlZJQVpaFB7OxPJaOoEVo&#10;X7pX5uwJ/4DMPcKgLla8o6HP7eFe7QNIlTiKAPdonnBHSSbqTs8nav7tf8q6PPLlLwAAAP//AwBQ&#10;SwMEFAAGAAgAAAAhABFyp37fAAAACwEAAA8AAABkcnMvZG93bnJldi54bWxMj81OwzAQhO9IfQdr&#10;kXqjdlooTYhTIRAXJIQoqGcn3vw08TqK3TZ5e5wTHHdmNPtNuh9Nxy44uMaShGglgCEVVjdUSfj5&#10;frvbAXNekVadJZQwoYN9trhJVaLtlb7wcvAVCyXkEiWh9r5POHdFjUa5le2RglfawSgfzqHielDX&#10;UG46vhZiy41qKHyoVY8vNRbt4Wwk3H/GeclPrTl9TO/T1LTl8TUvpVzejs9PwDyO/i8MM35Ahyww&#10;5fZM2rFOQhjig7qNRAxs9qNYPALLZ+1hEwPPUv5/Q/YLAAD//wMAUEsBAi0AFAAGAAgAAAAhALaD&#10;OJL+AAAA4QEAABMAAAAAAAAAAAAAAAAAAAAAAFtDb250ZW50X1R5cGVzXS54bWxQSwECLQAUAAYA&#10;CAAAACEAOP0h/9YAAACUAQAACwAAAAAAAAAAAAAAAAAvAQAAX3JlbHMvLnJlbHNQSwECLQAUAAYA&#10;CAAAACEAuR3gvRkCAAAsBAAADgAAAAAAAAAAAAAAAAAuAgAAZHJzL2Uyb0RvYy54bWxQSwECLQAU&#10;AAYACAAAACEAEXKnft8AAAALAQAADwAAAAAAAAAAAAAAAABzBAAAZHJzL2Rvd25yZXYueG1sUEsF&#10;BgAAAAAEAAQA8wAAAH8FAAAAAA==&#10;" o:allowincell="f" filled="f" stroked="f" strokeweight=".5pt">
              <v:textbox inset=",0,,0">
                <w:txbxContent>
                  <w:p w14:paraId="2B88E03D" w14:textId="77777777" w:rsidR="004B7023" w:rsidRPr="004B7023" w:rsidRDefault="004B7023" w:rsidP="004B7023">
                    <w:pPr>
                      <w:jc w:val="center"/>
                      <w:rPr>
                        <w:rFonts w:ascii="Calibri" w:hAnsi="Calibri" w:cs="Calibri"/>
                        <w:color w:val="000000"/>
                        <w:sz w:val="24"/>
                      </w:rPr>
                    </w:pPr>
                    <w:r w:rsidRPr="004B7023">
                      <w:rPr>
                        <w:rFonts w:ascii="Calibri" w:hAnsi="Calibri" w:cs="Calibri"/>
                        <w:color w:val="000000"/>
                        <w:sz w:val="24"/>
                      </w:rPr>
                      <w:t>OFFICIAL</w:t>
                    </w:r>
                  </w:p>
                </w:txbxContent>
              </v:textbox>
              <w10:wrap anchorx="page" anchory="page"/>
            </v:shape>
          </w:pict>
        </mc:Fallback>
      </mc:AlternateContent>
    </w:r>
    <w:sdt>
      <w:sdtPr>
        <w:id w:val="-166099846"/>
        <w:docPartObj>
          <w:docPartGallery w:val="Page Numbers (Bottom of Page)"/>
          <w:docPartUnique/>
        </w:docPartObj>
      </w:sdtPr>
      <w:sdtEndPr>
        <w:rPr>
          <w:noProof/>
        </w:rPr>
      </w:sdtEndPr>
      <w:sdtContent>
        <w:r w:rsidR="00181694" w:rsidRPr="00181694">
          <w:rPr>
            <w:b/>
            <w:bCs/>
          </w:rPr>
          <w:fldChar w:fldCharType="begin"/>
        </w:r>
        <w:r w:rsidR="00181694" w:rsidRPr="00181694">
          <w:rPr>
            <w:b/>
            <w:bCs/>
          </w:rPr>
          <w:instrText xml:space="preserve"> PAGE   \* MERGEFORMAT </w:instrText>
        </w:r>
        <w:r w:rsidR="00181694" w:rsidRPr="00181694">
          <w:rPr>
            <w:b/>
            <w:bCs/>
          </w:rPr>
          <w:fldChar w:fldCharType="separate"/>
        </w:r>
        <w:r w:rsidR="00181694" w:rsidRPr="00181694">
          <w:rPr>
            <w:b/>
            <w:bCs/>
            <w:noProof/>
          </w:rPr>
          <w:t>2</w:t>
        </w:r>
        <w:r w:rsidR="00181694" w:rsidRPr="00181694">
          <w:rPr>
            <w:b/>
            <w:bCs/>
            <w:noProof/>
          </w:rPr>
          <w:fldChar w:fldCharType="end"/>
        </w:r>
      </w:sdtContent>
    </w:sdt>
    <w:r w:rsidR="00181694">
      <w:rPr>
        <w:noProof/>
      </w:rPr>
      <w:tab/>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94E258" w14:textId="77777777" w:rsidR="00181694" w:rsidRPr="00181694" w:rsidRDefault="004B7023" w:rsidP="00181694">
    <w:pPr>
      <w:pStyle w:val="FooterOdd"/>
      <w:rPr>
        <w:color w:val="201547" w:themeColor="text2"/>
      </w:rPr>
    </w:pPr>
    <w:r>
      <w:rPr>
        <w:b/>
        <w:bCs/>
        <w:noProof/>
        <w:color w:val="201547" w:themeColor="text2"/>
      </w:rPr>
      <mc:AlternateContent>
        <mc:Choice Requires="wps">
          <w:drawing>
            <wp:anchor distT="0" distB="0" distL="114300" distR="114300" simplePos="0" relativeHeight="251658254" behindDoc="0" locked="0" layoutInCell="0" allowOverlap="1" wp14:anchorId="1FF0B8F7" wp14:editId="70F48C82">
              <wp:simplePos x="0" y="0"/>
              <wp:positionH relativeFrom="page">
                <wp:posOffset>0</wp:posOffset>
              </wp:positionH>
              <wp:positionV relativeFrom="page">
                <wp:posOffset>10229215</wp:posOffset>
              </wp:positionV>
              <wp:extent cx="7560945" cy="273050"/>
              <wp:effectExtent l="0" t="0" r="0" b="12700"/>
              <wp:wrapNone/>
              <wp:docPr id="25" name="MSIPCM47834c4d97fc9052e870d825" descr="{&quot;HashCode&quot;:-1264680268,&quot;Height&quot;:842.0,&quot;Width&quot;:595.0,&quot;Placement&quot;:&quot;Footer&quot;,&quot;Index&quot;:&quot;Primary&quot;,&quot;Section&quot;:4,&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06B0520" w14:textId="77777777" w:rsidR="004B7023" w:rsidRPr="004B7023" w:rsidRDefault="004B7023" w:rsidP="004B7023">
                          <w:pPr>
                            <w:jc w:val="center"/>
                            <w:rPr>
                              <w:rFonts w:ascii="Calibri" w:hAnsi="Calibri" w:cs="Calibri"/>
                              <w:color w:val="000000"/>
                              <w:sz w:val="24"/>
                            </w:rPr>
                          </w:pPr>
                          <w:r w:rsidRPr="004B7023">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FF0B8F7" id="_x0000_t202" coordsize="21600,21600" o:spt="202" path="m,l,21600r21600,l21600,xe">
              <v:stroke joinstyle="miter"/>
              <v:path gradientshapeok="t" o:connecttype="rect"/>
            </v:shapetype>
            <v:shape id="MSIPCM47834c4d97fc9052e870d825" o:spid="_x0000_s1040" type="#_x0000_t202" alt="{&quot;HashCode&quot;:-1264680268,&quot;Height&quot;:842.0,&quot;Width&quot;:595.0,&quot;Placement&quot;:&quot;Footer&quot;,&quot;Index&quot;:&quot;Primary&quot;,&quot;Section&quot;:4,&quot;Top&quot;:0.0,&quot;Left&quot;:0.0}" style="position:absolute;left:0;text-align:left;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kmE1GAIAACw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QF7jEdFtlDccb9LHTUO8M3FQ6x&#10;Zc4/M4tc40qoX/+Eh1SAzaC3KCnB/vybP+QjBRilpEHt5NT9ODIrKFHfNJJzO57NgtjiDxr2rXc/&#10;ePWxvgeU5RhfiOHRDLleDaa0UL+ivNehG4aY5tgzp/vBvPedkvF5cLFexySUlWF+q3eGh9IBtADt&#10;S/vKrOnx98jcIwzqYtk7GrrcDu710YOsIkcB4A7NHneUZKSufz5B82//Y9b1ka9+A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BJkmE1GAIAACwEAAAOAAAAAAAAAAAAAAAAAC4CAABkcnMvZTJvRG9jLnhtbFBLAQItABQA&#10;BgAIAAAAIQARcqd+3wAAAAsBAAAPAAAAAAAAAAAAAAAAAHIEAABkcnMvZG93bnJldi54bWxQSwUG&#10;AAAAAAQABADzAAAAfgUAAAAA&#10;" o:allowincell="f" filled="f" stroked="f" strokeweight=".5pt">
              <v:textbox inset=",0,,0">
                <w:txbxContent>
                  <w:p w14:paraId="106B0520" w14:textId="77777777" w:rsidR="004B7023" w:rsidRPr="004B7023" w:rsidRDefault="004B7023" w:rsidP="004B7023">
                    <w:pPr>
                      <w:jc w:val="center"/>
                      <w:rPr>
                        <w:rFonts w:ascii="Calibri" w:hAnsi="Calibri" w:cs="Calibri"/>
                        <w:color w:val="000000"/>
                        <w:sz w:val="24"/>
                      </w:rPr>
                    </w:pPr>
                    <w:r w:rsidRPr="004B7023">
                      <w:rPr>
                        <w:rFonts w:ascii="Calibri" w:hAnsi="Calibri" w:cs="Calibri"/>
                        <w:color w:val="000000"/>
                        <w:sz w:val="24"/>
                      </w:rPr>
                      <w:t>OFFICIAL</w:t>
                    </w:r>
                  </w:p>
                </w:txbxContent>
              </v:textbox>
              <w10:wrap anchorx="page" anchory="page"/>
            </v:shape>
          </w:pict>
        </mc:Fallback>
      </mc:AlternateContent>
    </w:r>
    <w:r w:rsidR="00181694" w:rsidRPr="00181694">
      <w:rPr>
        <w:b/>
        <w:bCs/>
        <w:color w:val="201547" w:themeColor="text2"/>
      </w:rPr>
      <w:t>Title</w:t>
    </w:r>
    <w:r w:rsidR="00181694" w:rsidRPr="00181694">
      <w:rPr>
        <w:color w:val="201547" w:themeColor="text2"/>
      </w:rPr>
      <w:t xml:space="preserve"> Subtitle</w:t>
    </w:r>
    <w:r w:rsidR="00181694">
      <w:rPr>
        <w:color w:val="201547" w:themeColor="text2"/>
      </w:rPr>
      <w:tab/>
    </w:r>
    <w:sdt>
      <w:sdtPr>
        <w:rPr>
          <w:color w:val="201547" w:themeColor="text2"/>
        </w:rPr>
        <w:id w:val="1307975845"/>
        <w:docPartObj>
          <w:docPartGallery w:val="Page Numbers (Bottom of Page)"/>
          <w:docPartUnique/>
        </w:docPartObj>
      </w:sdtPr>
      <w:sdtEndPr>
        <w:rPr>
          <w:b/>
          <w:bCs/>
        </w:rPr>
      </w:sdtEndPr>
      <w:sdtContent>
        <w:r w:rsidR="00181694" w:rsidRPr="00181694">
          <w:rPr>
            <w:b/>
            <w:bCs/>
            <w:color w:val="201547" w:themeColor="text2"/>
          </w:rPr>
          <w:fldChar w:fldCharType="begin"/>
        </w:r>
        <w:r w:rsidR="00181694" w:rsidRPr="00181694">
          <w:rPr>
            <w:b/>
            <w:bCs/>
            <w:color w:val="201547" w:themeColor="text2"/>
          </w:rPr>
          <w:instrText xml:space="preserve"> PAGE   \* MERGEFORMAT </w:instrText>
        </w:r>
        <w:r w:rsidR="00181694" w:rsidRPr="00181694">
          <w:rPr>
            <w:b/>
            <w:bCs/>
            <w:color w:val="201547" w:themeColor="text2"/>
          </w:rPr>
          <w:fldChar w:fldCharType="separate"/>
        </w:r>
        <w:r w:rsidR="00181694">
          <w:rPr>
            <w:b/>
            <w:bCs/>
            <w:color w:val="201547" w:themeColor="text2"/>
          </w:rPr>
          <w:t>1</w:t>
        </w:r>
        <w:r w:rsidR="00181694" w:rsidRPr="00181694">
          <w:rPr>
            <w:b/>
            <w:bCs/>
            <w:color w:val="201547" w:themeColor="text2"/>
          </w:rPr>
          <w:fldChar w:fldCharType="end"/>
        </w:r>
      </w:sdtContent>
    </w:sdt>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713A07" w14:textId="77777777" w:rsidR="00A80114" w:rsidRDefault="00181694">
    <w:pPr>
      <w:pStyle w:val="Footer"/>
    </w:pPr>
    <w:r>
      <w:rPr>
        <w:noProof/>
      </w:rPr>
      <mc:AlternateContent>
        <mc:Choice Requires="wps">
          <w:drawing>
            <wp:anchor distT="0" distB="0" distL="114300" distR="114300" simplePos="1" relativeHeight="251658253" behindDoc="0" locked="0" layoutInCell="0" allowOverlap="1" wp14:anchorId="70BF3A94" wp14:editId="73373A92">
              <wp:simplePos x="0" y="10229453"/>
              <wp:positionH relativeFrom="page">
                <wp:posOffset>0</wp:posOffset>
              </wp:positionH>
              <wp:positionV relativeFrom="page">
                <wp:posOffset>10229215</wp:posOffset>
              </wp:positionV>
              <wp:extent cx="7560945" cy="273050"/>
              <wp:effectExtent l="0" t="0" r="0" b="12700"/>
              <wp:wrapNone/>
              <wp:docPr id="22" name="MSIPCM5cca4953a954bc9df5f6dbef" descr="{&quot;HashCode&quot;:-1264680268,&quot;Height&quot;:842.0,&quot;Width&quot;:595.0,&quot;Placement&quot;:&quot;Footer&quot;,&quot;Index&quot;:&quot;FirstPage&quot;,&quot;Section&quot;:4,&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BE97C84"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0BF3A94" id="_x0000_t202" coordsize="21600,21600" o:spt="202" path="m,l,21600r21600,l21600,xe">
              <v:stroke joinstyle="miter"/>
              <v:path gradientshapeok="t" o:connecttype="rect"/>
            </v:shapetype>
            <v:shape id="MSIPCM5cca4953a954bc9df5f6dbef" o:spid="_x0000_s1041" type="#_x0000_t202" alt="{&quot;HashCode&quot;:-1264680268,&quot;Height&quot;:842.0,&quot;Width&quot;:595.0,&quot;Placement&quot;:&quot;Footer&quot;,&quot;Index&quot;:&quot;FirstPage&quot;,&quot;Section&quot;:4,&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MQc4GQIAACw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3GM6LLKF6oj7Oeip95avFQ7x&#10;wHx4Zg65xpVQv+EJD6kBm8HJoqQG9/Nv/piPFGCUkha1U1L/Y8+coER/M0jOzXg6jWJLP2i4t97t&#10;4DX75g5QlmN8IZYnM+YGPZjSQfOK8l7FbhhihmPPkm4H8y70SsbnwcVqlZJQVpaFB7OxPJaOoEVo&#10;X7pX5uwJ/4DMPcKgLla8o6HP7eFe7QNIlTiKAPdonnBHSSbqTs8nav7tf8q6PPLlLwAAAP//AwBQ&#10;SwMEFAAGAAgAAAAhABFyp37fAAAACwEAAA8AAABkcnMvZG93bnJldi54bWxMj81OwzAQhO9IfQdr&#10;kXqjdlooTYhTIRAXJIQoqGcn3vw08TqK3TZ5e5wTHHdmNPtNuh9Nxy44uMaShGglgCEVVjdUSfj5&#10;frvbAXNekVadJZQwoYN9trhJVaLtlb7wcvAVCyXkEiWh9r5POHdFjUa5le2RglfawSgfzqHielDX&#10;UG46vhZiy41qKHyoVY8vNRbt4Wwk3H/GeclPrTl9TO/T1LTl8TUvpVzejs9PwDyO/i8MM35Ahyww&#10;5fZM2rFOQhjig7qNRAxs9qNYPALLZ+1hEwPPUv5/Q/YLAAD//wMAUEsBAi0AFAAGAAgAAAAhALaD&#10;OJL+AAAA4QEAABMAAAAAAAAAAAAAAAAAAAAAAFtDb250ZW50X1R5cGVzXS54bWxQSwECLQAUAAYA&#10;CAAAACEAOP0h/9YAAACUAQAACwAAAAAAAAAAAAAAAAAvAQAAX3JlbHMvLnJlbHNQSwECLQAUAAYA&#10;CAAAACEAGzEHOBkCAAAsBAAADgAAAAAAAAAAAAAAAAAuAgAAZHJzL2Uyb0RvYy54bWxQSwECLQAU&#10;AAYACAAAACEAEXKnft8AAAALAQAADwAAAAAAAAAAAAAAAABzBAAAZHJzL2Rvd25yZXYueG1sUEsF&#10;BgAAAAAEAAQA8wAAAH8FAAAAAA==&#10;" o:allowincell="f" filled="f" stroked="f" strokeweight=".5pt">
              <v:textbox inset=",0,,0">
                <w:txbxContent>
                  <w:p w14:paraId="2BE97C84" w14:textId="77777777" w:rsidR="00181694" w:rsidRPr="00181694" w:rsidRDefault="00181694" w:rsidP="00181694">
                    <w:pPr>
                      <w:jc w:val="center"/>
                      <w:rPr>
                        <w:rFonts w:ascii="Calibri" w:hAnsi="Calibri" w:cs="Calibri"/>
                        <w:color w:val="000000"/>
                        <w:sz w:val="24"/>
                      </w:rPr>
                    </w:pPr>
                    <w:r w:rsidRPr="00181694">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0BB3625" w14:textId="77777777" w:rsidR="00843F33" w:rsidRPr="008F5280" w:rsidRDefault="00843F33" w:rsidP="008F5280">
      <w:pPr>
        <w:pStyle w:val="FootnoteSeparator"/>
      </w:pPr>
    </w:p>
  </w:footnote>
  <w:footnote w:type="continuationSeparator" w:id="0">
    <w:p w14:paraId="00AB06CE" w14:textId="77777777" w:rsidR="00843F33" w:rsidRDefault="00843F33" w:rsidP="008F5280">
      <w:pPr>
        <w:pStyle w:val="FootnoteSeparator"/>
      </w:pPr>
    </w:p>
    <w:p w14:paraId="3C30C03D" w14:textId="77777777" w:rsidR="00843F33" w:rsidRDefault="00843F33"/>
  </w:footnote>
  <w:footnote w:type="continuationNotice" w:id="1">
    <w:p w14:paraId="33803D43" w14:textId="77777777" w:rsidR="00843F33" w:rsidRDefault="00843F33" w:rsidP="00D55628"/>
    <w:p w14:paraId="59BAF92C" w14:textId="77777777" w:rsidR="00843F33" w:rsidRDefault="00843F3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77D093" w14:textId="77777777" w:rsidR="004F40B3" w:rsidRDefault="004F40B3" w:rsidP="009C64FA">
    <w:pPr>
      <w:pStyle w:val="Header"/>
    </w:pPr>
  </w:p>
  <w:p w14:paraId="3E898925" w14:textId="77777777" w:rsidR="004F40B3" w:rsidRPr="00393205" w:rsidRDefault="004F40B3" w:rsidP="00393205">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F2F539" w14:textId="77777777" w:rsidR="004F40B3" w:rsidRDefault="004F40B3">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5A3FE4" w14:textId="77777777" w:rsidR="004F40B3" w:rsidRDefault="004F40B3">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5E81B0" w14:textId="41603583" w:rsidR="00F40642" w:rsidRDefault="00F4064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AA9781" w14:textId="77777777" w:rsidR="00F40642" w:rsidRDefault="00F40642" w:rsidP="009C64FA">
    <w:pPr>
      <w:pStyle w:val="Header"/>
    </w:pPr>
  </w:p>
  <w:p w14:paraId="4E831B63" w14:textId="77777777" w:rsidR="00F40642" w:rsidRPr="00393205" w:rsidRDefault="00F40642" w:rsidP="00393205">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36C62F" w14:textId="77777777" w:rsidR="00F40642" w:rsidRDefault="00F4064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1BEA4684"/>
    <w:lvl w:ilvl="0">
      <w:start w:val="1"/>
      <w:numFmt w:val="bullet"/>
      <w:pStyle w:val="ListBullet2"/>
      <w:lvlText w:val=""/>
      <w:lvlJc w:val="left"/>
      <w:pPr>
        <w:tabs>
          <w:tab w:val="num" w:pos="643"/>
        </w:tabs>
        <w:ind w:left="643" w:hanging="360"/>
      </w:pPr>
      <w:rPr>
        <w:rFonts w:ascii="Symbol" w:hAnsi="Symbol" w:hint="default"/>
      </w:rPr>
    </w:lvl>
  </w:abstractNum>
  <w:abstractNum w:abstractNumId="1" w15:restartNumberingAfterBreak="0">
    <w:nsid w:val="FFFFFF88"/>
    <w:multiLevelType w:val="singleLevel"/>
    <w:tmpl w:val="0C090005"/>
    <w:lvl w:ilvl="0">
      <w:start w:val="1"/>
      <w:numFmt w:val="bullet"/>
      <w:lvlText w:val=""/>
      <w:lvlJc w:val="left"/>
      <w:pPr>
        <w:ind w:left="360" w:hanging="360"/>
      </w:pPr>
      <w:rPr>
        <w:rFonts w:ascii="Wingdings" w:hAnsi="Wingdings" w:hint="default"/>
      </w:rPr>
    </w:lvl>
  </w:abstractNum>
  <w:abstractNum w:abstractNumId="2" w15:restartNumberingAfterBreak="0">
    <w:nsid w:val="FFFFFF89"/>
    <w:multiLevelType w:val="singleLevel"/>
    <w:tmpl w:val="9EBAB03A"/>
    <w:lvl w:ilvl="0">
      <w:start w:val="1"/>
      <w:numFmt w:val="bullet"/>
      <w:lvlText w:val=""/>
      <w:lvlJc w:val="left"/>
      <w:pPr>
        <w:tabs>
          <w:tab w:val="num" w:pos="360"/>
        </w:tabs>
        <w:ind w:left="360" w:hanging="360"/>
      </w:pPr>
      <w:rPr>
        <w:rFonts w:ascii="Symbol" w:hAnsi="Symbol" w:hint="default"/>
      </w:rPr>
    </w:lvl>
  </w:abstractNum>
  <w:abstractNum w:abstractNumId="3" w15:restartNumberingAfterBreak="0">
    <w:nsid w:val="01083D62"/>
    <w:multiLevelType w:val="multilevel"/>
    <w:tmpl w:val="34A4C70A"/>
    <w:lvl w:ilvl="0">
      <w:start w:val="1"/>
      <w:numFmt w:val="bullet"/>
      <w:lvlText w:val=""/>
      <w:lvlJc w:val="left"/>
      <w:pPr>
        <w:tabs>
          <w:tab w:val="num" w:pos="340"/>
        </w:tabs>
        <w:ind w:left="340" w:hanging="170"/>
      </w:pPr>
      <w:rPr>
        <w:rFonts w:ascii="Symbol" w:hAnsi="Symbol" w:hint="default"/>
        <w:b w:val="0"/>
        <w:i w:val="0"/>
        <w:color w:val="363534" w:themeColor="text1"/>
        <w:position w:val="0"/>
        <w:sz w:val="20"/>
      </w:rPr>
    </w:lvl>
    <w:lvl w:ilvl="1">
      <w:start w:val="1"/>
      <w:numFmt w:val="bullet"/>
      <w:lvlText w:val=""/>
      <w:lvlJc w:val="left"/>
      <w:pPr>
        <w:ind w:left="700" w:hanging="360"/>
      </w:pPr>
      <w:rPr>
        <w:rFonts w:ascii="Wingdings" w:hAnsi="Wingdings" w:hint="default"/>
      </w:rPr>
    </w:lvl>
    <w:lvl w:ilvl="2">
      <w:start w:val="1"/>
      <w:numFmt w:val="bullet"/>
      <w:lvlText w:val=""/>
      <w:lvlJc w:val="left"/>
      <w:pPr>
        <w:tabs>
          <w:tab w:val="num" w:pos="680"/>
        </w:tabs>
        <w:ind w:left="680" w:hanging="170"/>
      </w:pPr>
      <w:rPr>
        <w:rFonts w:ascii="Symbol" w:hAnsi="Symbol" w:hint="default"/>
        <w:b w:val="0"/>
        <w:i w:val="0"/>
        <w:color w:val="363534" w:themeColor="text1"/>
        <w:spacing w:val="0"/>
        <w:w w:val="100"/>
        <w:position w:val="3"/>
        <w:sz w:val="18"/>
        <w:szCs w:val="16"/>
      </w:rPr>
    </w:lvl>
    <w:lvl w:ilvl="3">
      <w:start w:val="1"/>
      <w:numFmt w:val="bullet"/>
      <w:lvlText w:val=""/>
      <w:lvlJc w:val="left"/>
      <w:pPr>
        <w:ind w:left="1080" w:hanging="360"/>
      </w:pPr>
      <w:rPr>
        <w:rFonts w:ascii="Wingdings" w:hAnsi="Wingdings" w:hint="default"/>
      </w:rPr>
    </w:lvl>
    <w:lvl w:ilvl="4">
      <w:start w:val="1"/>
      <w:numFmt w:val="none"/>
      <w:lvlText w:val=""/>
      <w:lvlJc w:val="left"/>
      <w:pPr>
        <w:tabs>
          <w:tab w:val="num" w:pos="850"/>
        </w:tabs>
        <w:ind w:left="1020" w:hanging="170"/>
      </w:pPr>
      <w:rPr>
        <w:rFonts w:hint="default"/>
      </w:rPr>
    </w:lvl>
    <w:lvl w:ilvl="5">
      <w:start w:val="1"/>
      <w:numFmt w:val="none"/>
      <w:lvlText w:val=""/>
      <w:lvlJc w:val="left"/>
      <w:pPr>
        <w:tabs>
          <w:tab w:val="num" w:pos="1020"/>
        </w:tabs>
        <w:ind w:left="1190" w:hanging="170"/>
      </w:pPr>
      <w:rPr>
        <w:rFonts w:hint="default"/>
      </w:rPr>
    </w:lvl>
    <w:lvl w:ilvl="6">
      <w:start w:val="1"/>
      <w:numFmt w:val="none"/>
      <w:lvlText w:val=""/>
      <w:lvlJc w:val="left"/>
      <w:pPr>
        <w:tabs>
          <w:tab w:val="num" w:pos="1190"/>
        </w:tabs>
        <w:ind w:left="1360" w:hanging="170"/>
      </w:pPr>
      <w:rPr>
        <w:rFonts w:hint="default"/>
      </w:rPr>
    </w:lvl>
    <w:lvl w:ilvl="7">
      <w:start w:val="1"/>
      <w:numFmt w:val="none"/>
      <w:lvlText w:val=""/>
      <w:lvlJc w:val="left"/>
      <w:pPr>
        <w:tabs>
          <w:tab w:val="num" w:pos="1360"/>
        </w:tabs>
        <w:ind w:left="1530" w:hanging="170"/>
      </w:pPr>
      <w:rPr>
        <w:rFonts w:hint="default"/>
      </w:rPr>
    </w:lvl>
    <w:lvl w:ilvl="8">
      <w:start w:val="1"/>
      <w:numFmt w:val="none"/>
      <w:lvlText w:val=""/>
      <w:lvlJc w:val="left"/>
      <w:pPr>
        <w:tabs>
          <w:tab w:val="num" w:pos="1530"/>
        </w:tabs>
        <w:ind w:left="1700" w:hanging="170"/>
      </w:pPr>
      <w:rPr>
        <w:rFonts w:hint="default"/>
      </w:rPr>
    </w:lvl>
  </w:abstractNum>
  <w:abstractNum w:abstractNumId="4" w15:restartNumberingAfterBreak="0">
    <w:nsid w:val="052A4083"/>
    <w:multiLevelType w:val="hybridMultilevel"/>
    <w:tmpl w:val="2C4E0A56"/>
    <w:lvl w:ilvl="0" w:tplc="0C090001">
      <w:start w:val="1"/>
      <w:numFmt w:val="bullet"/>
      <w:lvlText w:val=""/>
      <w:lvlJc w:val="left"/>
      <w:pPr>
        <w:ind w:left="450" w:hanging="360"/>
      </w:pPr>
      <w:rPr>
        <w:rFonts w:ascii="Symbol" w:hAnsi="Symbol" w:hint="default"/>
      </w:rPr>
    </w:lvl>
    <w:lvl w:ilvl="1" w:tplc="0C090003" w:tentative="1">
      <w:start w:val="1"/>
      <w:numFmt w:val="bullet"/>
      <w:lvlText w:val="o"/>
      <w:lvlJc w:val="left"/>
      <w:pPr>
        <w:ind w:left="1170" w:hanging="360"/>
      </w:pPr>
      <w:rPr>
        <w:rFonts w:ascii="Courier New" w:hAnsi="Courier New" w:cs="Courier New" w:hint="default"/>
      </w:rPr>
    </w:lvl>
    <w:lvl w:ilvl="2" w:tplc="0C090005" w:tentative="1">
      <w:start w:val="1"/>
      <w:numFmt w:val="bullet"/>
      <w:lvlText w:val=""/>
      <w:lvlJc w:val="left"/>
      <w:pPr>
        <w:ind w:left="1890" w:hanging="360"/>
      </w:pPr>
      <w:rPr>
        <w:rFonts w:ascii="Wingdings" w:hAnsi="Wingdings" w:hint="default"/>
      </w:rPr>
    </w:lvl>
    <w:lvl w:ilvl="3" w:tplc="0C090001" w:tentative="1">
      <w:start w:val="1"/>
      <w:numFmt w:val="bullet"/>
      <w:lvlText w:val=""/>
      <w:lvlJc w:val="left"/>
      <w:pPr>
        <w:ind w:left="2610" w:hanging="360"/>
      </w:pPr>
      <w:rPr>
        <w:rFonts w:ascii="Symbol" w:hAnsi="Symbol" w:hint="default"/>
      </w:rPr>
    </w:lvl>
    <w:lvl w:ilvl="4" w:tplc="0C090003" w:tentative="1">
      <w:start w:val="1"/>
      <w:numFmt w:val="bullet"/>
      <w:lvlText w:val="o"/>
      <w:lvlJc w:val="left"/>
      <w:pPr>
        <w:ind w:left="3330" w:hanging="360"/>
      </w:pPr>
      <w:rPr>
        <w:rFonts w:ascii="Courier New" w:hAnsi="Courier New" w:cs="Courier New" w:hint="default"/>
      </w:rPr>
    </w:lvl>
    <w:lvl w:ilvl="5" w:tplc="0C090005" w:tentative="1">
      <w:start w:val="1"/>
      <w:numFmt w:val="bullet"/>
      <w:lvlText w:val=""/>
      <w:lvlJc w:val="left"/>
      <w:pPr>
        <w:ind w:left="4050" w:hanging="360"/>
      </w:pPr>
      <w:rPr>
        <w:rFonts w:ascii="Wingdings" w:hAnsi="Wingdings" w:hint="default"/>
      </w:rPr>
    </w:lvl>
    <w:lvl w:ilvl="6" w:tplc="0C090001" w:tentative="1">
      <w:start w:val="1"/>
      <w:numFmt w:val="bullet"/>
      <w:lvlText w:val=""/>
      <w:lvlJc w:val="left"/>
      <w:pPr>
        <w:ind w:left="4770" w:hanging="360"/>
      </w:pPr>
      <w:rPr>
        <w:rFonts w:ascii="Symbol" w:hAnsi="Symbol" w:hint="default"/>
      </w:rPr>
    </w:lvl>
    <w:lvl w:ilvl="7" w:tplc="0C090003" w:tentative="1">
      <w:start w:val="1"/>
      <w:numFmt w:val="bullet"/>
      <w:lvlText w:val="o"/>
      <w:lvlJc w:val="left"/>
      <w:pPr>
        <w:ind w:left="5490" w:hanging="360"/>
      </w:pPr>
      <w:rPr>
        <w:rFonts w:ascii="Courier New" w:hAnsi="Courier New" w:cs="Courier New" w:hint="default"/>
      </w:rPr>
    </w:lvl>
    <w:lvl w:ilvl="8" w:tplc="0C090005" w:tentative="1">
      <w:start w:val="1"/>
      <w:numFmt w:val="bullet"/>
      <w:lvlText w:val=""/>
      <w:lvlJc w:val="left"/>
      <w:pPr>
        <w:ind w:left="6210" w:hanging="360"/>
      </w:pPr>
      <w:rPr>
        <w:rFonts w:ascii="Wingdings" w:hAnsi="Wingdings" w:hint="default"/>
      </w:rPr>
    </w:lvl>
  </w:abstractNum>
  <w:abstractNum w:abstractNumId="5" w15:restartNumberingAfterBreak="0">
    <w:nsid w:val="068B37FE"/>
    <w:multiLevelType w:val="multilevel"/>
    <w:tmpl w:val="79D42B82"/>
    <w:lvl w:ilvl="0">
      <w:start w:val="1"/>
      <w:numFmt w:val="bullet"/>
      <w:lvlText w:val="•"/>
      <w:lvlJc w:val="left"/>
      <w:pPr>
        <w:tabs>
          <w:tab w:val="num" w:pos="340"/>
        </w:tabs>
        <w:ind w:left="340" w:hanging="170"/>
      </w:pPr>
      <w:rPr>
        <w:rFonts w:ascii="Calibri" w:hAnsi="Calibri" w:hint="default"/>
        <w:b w:val="0"/>
        <w:i w:val="0"/>
        <w:color w:val="363534" w:themeColor="text1"/>
        <w:position w:val="0"/>
        <w:sz w:val="20"/>
      </w:rPr>
    </w:lvl>
    <w:lvl w:ilvl="1">
      <w:start w:val="1"/>
      <w:numFmt w:val="bullet"/>
      <w:lvlText w:val=""/>
      <w:lvlJc w:val="left"/>
      <w:pPr>
        <w:ind w:left="700" w:hanging="360"/>
      </w:pPr>
      <w:rPr>
        <w:rFonts w:ascii="Wingdings" w:hAnsi="Wingdings" w:hint="default"/>
      </w:rPr>
    </w:lvl>
    <w:lvl w:ilvl="2">
      <w:start w:val="1"/>
      <w:numFmt w:val="bullet"/>
      <w:pStyle w:val="ListBullet3"/>
      <w:lvlText w:val=""/>
      <w:lvlJc w:val="left"/>
      <w:pPr>
        <w:tabs>
          <w:tab w:val="num" w:pos="680"/>
        </w:tabs>
        <w:ind w:left="680" w:hanging="170"/>
      </w:pPr>
      <w:rPr>
        <w:rFonts w:ascii="Symbol" w:hAnsi="Symbol" w:hint="default"/>
        <w:b w:val="0"/>
        <w:i w:val="0"/>
        <w:color w:val="363534" w:themeColor="text1"/>
        <w:spacing w:val="0"/>
        <w:w w:val="100"/>
        <w:position w:val="3"/>
        <w:sz w:val="18"/>
        <w:szCs w:val="16"/>
      </w:rPr>
    </w:lvl>
    <w:lvl w:ilvl="3">
      <w:start w:val="1"/>
      <w:numFmt w:val="bullet"/>
      <w:lvlText w:val=""/>
      <w:lvlJc w:val="left"/>
      <w:pPr>
        <w:ind w:left="1080" w:hanging="360"/>
      </w:pPr>
      <w:rPr>
        <w:rFonts w:ascii="Wingdings" w:hAnsi="Wingdings" w:hint="default"/>
      </w:rPr>
    </w:lvl>
    <w:lvl w:ilvl="4">
      <w:start w:val="1"/>
      <w:numFmt w:val="none"/>
      <w:lvlText w:val=""/>
      <w:lvlJc w:val="left"/>
      <w:pPr>
        <w:tabs>
          <w:tab w:val="num" w:pos="850"/>
        </w:tabs>
        <w:ind w:left="1020" w:hanging="170"/>
      </w:pPr>
      <w:rPr>
        <w:rFonts w:hint="default"/>
      </w:rPr>
    </w:lvl>
    <w:lvl w:ilvl="5">
      <w:start w:val="1"/>
      <w:numFmt w:val="none"/>
      <w:lvlText w:val=""/>
      <w:lvlJc w:val="left"/>
      <w:pPr>
        <w:tabs>
          <w:tab w:val="num" w:pos="1020"/>
        </w:tabs>
        <w:ind w:left="1190" w:hanging="170"/>
      </w:pPr>
      <w:rPr>
        <w:rFonts w:hint="default"/>
      </w:rPr>
    </w:lvl>
    <w:lvl w:ilvl="6">
      <w:start w:val="1"/>
      <w:numFmt w:val="none"/>
      <w:lvlText w:val=""/>
      <w:lvlJc w:val="left"/>
      <w:pPr>
        <w:tabs>
          <w:tab w:val="num" w:pos="1190"/>
        </w:tabs>
        <w:ind w:left="1360" w:hanging="170"/>
      </w:pPr>
      <w:rPr>
        <w:rFonts w:hint="default"/>
      </w:rPr>
    </w:lvl>
    <w:lvl w:ilvl="7">
      <w:start w:val="1"/>
      <w:numFmt w:val="none"/>
      <w:lvlText w:val=""/>
      <w:lvlJc w:val="left"/>
      <w:pPr>
        <w:tabs>
          <w:tab w:val="num" w:pos="1360"/>
        </w:tabs>
        <w:ind w:left="1530" w:hanging="170"/>
      </w:pPr>
      <w:rPr>
        <w:rFonts w:hint="default"/>
      </w:rPr>
    </w:lvl>
    <w:lvl w:ilvl="8">
      <w:start w:val="1"/>
      <w:numFmt w:val="none"/>
      <w:lvlText w:val=""/>
      <w:lvlJc w:val="left"/>
      <w:pPr>
        <w:tabs>
          <w:tab w:val="num" w:pos="1530"/>
        </w:tabs>
        <w:ind w:left="1700" w:hanging="170"/>
      </w:pPr>
      <w:rPr>
        <w:rFonts w:hint="default"/>
      </w:rPr>
    </w:lvl>
  </w:abstractNum>
  <w:abstractNum w:abstractNumId="6" w15:restartNumberingAfterBreak="0">
    <w:nsid w:val="07C3709D"/>
    <w:multiLevelType w:val="multilevel"/>
    <w:tmpl w:val="05EC7DA0"/>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 w15:restartNumberingAfterBreak="0">
    <w:nsid w:val="09C61BBC"/>
    <w:multiLevelType w:val="hybridMultilevel"/>
    <w:tmpl w:val="7B08412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 w15:restartNumberingAfterBreak="0">
    <w:nsid w:val="0A5A41FB"/>
    <w:multiLevelType w:val="multilevel"/>
    <w:tmpl w:val="07EEB74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0AA64431"/>
    <w:multiLevelType w:val="hybridMultilevel"/>
    <w:tmpl w:val="8D9C0F6E"/>
    <w:lvl w:ilvl="0" w:tplc="0C090001">
      <w:start w:val="1"/>
      <w:numFmt w:val="bullet"/>
      <w:lvlText w:val=""/>
      <w:lvlJc w:val="left"/>
      <w:pPr>
        <w:ind w:left="450" w:hanging="360"/>
      </w:pPr>
      <w:rPr>
        <w:rFonts w:ascii="Symbol" w:hAnsi="Symbol" w:hint="default"/>
      </w:rPr>
    </w:lvl>
    <w:lvl w:ilvl="1" w:tplc="0C090003" w:tentative="1">
      <w:start w:val="1"/>
      <w:numFmt w:val="bullet"/>
      <w:lvlText w:val="o"/>
      <w:lvlJc w:val="left"/>
      <w:pPr>
        <w:ind w:left="1170" w:hanging="360"/>
      </w:pPr>
      <w:rPr>
        <w:rFonts w:ascii="Courier New" w:hAnsi="Courier New" w:cs="Courier New" w:hint="default"/>
      </w:rPr>
    </w:lvl>
    <w:lvl w:ilvl="2" w:tplc="0C090005" w:tentative="1">
      <w:start w:val="1"/>
      <w:numFmt w:val="bullet"/>
      <w:lvlText w:val=""/>
      <w:lvlJc w:val="left"/>
      <w:pPr>
        <w:ind w:left="1890" w:hanging="360"/>
      </w:pPr>
      <w:rPr>
        <w:rFonts w:ascii="Wingdings" w:hAnsi="Wingdings" w:hint="default"/>
      </w:rPr>
    </w:lvl>
    <w:lvl w:ilvl="3" w:tplc="0C090001" w:tentative="1">
      <w:start w:val="1"/>
      <w:numFmt w:val="bullet"/>
      <w:lvlText w:val=""/>
      <w:lvlJc w:val="left"/>
      <w:pPr>
        <w:ind w:left="2610" w:hanging="360"/>
      </w:pPr>
      <w:rPr>
        <w:rFonts w:ascii="Symbol" w:hAnsi="Symbol" w:hint="default"/>
      </w:rPr>
    </w:lvl>
    <w:lvl w:ilvl="4" w:tplc="0C090003" w:tentative="1">
      <w:start w:val="1"/>
      <w:numFmt w:val="bullet"/>
      <w:lvlText w:val="o"/>
      <w:lvlJc w:val="left"/>
      <w:pPr>
        <w:ind w:left="3330" w:hanging="360"/>
      </w:pPr>
      <w:rPr>
        <w:rFonts w:ascii="Courier New" w:hAnsi="Courier New" w:cs="Courier New" w:hint="default"/>
      </w:rPr>
    </w:lvl>
    <w:lvl w:ilvl="5" w:tplc="0C090005" w:tentative="1">
      <w:start w:val="1"/>
      <w:numFmt w:val="bullet"/>
      <w:lvlText w:val=""/>
      <w:lvlJc w:val="left"/>
      <w:pPr>
        <w:ind w:left="4050" w:hanging="360"/>
      </w:pPr>
      <w:rPr>
        <w:rFonts w:ascii="Wingdings" w:hAnsi="Wingdings" w:hint="default"/>
      </w:rPr>
    </w:lvl>
    <w:lvl w:ilvl="6" w:tplc="0C090001" w:tentative="1">
      <w:start w:val="1"/>
      <w:numFmt w:val="bullet"/>
      <w:lvlText w:val=""/>
      <w:lvlJc w:val="left"/>
      <w:pPr>
        <w:ind w:left="4770" w:hanging="360"/>
      </w:pPr>
      <w:rPr>
        <w:rFonts w:ascii="Symbol" w:hAnsi="Symbol" w:hint="default"/>
      </w:rPr>
    </w:lvl>
    <w:lvl w:ilvl="7" w:tplc="0C090003" w:tentative="1">
      <w:start w:val="1"/>
      <w:numFmt w:val="bullet"/>
      <w:lvlText w:val="o"/>
      <w:lvlJc w:val="left"/>
      <w:pPr>
        <w:ind w:left="5490" w:hanging="360"/>
      </w:pPr>
      <w:rPr>
        <w:rFonts w:ascii="Courier New" w:hAnsi="Courier New" w:cs="Courier New" w:hint="default"/>
      </w:rPr>
    </w:lvl>
    <w:lvl w:ilvl="8" w:tplc="0C090005" w:tentative="1">
      <w:start w:val="1"/>
      <w:numFmt w:val="bullet"/>
      <w:lvlText w:val=""/>
      <w:lvlJc w:val="left"/>
      <w:pPr>
        <w:ind w:left="6210" w:hanging="360"/>
      </w:pPr>
      <w:rPr>
        <w:rFonts w:ascii="Wingdings" w:hAnsi="Wingdings" w:hint="default"/>
      </w:rPr>
    </w:lvl>
  </w:abstractNum>
  <w:abstractNum w:abstractNumId="10" w15:restartNumberingAfterBreak="0">
    <w:nsid w:val="0AE22A9D"/>
    <w:multiLevelType w:val="hybridMultilevel"/>
    <w:tmpl w:val="19065BD2"/>
    <w:lvl w:ilvl="0" w:tplc="0C090001">
      <w:start w:val="1"/>
      <w:numFmt w:val="bullet"/>
      <w:lvlText w:val=""/>
      <w:lvlJc w:val="left"/>
      <w:pPr>
        <w:ind w:left="1060" w:hanging="360"/>
      </w:pPr>
      <w:rPr>
        <w:rFonts w:ascii="Symbol" w:hAnsi="Symbol" w:hint="default"/>
      </w:rPr>
    </w:lvl>
    <w:lvl w:ilvl="1" w:tplc="0C090003" w:tentative="1">
      <w:start w:val="1"/>
      <w:numFmt w:val="bullet"/>
      <w:lvlText w:val="o"/>
      <w:lvlJc w:val="left"/>
      <w:pPr>
        <w:ind w:left="1780" w:hanging="360"/>
      </w:pPr>
      <w:rPr>
        <w:rFonts w:ascii="Courier New" w:hAnsi="Courier New" w:cs="Courier New" w:hint="default"/>
      </w:rPr>
    </w:lvl>
    <w:lvl w:ilvl="2" w:tplc="0C090005" w:tentative="1">
      <w:start w:val="1"/>
      <w:numFmt w:val="bullet"/>
      <w:lvlText w:val=""/>
      <w:lvlJc w:val="left"/>
      <w:pPr>
        <w:ind w:left="2500" w:hanging="360"/>
      </w:pPr>
      <w:rPr>
        <w:rFonts w:ascii="Wingdings" w:hAnsi="Wingdings" w:hint="default"/>
      </w:rPr>
    </w:lvl>
    <w:lvl w:ilvl="3" w:tplc="0C090001" w:tentative="1">
      <w:start w:val="1"/>
      <w:numFmt w:val="bullet"/>
      <w:lvlText w:val=""/>
      <w:lvlJc w:val="left"/>
      <w:pPr>
        <w:ind w:left="3220" w:hanging="360"/>
      </w:pPr>
      <w:rPr>
        <w:rFonts w:ascii="Symbol" w:hAnsi="Symbol" w:hint="default"/>
      </w:rPr>
    </w:lvl>
    <w:lvl w:ilvl="4" w:tplc="0C090003" w:tentative="1">
      <w:start w:val="1"/>
      <w:numFmt w:val="bullet"/>
      <w:lvlText w:val="o"/>
      <w:lvlJc w:val="left"/>
      <w:pPr>
        <w:ind w:left="3940" w:hanging="360"/>
      </w:pPr>
      <w:rPr>
        <w:rFonts w:ascii="Courier New" w:hAnsi="Courier New" w:cs="Courier New" w:hint="default"/>
      </w:rPr>
    </w:lvl>
    <w:lvl w:ilvl="5" w:tplc="0C090005" w:tentative="1">
      <w:start w:val="1"/>
      <w:numFmt w:val="bullet"/>
      <w:lvlText w:val=""/>
      <w:lvlJc w:val="left"/>
      <w:pPr>
        <w:ind w:left="4660" w:hanging="360"/>
      </w:pPr>
      <w:rPr>
        <w:rFonts w:ascii="Wingdings" w:hAnsi="Wingdings" w:hint="default"/>
      </w:rPr>
    </w:lvl>
    <w:lvl w:ilvl="6" w:tplc="0C090001" w:tentative="1">
      <w:start w:val="1"/>
      <w:numFmt w:val="bullet"/>
      <w:lvlText w:val=""/>
      <w:lvlJc w:val="left"/>
      <w:pPr>
        <w:ind w:left="5380" w:hanging="360"/>
      </w:pPr>
      <w:rPr>
        <w:rFonts w:ascii="Symbol" w:hAnsi="Symbol" w:hint="default"/>
      </w:rPr>
    </w:lvl>
    <w:lvl w:ilvl="7" w:tplc="0C090003" w:tentative="1">
      <w:start w:val="1"/>
      <w:numFmt w:val="bullet"/>
      <w:lvlText w:val="o"/>
      <w:lvlJc w:val="left"/>
      <w:pPr>
        <w:ind w:left="6100" w:hanging="360"/>
      </w:pPr>
      <w:rPr>
        <w:rFonts w:ascii="Courier New" w:hAnsi="Courier New" w:cs="Courier New" w:hint="default"/>
      </w:rPr>
    </w:lvl>
    <w:lvl w:ilvl="8" w:tplc="0C090005" w:tentative="1">
      <w:start w:val="1"/>
      <w:numFmt w:val="bullet"/>
      <w:lvlText w:val=""/>
      <w:lvlJc w:val="left"/>
      <w:pPr>
        <w:ind w:left="6820" w:hanging="360"/>
      </w:pPr>
      <w:rPr>
        <w:rFonts w:ascii="Wingdings" w:hAnsi="Wingdings" w:hint="default"/>
      </w:rPr>
    </w:lvl>
  </w:abstractNum>
  <w:abstractNum w:abstractNumId="11" w15:restartNumberingAfterBreak="0">
    <w:nsid w:val="0B060C0E"/>
    <w:multiLevelType w:val="multilevel"/>
    <w:tmpl w:val="E6969D00"/>
    <w:lvl w:ilvl="0">
      <w:start w:val="1"/>
      <w:numFmt w:val="bullet"/>
      <w:lvlText w:val=""/>
      <w:lvlJc w:val="left"/>
      <w:pPr>
        <w:tabs>
          <w:tab w:val="num" w:pos="340"/>
        </w:tabs>
        <w:ind w:left="340" w:hanging="340"/>
      </w:pPr>
      <w:rPr>
        <w:rFonts w:ascii="Symbol" w:hAnsi="Symbol" w:hint="default"/>
        <w:color w:val="363534" w:themeColor="text1"/>
        <w:spacing w:val="0"/>
        <w:sz w:val="20"/>
      </w:rPr>
    </w:lvl>
    <w:lvl w:ilvl="1">
      <w:start w:val="1"/>
      <w:numFmt w:val="bullet"/>
      <w:lvlText w:val=""/>
      <w:lvlJc w:val="left"/>
      <w:pPr>
        <w:ind w:left="700" w:hanging="360"/>
      </w:pPr>
      <w:rPr>
        <w:rFonts w:ascii="Wingdings" w:hAnsi="Wingdings" w:hint="default"/>
      </w:rPr>
    </w:lvl>
    <w:lvl w:ilvl="2">
      <w:start w:val="1"/>
      <w:numFmt w:val="lowerRoman"/>
      <w:lvlText w:val="%3."/>
      <w:lvlJc w:val="left"/>
      <w:pPr>
        <w:tabs>
          <w:tab w:val="num" w:pos="1049"/>
        </w:tabs>
        <w:ind w:left="1049" w:hanging="369"/>
      </w:pPr>
      <w:rPr>
        <w:rFonts w:hint="default"/>
        <w:color w:val="363534" w:themeColor="text1"/>
        <w:spacing w:val="0"/>
        <w:position w:val="0"/>
        <w:sz w:val="20"/>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12" w15:restartNumberingAfterBreak="0">
    <w:nsid w:val="0C351215"/>
    <w:multiLevelType w:val="multilevel"/>
    <w:tmpl w:val="3FDEBA7A"/>
    <w:name w:val="DELWPHeadings"/>
    <w:lvl w:ilvl="0">
      <w:start w:val="1"/>
      <w:numFmt w:val="none"/>
      <w:lvlRestart w:val="0"/>
      <w:suff w:val="nothing"/>
      <w:lvlText w:val=""/>
      <w:lvlJc w:val="left"/>
      <w:pPr>
        <w:ind w:left="0" w:firstLine="0"/>
      </w:pPr>
      <w:rPr>
        <w:rFonts w:hint="default"/>
        <w:color w:val="201547" w:themeColor="text2"/>
        <w:sz w:val="40"/>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13"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14" w15:restartNumberingAfterBreak="0">
    <w:nsid w:val="13A37BAE"/>
    <w:multiLevelType w:val="multilevel"/>
    <w:tmpl w:val="1F6A78C4"/>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5" w15:restartNumberingAfterBreak="0">
    <w:nsid w:val="18B764CC"/>
    <w:multiLevelType w:val="multilevel"/>
    <w:tmpl w:val="E6969D00"/>
    <w:lvl w:ilvl="0">
      <w:start w:val="1"/>
      <w:numFmt w:val="bullet"/>
      <w:lvlText w:val=""/>
      <w:lvlJc w:val="left"/>
      <w:pPr>
        <w:tabs>
          <w:tab w:val="num" w:pos="340"/>
        </w:tabs>
        <w:ind w:left="340" w:hanging="340"/>
      </w:pPr>
      <w:rPr>
        <w:rFonts w:ascii="Symbol" w:hAnsi="Symbol" w:hint="default"/>
        <w:color w:val="363534" w:themeColor="text1"/>
        <w:spacing w:val="0"/>
        <w:sz w:val="20"/>
      </w:rPr>
    </w:lvl>
    <w:lvl w:ilvl="1">
      <w:start w:val="1"/>
      <w:numFmt w:val="bullet"/>
      <w:lvlText w:val=""/>
      <w:lvlJc w:val="left"/>
      <w:pPr>
        <w:ind w:left="700" w:hanging="360"/>
      </w:pPr>
      <w:rPr>
        <w:rFonts w:ascii="Wingdings" w:hAnsi="Wingdings" w:hint="default"/>
      </w:rPr>
    </w:lvl>
    <w:lvl w:ilvl="2">
      <w:start w:val="1"/>
      <w:numFmt w:val="lowerRoman"/>
      <w:lvlText w:val="%3."/>
      <w:lvlJc w:val="left"/>
      <w:pPr>
        <w:tabs>
          <w:tab w:val="num" w:pos="1049"/>
        </w:tabs>
        <w:ind w:left="1049" w:hanging="369"/>
      </w:pPr>
      <w:rPr>
        <w:rFonts w:hint="default"/>
        <w:color w:val="363534" w:themeColor="text1"/>
        <w:spacing w:val="0"/>
        <w:position w:val="0"/>
        <w:sz w:val="20"/>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16" w15:restartNumberingAfterBreak="0">
    <w:nsid w:val="192B32E9"/>
    <w:multiLevelType w:val="hybridMultilevel"/>
    <w:tmpl w:val="B8E6EA9E"/>
    <w:lvl w:ilvl="0" w:tplc="0C090005">
      <w:start w:val="1"/>
      <w:numFmt w:val="bullet"/>
      <w:lvlText w:val=""/>
      <w:lvlJc w:val="left"/>
      <w:pPr>
        <w:ind w:left="1080" w:hanging="360"/>
      </w:pPr>
      <w:rPr>
        <w:rFonts w:ascii="Wingdings" w:hAnsi="Wingdings"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7" w15:restartNumberingAfterBreak="0">
    <w:nsid w:val="19493CEF"/>
    <w:multiLevelType w:val="hybridMultilevel"/>
    <w:tmpl w:val="B87861E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363534"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19" w15:restartNumberingAfterBreak="0">
    <w:nsid w:val="1B4B5257"/>
    <w:multiLevelType w:val="multilevel"/>
    <w:tmpl w:val="29AC0A12"/>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0" w15:restartNumberingAfterBreak="0">
    <w:nsid w:val="1E3C2392"/>
    <w:multiLevelType w:val="multilevel"/>
    <w:tmpl w:val="A3184BAC"/>
    <w:lvl w:ilvl="0">
      <w:start w:val="4"/>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21"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22" w15:restartNumberingAfterBreak="0">
    <w:nsid w:val="1FA8155E"/>
    <w:multiLevelType w:val="hybridMultilevel"/>
    <w:tmpl w:val="CB7CEED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238737FC"/>
    <w:multiLevelType w:val="multilevel"/>
    <w:tmpl w:val="E6969D00"/>
    <w:lvl w:ilvl="0">
      <w:start w:val="1"/>
      <w:numFmt w:val="bullet"/>
      <w:lvlText w:val=""/>
      <w:lvlJc w:val="left"/>
      <w:pPr>
        <w:tabs>
          <w:tab w:val="num" w:pos="340"/>
        </w:tabs>
        <w:ind w:left="340" w:hanging="340"/>
      </w:pPr>
      <w:rPr>
        <w:rFonts w:ascii="Symbol" w:hAnsi="Symbol" w:hint="default"/>
        <w:color w:val="363534" w:themeColor="text1"/>
        <w:spacing w:val="0"/>
        <w:sz w:val="20"/>
      </w:rPr>
    </w:lvl>
    <w:lvl w:ilvl="1">
      <w:start w:val="1"/>
      <w:numFmt w:val="bullet"/>
      <w:lvlText w:val=""/>
      <w:lvlJc w:val="left"/>
      <w:pPr>
        <w:ind w:left="700" w:hanging="360"/>
      </w:pPr>
      <w:rPr>
        <w:rFonts w:ascii="Wingdings" w:hAnsi="Wingdings" w:hint="default"/>
      </w:rPr>
    </w:lvl>
    <w:lvl w:ilvl="2">
      <w:start w:val="1"/>
      <w:numFmt w:val="lowerRoman"/>
      <w:lvlText w:val="%3."/>
      <w:lvlJc w:val="left"/>
      <w:pPr>
        <w:tabs>
          <w:tab w:val="num" w:pos="1049"/>
        </w:tabs>
        <w:ind w:left="1049" w:hanging="369"/>
      </w:pPr>
      <w:rPr>
        <w:rFonts w:hint="default"/>
        <w:color w:val="363534" w:themeColor="text1"/>
        <w:spacing w:val="0"/>
        <w:position w:val="0"/>
        <w:sz w:val="20"/>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24" w15:restartNumberingAfterBreak="0">
    <w:nsid w:val="255C004F"/>
    <w:multiLevelType w:val="hybridMultilevel"/>
    <w:tmpl w:val="35C40B8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363534" w:themeColor="text1"/>
      </w:rPr>
    </w:lvl>
    <w:lvl w:ilvl="2">
      <w:start w:val="1"/>
      <w:numFmt w:val="lowerRoman"/>
      <w:pStyle w:val="PullOutBoxNumbered3"/>
      <w:lvlText w:val="%3."/>
      <w:lvlJc w:val="left"/>
      <w:pPr>
        <w:tabs>
          <w:tab w:val="num" w:pos="1219"/>
        </w:tabs>
        <w:ind w:left="1219" w:hanging="397"/>
      </w:pPr>
      <w:rPr>
        <w:rFonts w:hint="default"/>
        <w:color w:val="363534"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6" w15:restartNumberingAfterBreak="0">
    <w:nsid w:val="374F0EA9"/>
    <w:multiLevelType w:val="multilevel"/>
    <w:tmpl w:val="CA0CE40E"/>
    <w:lvl w:ilvl="0">
      <w:start w:val="1"/>
      <w:numFmt w:val="bullet"/>
      <w:lvlText w:val=""/>
      <w:lvlJc w:val="left"/>
      <w:pPr>
        <w:tabs>
          <w:tab w:val="num" w:pos="340"/>
        </w:tabs>
        <w:ind w:left="340" w:hanging="170"/>
      </w:pPr>
      <w:rPr>
        <w:rFonts w:ascii="Symbol" w:hAnsi="Symbol" w:hint="default"/>
        <w:b w:val="0"/>
        <w:i w:val="0"/>
        <w:color w:val="363534" w:themeColor="text1"/>
        <w:position w:val="0"/>
        <w:sz w:val="20"/>
      </w:rPr>
    </w:lvl>
    <w:lvl w:ilvl="1">
      <w:start w:val="1"/>
      <w:numFmt w:val="bullet"/>
      <w:lvlText w:val=""/>
      <w:lvlJc w:val="left"/>
      <w:pPr>
        <w:ind w:left="700" w:hanging="360"/>
      </w:pPr>
      <w:rPr>
        <w:rFonts w:ascii="Wingdings" w:hAnsi="Wingdings" w:hint="default"/>
      </w:rPr>
    </w:lvl>
    <w:lvl w:ilvl="2">
      <w:start w:val="1"/>
      <w:numFmt w:val="bullet"/>
      <w:lvlText w:val=""/>
      <w:lvlJc w:val="left"/>
      <w:pPr>
        <w:tabs>
          <w:tab w:val="num" w:pos="680"/>
        </w:tabs>
        <w:ind w:left="680" w:hanging="170"/>
      </w:pPr>
      <w:rPr>
        <w:rFonts w:ascii="Symbol" w:hAnsi="Symbol" w:hint="default"/>
        <w:b w:val="0"/>
        <w:i w:val="0"/>
        <w:color w:val="363534" w:themeColor="text1"/>
        <w:spacing w:val="0"/>
        <w:w w:val="100"/>
        <w:position w:val="3"/>
        <w:sz w:val="18"/>
        <w:szCs w:val="16"/>
      </w:rPr>
    </w:lvl>
    <w:lvl w:ilvl="3">
      <w:start w:val="1"/>
      <w:numFmt w:val="bullet"/>
      <w:lvlText w:val=""/>
      <w:lvlJc w:val="left"/>
      <w:pPr>
        <w:ind w:left="1080" w:hanging="360"/>
      </w:pPr>
      <w:rPr>
        <w:rFonts w:ascii="Wingdings" w:hAnsi="Wingdings" w:hint="default"/>
      </w:rPr>
    </w:lvl>
    <w:lvl w:ilvl="4">
      <w:start w:val="1"/>
      <w:numFmt w:val="none"/>
      <w:lvlText w:val=""/>
      <w:lvlJc w:val="left"/>
      <w:pPr>
        <w:tabs>
          <w:tab w:val="num" w:pos="850"/>
        </w:tabs>
        <w:ind w:left="1020" w:hanging="170"/>
      </w:pPr>
      <w:rPr>
        <w:rFonts w:hint="default"/>
      </w:rPr>
    </w:lvl>
    <w:lvl w:ilvl="5">
      <w:start w:val="1"/>
      <w:numFmt w:val="none"/>
      <w:lvlText w:val=""/>
      <w:lvlJc w:val="left"/>
      <w:pPr>
        <w:tabs>
          <w:tab w:val="num" w:pos="1020"/>
        </w:tabs>
        <w:ind w:left="1190" w:hanging="170"/>
      </w:pPr>
      <w:rPr>
        <w:rFonts w:hint="default"/>
      </w:rPr>
    </w:lvl>
    <w:lvl w:ilvl="6">
      <w:start w:val="1"/>
      <w:numFmt w:val="none"/>
      <w:lvlText w:val=""/>
      <w:lvlJc w:val="left"/>
      <w:pPr>
        <w:tabs>
          <w:tab w:val="num" w:pos="1190"/>
        </w:tabs>
        <w:ind w:left="1360" w:hanging="170"/>
      </w:pPr>
      <w:rPr>
        <w:rFonts w:hint="default"/>
      </w:rPr>
    </w:lvl>
    <w:lvl w:ilvl="7">
      <w:start w:val="1"/>
      <w:numFmt w:val="none"/>
      <w:lvlText w:val=""/>
      <w:lvlJc w:val="left"/>
      <w:pPr>
        <w:tabs>
          <w:tab w:val="num" w:pos="1360"/>
        </w:tabs>
        <w:ind w:left="1530" w:hanging="170"/>
      </w:pPr>
      <w:rPr>
        <w:rFonts w:hint="default"/>
      </w:rPr>
    </w:lvl>
    <w:lvl w:ilvl="8">
      <w:start w:val="1"/>
      <w:numFmt w:val="none"/>
      <w:lvlText w:val=""/>
      <w:lvlJc w:val="left"/>
      <w:pPr>
        <w:tabs>
          <w:tab w:val="num" w:pos="1530"/>
        </w:tabs>
        <w:ind w:left="1700" w:hanging="170"/>
      </w:pPr>
      <w:rPr>
        <w:rFonts w:hint="default"/>
      </w:rPr>
    </w:lvl>
  </w:abstractNum>
  <w:abstractNum w:abstractNumId="27"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363534"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363534"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363534"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8" w15:restartNumberingAfterBreak="0">
    <w:nsid w:val="3A505378"/>
    <w:multiLevelType w:val="multilevel"/>
    <w:tmpl w:val="40F457D2"/>
    <w:name w:val="JemenaBullets"/>
    <w:lvl w:ilvl="0">
      <w:start w:val="1"/>
      <w:numFmt w:val="bullet"/>
      <w:lvlText w:val=""/>
      <w:lvlJc w:val="left"/>
      <w:pPr>
        <w:tabs>
          <w:tab w:val="num" w:pos="340"/>
        </w:tabs>
        <w:ind w:left="340" w:hanging="340"/>
      </w:pPr>
      <w:rPr>
        <w:rFonts w:ascii="Symbol" w:hAnsi="Symbol" w:hint="default"/>
        <w:color w:val="auto"/>
        <w:position w:val="0"/>
        <w:sz w:val="16"/>
      </w:rPr>
    </w:lvl>
    <w:lvl w:ilvl="1">
      <w:start w:val="1"/>
      <w:numFmt w:val="bullet"/>
      <w:lvlRestart w:val="0"/>
      <w:lvlText w:val=""/>
      <w:lvlJc w:val="left"/>
      <w:pPr>
        <w:tabs>
          <w:tab w:val="num" w:pos="851"/>
        </w:tabs>
        <w:ind w:left="851" w:hanging="426"/>
      </w:pPr>
      <w:rPr>
        <w:rFonts w:ascii="Webdings" w:hAnsi="Webdings" w:hint="default"/>
        <w:color w:val="auto"/>
      </w:rPr>
    </w:lvl>
    <w:lvl w:ilvl="2">
      <w:start w:val="1"/>
      <w:numFmt w:val="bullet"/>
      <w:lvlRestart w:val="0"/>
      <w:lvlText w:val="–"/>
      <w:lvlJc w:val="left"/>
      <w:pPr>
        <w:tabs>
          <w:tab w:val="num" w:pos="1276"/>
        </w:tabs>
        <w:ind w:left="1276" w:hanging="425"/>
      </w:pPr>
      <w:rPr>
        <w:rFonts w:ascii="Arial" w:hAnsi="Arial" w:hint="default"/>
        <w:color w:val="auto"/>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9" w15:restartNumberingAfterBreak="0">
    <w:nsid w:val="3C4C5E39"/>
    <w:multiLevelType w:val="hybridMultilevel"/>
    <w:tmpl w:val="38B867E4"/>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30"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1" w15:restartNumberingAfterBreak="0">
    <w:nsid w:val="41F21788"/>
    <w:multiLevelType w:val="multilevel"/>
    <w:tmpl w:val="AEEC30DE"/>
    <w:lvl w:ilvl="0">
      <w:start w:val="1"/>
      <w:numFmt w:val="bullet"/>
      <w:pStyle w:val="SmallBullet"/>
      <w:lvlText w:val="•"/>
      <w:lvlJc w:val="left"/>
      <w:pPr>
        <w:ind w:left="170" w:hanging="170"/>
      </w:pPr>
      <w:rPr>
        <w:rFonts w:ascii="Arial" w:hAnsi="Arial" w:hint="default"/>
        <w:color w:val="363534" w:themeColor="text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2" w15:restartNumberingAfterBreak="0">
    <w:nsid w:val="46A03B4B"/>
    <w:multiLevelType w:val="multilevel"/>
    <w:tmpl w:val="E6969D00"/>
    <w:lvl w:ilvl="0">
      <w:start w:val="1"/>
      <w:numFmt w:val="bullet"/>
      <w:lvlText w:val=""/>
      <w:lvlJc w:val="left"/>
      <w:pPr>
        <w:tabs>
          <w:tab w:val="num" w:pos="340"/>
        </w:tabs>
        <w:ind w:left="340" w:hanging="340"/>
      </w:pPr>
      <w:rPr>
        <w:rFonts w:ascii="Symbol" w:hAnsi="Symbol" w:hint="default"/>
        <w:color w:val="363534" w:themeColor="text1"/>
        <w:spacing w:val="0"/>
        <w:sz w:val="20"/>
      </w:rPr>
    </w:lvl>
    <w:lvl w:ilvl="1">
      <w:start w:val="1"/>
      <w:numFmt w:val="bullet"/>
      <w:lvlText w:val=""/>
      <w:lvlJc w:val="left"/>
      <w:pPr>
        <w:ind w:left="700" w:hanging="360"/>
      </w:pPr>
      <w:rPr>
        <w:rFonts w:ascii="Wingdings" w:hAnsi="Wingdings" w:hint="default"/>
      </w:rPr>
    </w:lvl>
    <w:lvl w:ilvl="2">
      <w:start w:val="1"/>
      <w:numFmt w:val="lowerRoman"/>
      <w:lvlText w:val="%3."/>
      <w:lvlJc w:val="left"/>
      <w:pPr>
        <w:tabs>
          <w:tab w:val="num" w:pos="1049"/>
        </w:tabs>
        <w:ind w:left="1049" w:hanging="369"/>
      </w:pPr>
      <w:rPr>
        <w:rFonts w:hint="default"/>
        <w:color w:val="363534" w:themeColor="text1"/>
        <w:spacing w:val="0"/>
        <w:position w:val="0"/>
        <w:sz w:val="20"/>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33" w15:restartNumberingAfterBreak="0">
    <w:nsid w:val="49685C43"/>
    <w:multiLevelType w:val="hybridMultilevel"/>
    <w:tmpl w:val="79B6DFB6"/>
    <w:lvl w:ilvl="0" w:tplc="0C09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4" w15:restartNumberingAfterBreak="0">
    <w:nsid w:val="4BA40A11"/>
    <w:multiLevelType w:val="multilevel"/>
    <w:tmpl w:val="A03CB826"/>
    <w:lvl w:ilvl="0">
      <w:start w:val="2"/>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35" w15:restartNumberingAfterBreak="0">
    <w:nsid w:val="4D545EC4"/>
    <w:multiLevelType w:val="multilevel"/>
    <w:tmpl w:val="1864068A"/>
    <w:name w:val="HighlightBoxBullet"/>
    <w:lvl w:ilvl="0">
      <w:start w:val="1"/>
      <w:numFmt w:val="bullet"/>
      <w:lvlRestart w:val="0"/>
      <w:pStyle w:val="HighlightBoxBullet"/>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36" w15:restartNumberingAfterBreak="0">
    <w:nsid w:val="4D673F6C"/>
    <w:multiLevelType w:val="hybridMultilevel"/>
    <w:tmpl w:val="C322805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512536C5"/>
    <w:multiLevelType w:val="multilevel"/>
    <w:tmpl w:val="D97E5BB2"/>
    <w:name w:val="PBNumbering"/>
    <w:lvl w:ilvl="0">
      <w:start w:val="1"/>
      <w:numFmt w:val="decimal"/>
      <w:lvlText w:val="%1."/>
      <w:lvlJc w:val="left"/>
      <w:pPr>
        <w:tabs>
          <w:tab w:val="num" w:pos="425"/>
        </w:tabs>
        <w:ind w:left="425" w:hanging="425"/>
      </w:pPr>
      <w:rPr>
        <w:rFonts w:hint="default"/>
      </w:rPr>
    </w:lvl>
    <w:lvl w:ilvl="1">
      <w:start w:val="1"/>
      <w:numFmt w:val="lowerLetter"/>
      <w:lvlText w:val="%2)"/>
      <w:lvlJc w:val="left"/>
      <w:pPr>
        <w:tabs>
          <w:tab w:val="num" w:pos="851"/>
        </w:tabs>
        <w:ind w:left="851" w:hanging="426"/>
      </w:pPr>
      <w:rPr>
        <w:rFonts w:hint="default"/>
      </w:rPr>
    </w:lvl>
    <w:lvl w:ilvl="2">
      <w:start w:val="1"/>
      <w:numFmt w:val="lowerRoman"/>
      <w:lvlText w:val="%3)"/>
      <w:lvlJc w:val="left"/>
      <w:pPr>
        <w:tabs>
          <w:tab w:val="num" w:pos="1276"/>
        </w:tabs>
        <w:ind w:left="1276" w:hanging="425"/>
      </w:pPr>
      <w:rPr>
        <w:rFonts w:hint="default"/>
      </w:rPr>
    </w:lvl>
    <w:lvl w:ilvl="3">
      <w:start w:val="1"/>
      <w:numFmt w:val="bullet"/>
      <w:lvlText w:val="–"/>
      <w:lvlJc w:val="left"/>
      <w:pPr>
        <w:tabs>
          <w:tab w:val="num" w:pos="1559"/>
        </w:tabs>
        <w:ind w:left="1559" w:hanging="283"/>
      </w:pPr>
      <w:rPr>
        <w:rFonts w:ascii="Arial" w:hAnsi="Arial" w:hint="default"/>
      </w:rPr>
    </w:lvl>
    <w:lvl w:ilvl="4">
      <w:start w:val="1"/>
      <w:numFmt w:val="none"/>
      <w:lvlText w:val=""/>
      <w:lvlJc w:val="left"/>
      <w:pPr>
        <w:tabs>
          <w:tab w:val="num" w:pos="1800"/>
        </w:tabs>
        <w:ind w:left="-32767" w:firstLine="0"/>
      </w:pPr>
      <w:rPr>
        <w:rFonts w:hint="default"/>
      </w:rPr>
    </w:lvl>
    <w:lvl w:ilvl="5">
      <w:start w:val="1"/>
      <w:numFmt w:val="none"/>
      <w:lvlText w:val="(%6)"/>
      <w:lvlJc w:val="left"/>
      <w:pPr>
        <w:tabs>
          <w:tab w:val="num" w:pos="2160"/>
        </w:tabs>
        <w:ind w:left="-32767" w:firstLine="0"/>
      </w:pPr>
      <w:rPr>
        <w:rFonts w:hint="default"/>
      </w:rPr>
    </w:lvl>
    <w:lvl w:ilvl="6">
      <w:start w:val="1"/>
      <w:numFmt w:val="none"/>
      <w:lvlText w:val="%7"/>
      <w:lvlJc w:val="left"/>
      <w:pPr>
        <w:tabs>
          <w:tab w:val="num" w:pos="2520"/>
        </w:tabs>
        <w:ind w:left="-32767" w:firstLine="0"/>
      </w:pPr>
      <w:rPr>
        <w:rFonts w:hint="default"/>
      </w:rPr>
    </w:lvl>
    <w:lvl w:ilvl="7">
      <w:start w:val="1"/>
      <w:numFmt w:val="none"/>
      <w:lvlText w:val=""/>
      <w:lvlJc w:val="left"/>
      <w:pPr>
        <w:tabs>
          <w:tab w:val="num" w:pos="2880"/>
        </w:tabs>
        <w:ind w:left="-32767" w:firstLine="0"/>
      </w:pPr>
      <w:rPr>
        <w:rFonts w:hint="default"/>
      </w:rPr>
    </w:lvl>
    <w:lvl w:ilvl="8">
      <w:start w:val="1"/>
      <w:numFmt w:val="none"/>
      <w:lvlText w:val="%9."/>
      <w:lvlJc w:val="left"/>
      <w:pPr>
        <w:tabs>
          <w:tab w:val="num" w:pos="3240"/>
        </w:tabs>
        <w:ind w:left="-32767" w:firstLine="0"/>
      </w:pPr>
      <w:rPr>
        <w:rFonts w:hint="default"/>
      </w:rPr>
    </w:lvl>
  </w:abstractNum>
  <w:abstractNum w:abstractNumId="38" w15:restartNumberingAfterBreak="0">
    <w:nsid w:val="515E53D8"/>
    <w:multiLevelType w:val="multilevel"/>
    <w:tmpl w:val="71A64D76"/>
    <w:name w:val="ACHM Main Numbering"/>
    <w:lvl w:ilvl="0">
      <w:start w:val="1"/>
      <w:numFmt w:val="none"/>
      <w:suff w:val="nothing"/>
      <w:lvlText w:val=""/>
      <w:lvlJc w:val="left"/>
      <w:pPr>
        <w:ind w:left="0" w:firstLine="0"/>
      </w:pPr>
      <w:rPr>
        <w:rFonts w:hint="default"/>
      </w:rPr>
    </w:lvl>
    <w:lvl w:ilvl="1">
      <w:start w:val="1"/>
      <w:numFmt w:val="decimal"/>
      <w:lvlText w:val="%1%2."/>
      <w:lvlJc w:val="left"/>
      <w:pPr>
        <w:tabs>
          <w:tab w:val="num" w:pos="397"/>
        </w:tabs>
        <w:ind w:left="397" w:hanging="397"/>
      </w:pPr>
      <w:rPr>
        <w:rFonts w:hint="default"/>
        <w:b w:val="0"/>
        <w:i w:val="0"/>
      </w:rPr>
    </w:lvl>
    <w:lvl w:ilvl="2">
      <w:start w:val="1"/>
      <w:numFmt w:val="lowerLetter"/>
      <w:lvlText w:val="%3."/>
      <w:lvlJc w:val="left"/>
      <w:pPr>
        <w:tabs>
          <w:tab w:val="num" w:pos="794"/>
        </w:tabs>
        <w:ind w:left="794" w:hanging="397"/>
      </w:pPr>
      <w:rPr>
        <w:rFonts w:hint="default"/>
        <w:b w:val="0"/>
        <w:i w:val="0"/>
        <w:spacing w:val="-6"/>
      </w:rPr>
    </w:lvl>
    <w:lvl w:ilvl="3">
      <w:start w:val="1"/>
      <w:numFmt w:val="bullet"/>
      <w:lvlText w:val=""/>
      <w:lvlJc w:val="left"/>
      <w:pPr>
        <w:tabs>
          <w:tab w:val="num" w:pos="1191"/>
        </w:tabs>
        <w:ind w:left="1191" w:hanging="397"/>
      </w:pPr>
      <w:rPr>
        <w:rFonts w:ascii="Symbol" w:hAnsi="Symbol" w:hint="default"/>
        <w:b w:val="0"/>
        <w:i w:val="0"/>
      </w:rPr>
    </w:lvl>
    <w:lvl w:ilvl="4">
      <w:start w:val="1"/>
      <w:numFmt w:val="none"/>
      <w:lvlText w:val=""/>
      <w:lvlJc w:val="left"/>
      <w:pPr>
        <w:tabs>
          <w:tab w:val="num" w:pos="936"/>
        </w:tabs>
        <w:ind w:left="936" w:hanging="454"/>
      </w:pPr>
      <w:rPr>
        <w:rFonts w:hint="default"/>
      </w:rPr>
    </w:lvl>
    <w:lvl w:ilvl="5">
      <w:start w:val="1"/>
      <w:numFmt w:val="none"/>
      <w:lvlText w:val=""/>
      <w:lvlJc w:val="left"/>
      <w:pPr>
        <w:tabs>
          <w:tab w:val="num" w:pos="1418"/>
        </w:tabs>
        <w:ind w:left="1418" w:hanging="482"/>
      </w:pPr>
      <w:rPr>
        <w:rFonts w:hint="default"/>
      </w:rPr>
    </w:lvl>
    <w:lvl w:ilvl="6">
      <w:start w:val="1"/>
      <w:numFmt w:val="none"/>
      <w:lvlText w:val=""/>
      <w:lvlJc w:val="left"/>
      <w:pPr>
        <w:tabs>
          <w:tab w:val="num" w:pos="482"/>
        </w:tabs>
        <w:ind w:left="482" w:hanging="482"/>
      </w:pPr>
      <w:rPr>
        <w:rFonts w:hint="default"/>
      </w:rPr>
    </w:lvl>
    <w:lvl w:ilvl="7">
      <w:start w:val="1"/>
      <w:numFmt w:val="decimal"/>
      <w:lvlText w:val="%1"/>
      <w:lvlJc w:val="left"/>
      <w:pPr>
        <w:tabs>
          <w:tab w:val="num" w:pos="1440"/>
        </w:tabs>
        <w:ind w:left="1440" w:hanging="1440"/>
      </w:pPr>
      <w:rPr>
        <w:rFonts w:hint="default"/>
      </w:rPr>
    </w:lvl>
    <w:lvl w:ilvl="8">
      <w:start w:val="1"/>
      <w:numFmt w:val="decimal"/>
      <w:lvlText w:val="%1"/>
      <w:lvlJc w:val="left"/>
      <w:pPr>
        <w:tabs>
          <w:tab w:val="num" w:pos="1584"/>
        </w:tabs>
        <w:ind w:left="1584" w:hanging="1584"/>
      </w:pPr>
      <w:rPr>
        <w:rFonts w:hint="default"/>
      </w:rPr>
    </w:lvl>
  </w:abstractNum>
  <w:abstractNum w:abstractNumId="39" w15:restartNumberingAfterBreak="0">
    <w:nsid w:val="5AF77DDA"/>
    <w:multiLevelType w:val="hybridMultilevel"/>
    <w:tmpl w:val="83FCD75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5D0540A9"/>
    <w:multiLevelType w:val="multilevel"/>
    <w:tmpl w:val="8AEA9E2A"/>
    <w:name w:val="DEPIAppendices"/>
    <w:lvl w:ilvl="0">
      <w:start w:val="1"/>
      <w:numFmt w:val="upperLetter"/>
      <w:pStyle w:val="Heading8"/>
      <w:lvlText w:val="Appendix %1"/>
      <w:lvlJc w:val="left"/>
      <w:pPr>
        <w:tabs>
          <w:tab w:val="num" w:pos="3686"/>
        </w:tabs>
        <w:ind w:left="3686" w:hanging="2552"/>
      </w:pPr>
      <w:rPr>
        <w:rFonts w:hint="default"/>
        <w:b/>
        <w:i w:val="0"/>
        <w:sz w:val="40"/>
      </w:rPr>
    </w:lvl>
    <w:lvl w:ilvl="1">
      <w:start w:val="1"/>
      <w:numFmt w:val="none"/>
      <w:lvlText w:val=""/>
      <w:lvlJc w:val="left"/>
      <w:pPr>
        <w:tabs>
          <w:tab w:val="num" w:pos="765"/>
        </w:tabs>
        <w:ind w:left="765" w:hanging="765"/>
      </w:pPr>
      <w:rPr>
        <w:rFonts w:hint="default"/>
        <w:sz w:val="26"/>
      </w:rPr>
    </w:lvl>
    <w:lvl w:ilvl="2">
      <w:start w:val="1"/>
      <w:numFmt w:val="decimal"/>
      <w:lvlText w:val="%1%2.%3"/>
      <w:lvlJc w:val="left"/>
      <w:pPr>
        <w:tabs>
          <w:tab w:val="num" w:pos="765"/>
        </w:tabs>
        <w:ind w:left="765" w:hanging="765"/>
      </w:pPr>
      <w:rPr>
        <w:rFonts w:hint="default"/>
      </w:rPr>
    </w:lvl>
    <w:lvl w:ilvl="3">
      <w:start w:val="1"/>
      <w:numFmt w:val="decimal"/>
      <w:lvlText w:val="%1%2.%3.%4"/>
      <w:lvlJc w:val="left"/>
      <w:pPr>
        <w:tabs>
          <w:tab w:val="num" w:pos="765"/>
        </w:tabs>
        <w:ind w:left="765" w:hanging="765"/>
      </w:pPr>
      <w:rPr>
        <w:rFonts w:hint="default"/>
      </w:rPr>
    </w:lvl>
    <w:lvl w:ilvl="4">
      <w:start w:val="1"/>
      <w:numFmt w:val="decimal"/>
      <w:lvlText w:val="%1%2.%3.%4.%5"/>
      <w:lvlJc w:val="left"/>
      <w:pPr>
        <w:tabs>
          <w:tab w:val="num" w:pos="1134"/>
        </w:tabs>
        <w:ind w:left="1134" w:hanging="1134"/>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1" w15:restartNumberingAfterBreak="0">
    <w:nsid w:val="5E936923"/>
    <w:multiLevelType w:val="multilevel"/>
    <w:tmpl w:val="6D605DA0"/>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2" w15:restartNumberingAfterBreak="0">
    <w:nsid w:val="5F8002F6"/>
    <w:multiLevelType w:val="multilevel"/>
    <w:tmpl w:val="4150EDFC"/>
    <w:lvl w:ilvl="0">
      <w:start w:val="1"/>
      <w:numFmt w:val="bullet"/>
      <w:lvlText w:val=""/>
      <w:lvlJc w:val="left"/>
      <w:pPr>
        <w:tabs>
          <w:tab w:val="num" w:pos="340"/>
        </w:tabs>
        <w:ind w:left="340" w:hanging="170"/>
      </w:pPr>
      <w:rPr>
        <w:rFonts w:ascii="Symbol" w:hAnsi="Symbol" w:hint="default"/>
        <w:b w:val="0"/>
        <w:i w:val="0"/>
        <w:color w:val="363534" w:themeColor="text1"/>
        <w:position w:val="0"/>
        <w:sz w:val="20"/>
      </w:rPr>
    </w:lvl>
    <w:lvl w:ilvl="1">
      <w:start w:val="1"/>
      <w:numFmt w:val="bullet"/>
      <w:lvlText w:val=""/>
      <w:lvlJc w:val="left"/>
      <w:pPr>
        <w:ind w:left="700" w:hanging="360"/>
      </w:pPr>
      <w:rPr>
        <w:rFonts w:ascii="Wingdings" w:hAnsi="Wingdings" w:hint="default"/>
      </w:rPr>
    </w:lvl>
    <w:lvl w:ilvl="2">
      <w:start w:val="1"/>
      <w:numFmt w:val="bullet"/>
      <w:lvlText w:val=""/>
      <w:lvlJc w:val="left"/>
      <w:pPr>
        <w:tabs>
          <w:tab w:val="num" w:pos="680"/>
        </w:tabs>
        <w:ind w:left="680" w:hanging="170"/>
      </w:pPr>
      <w:rPr>
        <w:rFonts w:ascii="Symbol" w:hAnsi="Symbol" w:hint="default"/>
        <w:b w:val="0"/>
        <w:i w:val="0"/>
        <w:color w:val="363534" w:themeColor="text1"/>
        <w:spacing w:val="0"/>
        <w:w w:val="100"/>
        <w:position w:val="3"/>
        <w:sz w:val="18"/>
        <w:szCs w:val="16"/>
      </w:rPr>
    </w:lvl>
    <w:lvl w:ilvl="3">
      <w:start w:val="1"/>
      <w:numFmt w:val="bullet"/>
      <w:lvlText w:val=""/>
      <w:lvlJc w:val="left"/>
      <w:pPr>
        <w:ind w:left="1080" w:hanging="360"/>
      </w:pPr>
      <w:rPr>
        <w:rFonts w:ascii="Wingdings" w:hAnsi="Wingdings" w:hint="default"/>
      </w:rPr>
    </w:lvl>
    <w:lvl w:ilvl="4">
      <w:start w:val="1"/>
      <w:numFmt w:val="none"/>
      <w:lvlText w:val=""/>
      <w:lvlJc w:val="left"/>
      <w:pPr>
        <w:tabs>
          <w:tab w:val="num" w:pos="850"/>
        </w:tabs>
        <w:ind w:left="1020" w:hanging="170"/>
      </w:pPr>
      <w:rPr>
        <w:rFonts w:hint="default"/>
      </w:rPr>
    </w:lvl>
    <w:lvl w:ilvl="5">
      <w:start w:val="1"/>
      <w:numFmt w:val="none"/>
      <w:lvlText w:val=""/>
      <w:lvlJc w:val="left"/>
      <w:pPr>
        <w:tabs>
          <w:tab w:val="num" w:pos="1020"/>
        </w:tabs>
        <w:ind w:left="1190" w:hanging="170"/>
      </w:pPr>
      <w:rPr>
        <w:rFonts w:hint="default"/>
      </w:rPr>
    </w:lvl>
    <w:lvl w:ilvl="6">
      <w:start w:val="1"/>
      <w:numFmt w:val="none"/>
      <w:lvlText w:val=""/>
      <w:lvlJc w:val="left"/>
      <w:pPr>
        <w:tabs>
          <w:tab w:val="num" w:pos="1190"/>
        </w:tabs>
        <w:ind w:left="1360" w:hanging="170"/>
      </w:pPr>
      <w:rPr>
        <w:rFonts w:hint="default"/>
      </w:rPr>
    </w:lvl>
    <w:lvl w:ilvl="7">
      <w:start w:val="1"/>
      <w:numFmt w:val="none"/>
      <w:lvlText w:val=""/>
      <w:lvlJc w:val="left"/>
      <w:pPr>
        <w:tabs>
          <w:tab w:val="num" w:pos="1360"/>
        </w:tabs>
        <w:ind w:left="1530" w:hanging="170"/>
      </w:pPr>
      <w:rPr>
        <w:rFonts w:hint="default"/>
      </w:rPr>
    </w:lvl>
    <w:lvl w:ilvl="8">
      <w:start w:val="1"/>
      <w:numFmt w:val="none"/>
      <w:lvlText w:val=""/>
      <w:lvlJc w:val="left"/>
      <w:pPr>
        <w:tabs>
          <w:tab w:val="num" w:pos="1530"/>
        </w:tabs>
        <w:ind w:left="1700" w:hanging="170"/>
      </w:pPr>
      <w:rPr>
        <w:rFonts w:hint="default"/>
      </w:rPr>
    </w:lvl>
  </w:abstractNum>
  <w:abstractNum w:abstractNumId="43" w15:restartNumberingAfterBreak="0">
    <w:nsid w:val="608224BC"/>
    <w:multiLevelType w:val="hybridMultilevel"/>
    <w:tmpl w:val="0D806C1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4" w15:restartNumberingAfterBreak="0">
    <w:nsid w:val="63A869DF"/>
    <w:multiLevelType w:val="multilevel"/>
    <w:tmpl w:val="A4327F04"/>
    <w:name w:val="JemenaHeadings"/>
    <w:lvl w:ilvl="0">
      <w:start w:val="1"/>
      <w:numFmt w:val="decimal"/>
      <w:lvlRestart w:val="0"/>
      <w:lvlText w:val="%1."/>
      <w:lvlJc w:val="left"/>
      <w:pPr>
        <w:tabs>
          <w:tab w:val="num" w:pos="822"/>
        </w:tabs>
        <w:ind w:left="822" w:hanging="822"/>
      </w:pPr>
      <w:rPr>
        <w:rFonts w:hint="default"/>
      </w:rPr>
    </w:lvl>
    <w:lvl w:ilvl="1">
      <w:start w:val="1"/>
      <w:numFmt w:val="decimal"/>
      <w:lvlText w:val="%1.%2"/>
      <w:lvlJc w:val="left"/>
      <w:pPr>
        <w:tabs>
          <w:tab w:val="num" w:pos="822"/>
        </w:tabs>
        <w:ind w:left="822" w:hanging="822"/>
      </w:pPr>
      <w:rPr>
        <w:rFonts w:hint="default"/>
      </w:rPr>
    </w:lvl>
    <w:lvl w:ilvl="2">
      <w:start w:val="1"/>
      <w:numFmt w:val="decimal"/>
      <w:lvlText w:val="%1.%2.%3"/>
      <w:lvlJc w:val="left"/>
      <w:pPr>
        <w:tabs>
          <w:tab w:val="num" w:pos="822"/>
        </w:tabs>
        <w:ind w:left="822" w:hanging="822"/>
      </w:pPr>
      <w:rPr>
        <w:rFonts w:hint="default"/>
      </w:rPr>
    </w:lvl>
    <w:lvl w:ilvl="3">
      <w:start w:val="1"/>
      <w:numFmt w:val="decimal"/>
      <w:suff w:val="space"/>
      <w:lvlText w:val="%1.%2.%3.%4 "/>
      <w:lvlJc w:val="left"/>
      <w:pPr>
        <w:ind w:left="0" w:firstLine="0"/>
      </w:pPr>
      <w:rPr>
        <w:rFonts w:hint="default"/>
      </w:rPr>
    </w:lvl>
    <w:lvl w:ilvl="4">
      <w:start w:val="1"/>
      <w:numFmt w:val="none"/>
      <w:lvlText w:val=""/>
      <w:lvlJc w:val="left"/>
      <w:pPr>
        <w:tabs>
          <w:tab w:val="num" w:pos="1134"/>
        </w:tabs>
        <w:ind w:left="1134" w:hanging="1134"/>
      </w:pPr>
      <w:rPr>
        <w:rFonts w:hint="default"/>
      </w:rPr>
    </w:lvl>
    <w:lvl w:ilvl="5">
      <w:start w:val="1"/>
      <w:numFmt w:val="none"/>
      <w:lvlText w:val="%6"/>
      <w:lvlJc w:val="left"/>
      <w:pPr>
        <w:tabs>
          <w:tab w:val="num" w:pos="1134"/>
        </w:tabs>
        <w:ind w:left="1134" w:hanging="1134"/>
      </w:pPr>
      <w:rPr>
        <w:rFonts w:hint="default"/>
      </w:rPr>
    </w:lvl>
    <w:lvl w:ilvl="6">
      <w:start w:val="1"/>
      <w:numFmt w:val="none"/>
      <w:lvlText w:val=""/>
      <w:lvlJc w:val="left"/>
      <w:pPr>
        <w:tabs>
          <w:tab w:val="num" w:pos="1134"/>
        </w:tabs>
        <w:ind w:left="1134" w:hanging="1134"/>
      </w:pPr>
      <w:rPr>
        <w:rFonts w:hint="default"/>
      </w:rPr>
    </w:lvl>
    <w:lvl w:ilvl="7">
      <w:start w:val="1"/>
      <w:numFmt w:val="none"/>
      <w:lvlText w:val=""/>
      <w:lvlJc w:val="left"/>
      <w:pPr>
        <w:tabs>
          <w:tab w:val="num" w:pos="1134"/>
        </w:tabs>
        <w:ind w:left="1134" w:hanging="1134"/>
      </w:pPr>
      <w:rPr>
        <w:rFonts w:hint="default"/>
      </w:rPr>
    </w:lvl>
    <w:lvl w:ilvl="8">
      <w:start w:val="1"/>
      <w:numFmt w:val="none"/>
      <w:lvlText w:val=""/>
      <w:lvlJc w:val="left"/>
      <w:pPr>
        <w:tabs>
          <w:tab w:val="num" w:pos="1134"/>
        </w:tabs>
        <w:ind w:left="1134" w:hanging="1134"/>
      </w:pPr>
      <w:rPr>
        <w:rFonts w:hint="default"/>
      </w:rPr>
    </w:lvl>
  </w:abstractNum>
  <w:abstractNum w:abstractNumId="45"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46"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363534"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7" w15:restartNumberingAfterBreak="0">
    <w:nsid w:val="734917B7"/>
    <w:multiLevelType w:val="hybridMultilevel"/>
    <w:tmpl w:val="163C83E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8" w15:restartNumberingAfterBreak="0">
    <w:nsid w:val="7839021E"/>
    <w:multiLevelType w:val="multilevel"/>
    <w:tmpl w:val="6EF427BC"/>
    <w:lvl w:ilvl="0">
      <w:start w:val="1"/>
      <w:numFmt w:val="bullet"/>
      <w:lvlText w:val=""/>
      <w:lvlJc w:val="left"/>
      <w:pPr>
        <w:tabs>
          <w:tab w:val="num" w:pos="340"/>
        </w:tabs>
        <w:ind w:left="340" w:hanging="340"/>
      </w:pPr>
      <w:rPr>
        <w:rFonts w:ascii="Symbol" w:hAnsi="Symbol" w:hint="default"/>
        <w:color w:val="363534" w:themeColor="text1"/>
        <w:spacing w:val="0"/>
        <w:sz w:val="20"/>
      </w:rPr>
    </w:lvl>
    <w:lvl w:ilvl="1">
      <w:start w:val="1"/>
      <w:numFmt w:val="bullet"/>
      <w:pStyle w:val="ListNumber2"/>
      <w:lvlText w:val=""/>
      <w:lvlJc w:val="left"/>
      <w:pPr>
        <w:ind w:left="700" w:hanging="360"/>
      </w:pPr>
      <w:rPr>
        <w:rFonts w:ascii="Symbol" w:hAnsi="Symbol" w:hint="default"/>
      </w:rPr>
    </w:lvl>
    <w:lvl w:ilvl="2">
      <w:start w:val="1"/>
      <w:numFmt w:val="lowerRoman"/>
      <w:pStyle w:val="ListNumber3"/>
      <w:lvlText w:val="%3."/>
      <w:lvlJc w:val="left"/>
      <w:pPr>
        <w:tabs>
          <w:tab w:val="num" w:pos="1049"/>
        </w:tabs>
        <w:ind w:left="1049" w:hanging="369"/>
      </w:pPr>
      <w:rPr>
        <w:rFonts w:hint="default"/>
        <w:color w:val="363534" w:themeColor="text1"/>
        <w:spacing w:val="0"/>
        <w:position w:val="0"/>
        <w:sz w:val="20"/>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49" w15:restartNumberingAfterBreak="0">
    <w:nsid w:val="7BAA6C2A"/>
    <w:multiLevelType w:val="multilevel"/>
    <w:tmpl w:val="B1CEBA1A"/>
    <w:lvl w:ilvl="0">
      <w:start w:val="3"/>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num w:numId="1" w16cid:durableId="2062557567">
    <w:abstractNumId w:val="30"/>
  </w:num>
  <w:num w:numId="2" w16cid:durableId="443769210">
    <w:abstractNumId w:val="45"/>
  </w:num>
  <w:num w:numId="3" w16cid:durableId="1414158567">
    <w:abstractNumId w:val="40"/>
  </w:num>
  <w:num w:numId="4" w16cid:durableId="176696959">
    <w:abstractNumId w:val="25"/>
  </w:num>
  <w:num w:numId="5" w16cid:durableId="257837588">
    <w:abstractNumId w:val="13"/>
  </w:num>
  <w:num w:numId="6" w16cid:durableId="1242182787">
    <w:abstractNumId w:val="46"/>
  </w:num>
  <w:num w:numId="7" w16cid:durableId="2023315003">
    <w:abstractNumId w:val="18"/>
  </w:num>
  <w:num w:numId="8" w16cid:durableId="761219566">
    <w:abstractNumId w:val="27"/>
  </w:num>
  <w:num w:numId="9" w16cid:durableId="420684252">
    <w:abstractNumId w:val="21"/>
  </w:num>
  <w:num w:numId="10" w16cid:durableId="2074544247">
    <w:abstractNumId w:val="48"/>
  </w:num>
  <w:num w:numId="11" w16cid:durableId="2083718770">
    <w:abstractNumId w:val="31"/>
  </w:num>
  <w:num w:numId="12" w16cid:durableId="2106413837">
    <w:abstractNumId w:val="35"/>
  </w:num>
  <w:num w:numId="13" w16cid:durableId="998924817">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2123375873">
    <w:abstractNumId w:val="39"/>
  </w:num>
  <w:num w:numId="15" w16cid:durableId="1978417954">
    <w:abstractNumId w:val="22"/>
  </w:num>
  <w:num w:numId="16" w16cid:durableId="61218276">
    <w:abstractNumId w:val="5"/>
  </w:num>
  <w:num w:numId="17" w16cid:durableId="1078987161">
    <w:abstractNumId w:val="1"/>
  </w:num>
  <w:num w:numId="18" w16cid:durableId="1986815288">
    <w:abstractNumId w:val="47"/>
  </w:num>
  <w:num w:numId="19" w16cid:durableId="461582015">
    <w:abstractNumId w:val="10"/>
  </w:num>
  <w:num w:numId="20" w16cid:durableId="86924003">
    <w:abstractNumId w:val="9"/>
  </w:num>
  <w:num w:numId="21" w16cid:durableId="880938418">
    <w:abstractNumId w:val="4"/>
  </w:num>
  <w:num w:numId="22" w16cid:durableId="1274677193">
    <w:abstractNumId w:val="43"/>
  </w:num>
  <w:num w:numId="23" w16cid:durableId="1368722659">
    <w:abstractNumId w:val="7"/>
  </w:num>
  <w:num w:numId="24" w16cid:durableId="887453844">
    <w:abstractNumId w:val="24"/>
  </w:num>
  <w:num w:numId="25" w16cid:durableId="481241235">
    <w:abstractNumId w:val="29"/>
  </w:num>
  <w:num w:numId="26" w16cid:durableId="1900163971">
    <w:abstractNumId w:val="2"/>
  </w:num>
  <w:num w:numId="27" w16cid:durableId="1087654664">
    <w:abstractNumId w:val="33"/>
  </w:num>
  <w:num w:numId="28" w16cid:durableId="706029949">
    <w:abstractNumId w:val="8"/>
  </w:num>
  <w:num w:numId="29" w16cid:durableId="768161074">
    <w:abstractNumId w:val="41"/>
  </w:num>
  <w:num w:numId="30" w16cid:durableId="1785225330">
    <w:abstractNumId w:val="6"/>
  </w:num>
  <w:num w:numId="31" w16cid:durableId="1371417130">
    <w:abstractNumId w:val="19"/>
  </w:num>
  <w:num w:numId="32" w16cid:durableId="1234926874">
    <w:abstractNumId w:val="14"/>
  </w:num>
  <w:num w:numId="33" w16cid:durableId="477115139">
    <w:abstractNumId w:val="34"/>
  </w:num>
  <w:num w:numId="34" w16cid:durableId="2015184214">
    <w:abstractNumId w:val="49"/>
  </w:num>
  <w:num w:numId="35" w16cid:durableId="1034647921">
    <w:abstractNumId w:val="20"/>
  </w:num>
  <w:num w:numId="36" w16cid:durableId="1920865798">
    <w:abstractNumId w:val="17"/>
  </w:num>
  <w:num w:numId="37" w16cid:durableId="1442451328">
    <w:abstractNumId w:val="0"/>
  </w:num>
  <w:num w:numId="38" w16cid:durableId="1737899068">
    <w:abstractNumId w:val="16"/>
  </w:num>
  <w:num w:numId="39" w16cid:durableId="696584548">
    <w:abstractNumId w:val="26"/>
  </w:num>
  <w:num w:numId="40" w16cid:durableId="238486294">
    <w:abstractNumId w:val="3"/>
  </w:num>
  <w:num w:numId="41" w16cid:durableId="1319529563">
    <w:abstractNumId w:val="42"/>
  </w:num>
  <w:num w:numId="42" w16cid:durableId="2005233977">
    <w:abstractNumId w:val="32"/>
  </w:num>
  <w:num w:numId="43" w16cid:durableId="1328627119">
    <w:abstractNumId w:val="15"/>
  </w:num>
  <w:num w:numId="44" w16cid:durableId="1855849571">
    <w:abstractNumId w:val="11"/>
  </w:num>
  <w:num w:numId="45" w16cid:durableId="1606035512">
    <w:abstractNumId w:val="23"/>
  </w:num>
  <w:num w:numId="46" w16cid:durableId="2051107692">
    <w:abstractNumId w:val="36"/>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AU" w:vendorID="64" w:dllVersion="0" w:nlCheck="1" w:checkStyle="0"/>
  <w:activeWritingStyle w:appName="MSWord" w:lang="en-US" w:vendorID="64" w:dllVersion="0" w:nlCheck="1" w:checkStyle="0"/>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567"/>
  <w:evenAndOddHeaders/>
  <w:drawingGridHorizontalSpacing w:val="100"/>
  <w:drawingGridVerticalSpacing w:val="136"/>
  <w:displayHorizontalDrawingGridEvery w:val="0"/>
  <w:displayVerticalDrawingGridEvery w:val="2"/>
  <w:noPunctuationKerning/>
  <w:characterSpacingControl w:val="doNotCompress"/>
  <w:hdrShapeDefaults>
    <o:shapedefaults v:ext="edit" spidmax="2050" style="mso-position-horizontal-relative:page;mso-position-vertical-relative:page" stroke="f">
      <v:stroke on="f"/>
    </o:shapedefaults>
  </w:hdrShapeDefaults>
  <w:footnotePr>
    <w:footnote w:id="-1"/>
    <w:footnote w:id="0"/>
    <w:footnote w:id="1"/>
  </w:footnotePr>
  <w:endnotePr>
    <w:endnote w:id="-1"/>
    <w:endnote w:id="0"/>
    <w:endnote w:id="1"/>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ppendixName" w:val="Appendix"/>
    <w:docVar w:name="Audience" w:val="External"/>
    <w:docVar w:name="CoBrandNumber" w:val="0"/>
    <w:docVar w:name="CoverCoBranded" w:val="False"/>
    <w:docVar w:name="CoverLayout" w:val="Multi"/>
    <w:docVar w:name="CoverProjectBar" w:val="False"/>
    <w:docVar w:name="CoverWebAddress" w:val="False"/>
    <w:docVar w:name="FooterTextAuto" w:val="True"/>
    <w:docVar w:name="Heading1Numbered" w:val="False"/>
    <w:docVar w:name="Heading2Numbered" w:val="False"/>
    <w:docVar w:name="Heading3Numbered" w:val="False"/>
    <w:docVar w:name="Heading4Numbered" w:val="False"/>
    <w:docVar w:name="PageSetup" w:val="Double"/>
    <w:docVar w:name="Theme Color" w:val="Planning"/>
    <w:docVar w:name="TOC" w:val="False"/>
    <w:docVar w:name="TOCNew" w:val="True"/>
    <w:docVar w:name="Version" w:val="1"/>
  </w:docVars>
  <w:rsids>
    <w:rsidRoot w:val="0047667F"/>
    <w:rsid w:val="0000017F"/>
    <w:rsid w:val="00000279"/>
    <w:rsid w:val="000004BD"/>
    <w:rsid w:val="0000091C"/>
    <w:rsid w:val="00000B7A"/>
    <w:rsid w:val="00000C89"/>
    <w:rsid w:val="00000FEB"/>
    <w:rsid w:val="000012BE"/>
    <w:rsid w:val="000015ED"/>
    <w:rsid w:val="00001F76"/>
    <w:rsid w:val="000020AD"/>
    <w:rsid w:val="000024EB"/>
    <w:rsid w:val="0000279C"/>
    <w:rsid w:val="000028B4"/>
    <w:rsid w:val="00002DE1"/>
    <w:rsid w:val="00003960"/>
    <w:rsid w:val="00004237"/>
    <w:rsid w:val="0000456E"/>
    <w:rsid w:val="00004641"/>
    <w:rsid w:val="000047FF"/>
    <w:rsid w:val="0000491E"/>
    <w:rsid w:val="0000493D"/>
    <w:rsid w:val="00004CA4"/>
    <w:rsid w:val="00005261"/>
    <w:rsid w:val="00005647"/>
    <w:rsid w:val="0000591C"/>
    <w:rsid w:val="00006000"/>
    <w:rsid w:val="00006769"/>
    <w:rsid w:val="000068D4"/>
    <w:rsid w:val="00006A2C"/>
    <w:rsid w:val="00006F08"/>
    <w:rsid w:val="000079BC"/>
    <w:rsid w:val="00010A57"/>
    <w:rsid w:val="00010AAD"/>
    <w:rsid w:val="00010E3F"/>
    <w:rsid w:val="00010FAD"/>
    <w:rsid w:val="0001107C"/>
    <w:rsid w:val="000112D6"/>
    <w:rsid w:val="000114BD"/>
    <w:rsid w:val="0001168D"/>
    <w:rsid w:val="000118FD"/>
    <w:rsid w:val="00011F39"/>
    <w:rsid w:val="0001226A"/>
    <w:rsid w:val="00012710"/>
    <w:rsid w:val="00012B94"/>
    <w:rsid w:val="00012C3C"/>
    <w:rsid w:val="00012E66"/>
    <w:rsid w:val="00012EC2"/>
    <w:rsid w:val="00013360"/>
    <w:rsid w:val="0001362A"/>
    <w:rsid w:val="00013741"/>
    <w:rsid w:val="000137F2"/>
    <w:rsid w:val="0001389C"/>
    <w:rsid w:val="0001393A"/>
    <w:rsid w:val="000139FB"/>
    <w:rsid w:val="00013BAE"/>
    <w:rsid w:val="00013DC6"/>
    <w:rsid w:val="0001466C"/>
    <w:rsid w:val="00014BD7"/>
    <w:rsid w:val="00014D05"/>
    <w:rsid w:val="00014E03"/>
    <w:rsid w:val="00014E15"/>
    <w:rsid w:val="00015BB6"/>
    <w:rsid w:val="00016478"/>
    <w:rsid w:val="00016C60"/>
    <w:rsid w:val="000171F8"/>
    <w:rsid w:val="000171FD"/>
    <w:rsid w:val="00017669"/>
    <w:rsid w:val="00017D4D"/>
    <w:rsid w:val="00017D91"/>
    <w:rsid w:val="0002025F"/>
    <w:rsid w:val="00020DB2"/>
    <w:rsid w:val="00021A33"/>
    <w:rsid w:val="00021CF5"/>
    <w:rsid w:val="000222EC"/>
    <w:rsid w:val="0002261E"/>
    <w:rsid w:val="000227DA"/>
    <w:rsid w:val="00022D8C"/>
    <w:rsid w:val="00022E12"/>
    <w:rsid w:val="00022F51"/>
    <w:rsid w:val="000230FD"/>
    <w:rsid w:val="0002325E"/>
    <w:rsid w:val="0002326D"/>
    <w:rsid w:val="00023536"/>
    <w:rsid w:val="000236AE"/>
    <w:rsid w:val="00023AFB"/>
    <w:rsid w:val="00023F44"/>
    <w:rsid w:val="0002404B"/>
    <w:rsid w:val="00024321"/>
    <w:rsid w:val="00024572"/>
    <w:rsid w:val="00024574"/>
    <w:rsid w:val="00024896"/>
    <w:rsid w:val="00024990"/>
    <w:rsid w:val="00024D99"/>
    <w:rsid w:val="00024F2F"/>
    <w:rsid w:val="000251A3"/>
    <w:rsid w:val="00025217"/>
    <w:rsid w:val="0002541C"/>
    <w:rsid w:val="00025A62"/>
    <w:rsid w:val="00025ADB"/>
    <w:rsid w:val="00025F6C"/>
    <w:rsid w:val="00026290"/>
    <w:rsid w:val="000263AA"/>
    <w:rsid w:val="00026700"/>
    <w:rsid w:val="00026706"/>
    <w:rsid w:val="0002674C"/>
    <w:rsid w:val="000268F7"/>
    <w:rsid w:val="00026AC5"/>
    <w:rsid w:val="0002719A"/>
    <w:rsid w:val="0002752C"/>
    <w:rsid w:val="00027779"/>
    <w:rsid w:val="00027D1E"/>
    <w:rsid w:val="00027E13"/>
    <w:rsid w:val="00027EED"/>
    <w:rsid w:val="00027F13"/>
    <w:rsid w:val="000303AC"/>
    <w:rsid w:val="00030692"/>
    <w:rsid w:val="00030749"/>
    <w:rsid w:val="00030C4E"/>
    <w:rsid w:val="0003108C"/>
    <w:rsid w:val="00031190"/>
    <w:rsid w:val="000311A1"/>
    <w:rsid w:val="000312CC"/>
    <w:rsid w:val="000312E9"/>
    <w:rsid w:val="0003164D"/>
    <w:rsid w:val="0003176C"/>
    <w:rsid w:val="0003189F"/>
    <w:rsid w:val="00031F2C"/>
    <w:rsid w:val="000323E0"/>
    <w:rsid w:val="000323EF"/>
    <w:rsid w:val="000327F5"/>
    <w:rsid w:val="0003294B"/>
    <w:rsid w:val="00032D71"/>
    <w:rsid w:val="000330D6"/>
    <w:rsid w:val="00033137"/>
    <w:rsid w:val="00033178"/>
    <w:rsid w:val="00033331"/>
    <w:rsid w:val="000337B7"/>
    <w:rsid w:val="00033A8A"/>
    <w:rsid w:val="000343D6"/>
    <w:rsid w:val="0003442A"/>
    <w:rsid w:val="0003451C"/>
    <w:rsid w:val="00034DCA"/>
    <w:rsid w:val="00034E46"/>
    <w:rsid w:val="00035139"/>
    <w:rsid w:val="00035163"/>
    <w:rsid w:val="000351EF"/>
    <w:rsid w:val="00035B4E"/>
    <w:rsid w:val="00035F72"/>
    <w:rsid w:val="00035FD9"/>
    <w:rsid w:val="000362D6"/>
    <w:rsid w:val="000368AB"/>
    <w:rsid w:val="00036908"/>
    <w:rsid w:val="00036A70"/>
    <w:rsid w:val="00036FBD"/>
    <w:rsid w:val="00037072"/>
    <w:rsid w:val="000378E7"/>
    <w:rsid w:val="0003795C"/>
    <w:rsid w:val="00037CE2"/>
    <w:rsid w:val="00037F49"/>
    <w:rsid w:val="00037F81"/>
    <w:rsid w:val="000401F8"/>
    <w:rsid w:val="00040850"/>
    <w:rsid w:val="00040BDB"/>
    <w:rsid w:val="00040CA2"/>
    <w:rsid w:val="0004176C"/>
    <w:rsid w:val="00041797"/>
    <w:rsid w:val="00041903"/>
    <w:rsid w:val="00041C5B"/>
    <w:rsid w:val="00041CEC"/>
    <w:rsid w:val="00041D37"/>
    <w:rsid w:val="00041D84"/>
    <w:rsid w:val="00041FBF"/>
    <w:rsid w:val="00042132"/>
    <w:rsid w:val="000421D0"/>
    <w:rsid w:val="0004263E"/>
    <w:rsid w:val="000428F7"/>
    <w:rsid w:val="000430CC"/>
    <w:rsid w:val="000430E6"/>
    <w:rsid w:val="000434BD"/>
    <w:rsid w:val="00043650"/>
    <w:rsid w:val="00043A66"/>
    <w:rsid w:val="00043BC5"/>
    <w:rsid w:val="00043E65"/>
    <w:rsid w:val="000441FC"/>
    <w:rsid w:val="000445F0"/>
    <w:rsid w:val="000446A6"/>
    <w:rsid w:val="00044882"/>
    <w:rsid w:val="00044BDC"/>
    <w:rsid w:val="00045097"/>
    <w:rsid w:val="000455E1"/>
    <w:rsid w:val="00045AA1"/>
    <w:rsid w:val="0004622F"/>
    <w:rsid w:val="00046864"/>
    <w:rsid w:val="00046EE3"/>
    <w:rsid w:val="0004728E"/>
    <w:rsid w:val="000473A1"/>
    <w:rsid w:val="0004761D"/>
    <w:rsid w:val="00047C5F"/>
    <w:rsid w:val="00047C72"/>
    <w:rsid w:val="00047CE9"/>
    <w:rsid w:val="00047E19"/>
    <w:rsid w:val="00047FFE"/>
    <w:rsid w:val="000501F1"/>
    <w:rsid w:val="00050257"/>
    <w:rsid w:val="00050487"/>
    <w:rsid w:val="000504A5"/>
    <w:rsid w:val="000507C3"/>
    <w:rsid w:val="00052234"/>
    <w:rsid w:val="000525DD"/>
    <w:rsid w:val="00052630"/>
    <w:rsid w:val="00052825"/>
    <w:rsid w:val="00052AA4"/>
    <w:rsid w:val="00052C61"/>
    <w:rsid w:val="00052CC9"/>
    <w:rsid w:val="00053244"/>
    <w:rsid w:val="00053C43"/>
    <w:rsid w:val="0005434E"/>
    <w:rsid w:val="0005472E"/>
    <w:rsid w:val="000547C6"/>
    <w:rsid w:val="00054AD4"/>
    <w:rsid w:val="00055546"/>
    <w:rsid w:val="0005568C"/>
    <w:rsid w:val="000557B4"/>
    <w:rsid w:val="00055860"/>
    <w:rsid w:val="00055D0B"/>
    <w:rsid w:val="00055E6B"/>
    <w:rsid w:val="000560BA"/>
    <w:rsid w:val="000563FB"/>
    <w:rsid w:val="00056479"/>
    <w:rsid w:val="000570E5"/>
    <w:rsid w:val="00057730"/>
    <w:rsid w:val="00057EB2"/>
    <w:rsid w:val="0006013C"/>
    <w:rsid w:val="00060538"/>
    <w:rsid w:val="00060722"/>
    <w:rsid w:val="00060EE0"/>
    <w:rsid w:val="00060FD9"/>
    <w:rsid w:val="00061573"/>
    <w:rsid w:val="000616D2"/>
    <w:rsid w:val="000617D7"/>
    <w:rsid w:val="000620DA"/>
    <w:rsid w:val="000624FA"/>
    <w:rsid w:val="000626EE"/>
    <w:rsid w:val="00062985"/>
    <w:rsid w:val="0006317A"/>
    <w:rsid w:val="00063623"/>
    <w:rsid w:val="00063D5E"/>
    <w:rsid w:val="00063E71"/>
    <w:rsid w:val="000640A9"/>
    <w:rsid w:val="0006422E"/>
    <w:rsid w:val="00064489"/>
    <w:rsid w:val="00065584"/>
    <w:rsid w:val="000655FD"/>
    <w:rsid w:val="00065A52"/>
    <w:rsid w:val="00065E7A"/>
    <w:rsid w:val="000660C5"/>
    <w:rsid w:val="0006627E"/>
    <w:rsid w:val="00066A1A"/>
    <w:rsid w:val="00066ABF"/>
    <w:rsid w:val="00066F02"/>
    <w:rsid w:val="00067098"/>
    <w:rsid w:val="0006742D"/>
    <w:rsid w:val="000676F8"/>
    <w:rsid w:val="00067769"/>
    <w:rsid w:val="0007036E"/>
    <w:rsid w:val="000704F3"/>
    <w:rsid w:val="00070C97"/>
    <w:rsid w:val="0007112E"/>
    <w:rsid w:val="00071369"/>
    <w:rsid w:val="00071B67"/>
    <w:rsid w:val="00071CA4"/>
    <w:rsid w:val="00071DE2"/>
    <w:rsid w:val="0007202C"/>
    <w:rsid w:val="00072074"/>
    <w:rsid w:val="00072288"/>
    <w:rsid w:val="0007236C"/>
    <w:rsid w:val="00072733"/>
    <w:rsid w:val="00072783"/>
    <w:rsid w:val="00072E02"/>
    <w:rsid w:val="00072E75"/>
    <w:rsid w:val="00073530"/>
    <w:rsid w:val="00073536"/>
    <w:rsid w:val="0007374D"/>
    <w:rsid w:val="00073956"/>
    <w:rsid w:val="00073963"/>
    <w:rsid w:val="000739CC"/>
    <w:rsid w:val="00073A9B"/>
    <w:rsid w:val="00073BBA"/>
    <w:rsid w:val="00073F07"/>
    <w:rsid w:val="00073F9C"/>
    <w:rsid w:val="000742AF"/>
    <w:rsid w:val="00074430"/>
    <w:rsid w:val="00074A1F"/>
    <w:rsid w:val="00074C2B"/>
    <w:rsid w:val="000752FC"/>
    <w:rsid w:val="000758E3"/>
    <w:rsid w:val="00075FED"/>
    <w:rsid w:val="000767F1"/>
    <w:rsid w:val="00076810"/>
    <w:rsid w:val="00076B41"/>
    <w:rsid w:val="0007738E"/>
    <w:rsid w:val="0008006E"/>
    <w:rsid w:val="000802A9"/>
    <w:rsid w:val="0008061A"/>
    <w:rsid w:val="0008129B"/>
    <w:rsid w:val="000816AD"/>
    <w:rsid w:val="00081AD7"/>
    <w:rsid w:val="0008217C"/>
    <w:rsid w:val="0008221A"/>
    <w:rsid w:val="00082224"/>
    <w:rsid w:val="0008252E"/>
    <w:rsid w:val="00082889"/>
    <w:rsid w:val="00082914"/>
    <w:rsid w:val="00082BFA"/>
    <w:rsid w:val="0008309F"/>
    <w:rsid w:val="000838A2"/>
    <w:rsid w:val="00083917"/>
    <w:rsid w:val="00083CD6"/>
    <w:rsid w:val="00083CE0"/>
    <w:rsid w:val="00084187"/>
    <w:rsid w:val="0008431D"/>
    <w:rsid w:val="000846FF"/>
    <w:rsid w:val="00084998"/>
    <w:rsid w:val="00084CB1"/>
    <w:rsid w:val="00085689"/>
    <w:rsid w:val="0008568F"/>
    <w:rsid w:val="0008602D"/>
    <w:rsid w:val="000871CB"/>
    <w:rsid w:val="0008745F"/>
    <w:rsid w:val="000908D6"/>
    <w:rsid w:val="0009125C"/>
    <w:rsid w:val="00091391"/>
    <w:rsid w:val="000913AD"/>
    <w:rsid w:val="0009179E"/>
    <w:rsid w:val="00091F49"/>
    <w:rsid w:val="0009214D"/>
    <w:rsid w:val="000924D2"/>
    <w:rsid w:val="00093051"/>
    <w:rsid w:val="000935F8"/>
    <w:rsid w:val="000938C5"/>
    <w:rsid w:val="00093F02"/>
    <w:rsid w:val="0009409C"/>
    <w:rsid w:val="000948CF"/>
    <w:rsid w:val="00094A84"/>
    <w:rsid w:val="00094F27"/>
    <w:rsid w:val="0009521E"/>
    <w:rsid w:val="000957FE"/>
    <w:rsid w:val="00095AF5"/>
    <w:rsid w:val="00095E8A"/>
    <w:rsid w:val="00096627"/>
    <w:rsid w:val="00096B2D"/>
    <w:rsid w:val="00096B35"/>
    <w:rsid w:val="00097170"/>
    <w:rsid w:val="00097538"/>
    <w:rsid w:val="00097763"/>
    <w:rsid w:val="000979B3"/>
    <w:rsid w:val="00097BCF"/>
    <w:rsid w:val="00097C1B"/>
    <w:rsid w:val="000A0179"/>
    <w:rsid w:val="000A03EF"/>
    <w:rsid w:val="000A04B4"/>
    <w:rsid w:val="000A055B"/>
    <w:rsid w:val="000A059B"/>
    <w:rsid w:val="000A05D6"/>
    <w:rsid w:val="000A09AD"/>
    <w:rsid w:val="000A0C2E"/>
    <w:rsid w:val="000A0D74"/>
    <w:rsid w:val="000A1512"/>
    <w:rsid w:val="000A15E4"/>
    <w:rsid w:val="000A16B0"/>
    <w:rsid w:val="000A20B9"/>
    <w:rsid w:val="000A2315"/>
    <w:rsid w:val="000A28BD"/>
    <w:rsid w:val="000A2A90"/>
    <w:rsid w:val="000A2C62"/>
    <w:rsid w:val="000A2E96"/>
    <w:rsid w:val="000A30F9"/>
    <w:rsid w:val="000A3721"/>
    <w:rsid w:val="000A3841"/>
    <w:rsid w:val="000A3B01"/>
    <w:rsid w:val="000A3F43"/>
    <w:rsid w:val="000A3F4B"/>
    <w:rsid w:val="000A4744"/>
    <w:rsid w:val="000A4C79"/>
    <w:rsid w:val="000A51F3"/>
    <w:rsid w:val="000A5E67"/>
    <w:rsid w:val="000A5EBD"/>
    <w:rsid w:val="000A6267"/>
    <w:rsid w:val="000A63D3"/>
    <w:rsid w:val="000A6592"/>
    <w:rsid w:val="000A6C89"/>
    <w:rsid w:val="000A719A"/>
    <w:rsid w:val="000A73D0"/>
    <w:rsid w:val="000A73DC"/>
    <w:rsid w:val="000A7418"/>
    <w:rsid w:val="000A75EE"/>
    <w:rsid w:val="000A7E08"/>
    <w:rsid w:val="000A7E66"/>
    <w:rsid w:val="000B00B4"/>
    <w:rsid w:val="000B012B"/>
    <w:rsid w:val="000B0536"/>
    <w:rsid w:val="000B06A6"/>
    <w:rsid w:val="000B0899"/>
    <w:rsid w:val="000B0959"/>
    <w:rsid w:val="000B0A6B"/>
    <w:rsid w:val="000B11F1"/>
    <w:rsid w:val="000B127B"/>
    <w:rsid w:val="000B1308"/>
    <w:rsid w:val="000B13DA"/>
    <w:rsid w:val="000B15CC"/>
    <w:rsid w:val="000B1662"/>
    <w:rsid w:val="000B167B"/>
    <w:rsid w:val="000B1700"/>
    <w:rsid w:val="000B1B17"/>
    <w:rsid w:val="000B1B52"/>
    <w:rsid w:val="000B20BF"/>
    <w:rsid w:val="000B2220"/>
    <w:rsid w:val="000B22C0"/>
    <w:rsid w:val="000B2568"/>
    <w:rsid w:val="000B271B"/>
    <w:rsid w:val="000B2D62"/>
    <w:rsid w:val="000B2DE7"/>
    <w:rsid w:val="000B303E"/>
    <w:rsid w:val="000B3831"/>
    <w:rsid w:val="000B391D"/>
    <w:rsid w:val="000B3DC1"/>
    <w:rsid w:val="000B3FB6"/>
    <w:rsid w:val="000B402E"/>
    <w:rsid w:val="000B40D6"/>
    <w:rsid w:val="000B41F6"/>
    <w:rsid w:val="000B44D9"/>
    <w:rsid w:val="000B461D"/>
    <w:rsid w:val="000B46C3"/>
    <w:rsid w:val="000B4CFC"/>
    <w:rsid w:val="000B5144"/>
    <w:rsid w:val="000B5240"/>
    <w:rsid w:val="000B547C"/>
    <w:rsid w:val="000B5504"/>
    <w:rsid w:val="000B561E"/>
    <w:rsid w:val="000B5737"/>
    <w:rsid w:val="000B5EA3"/>
    <w:rsid w:val="000B630F"/>
    <w:rsid w:val="000B669C"/>
    <w:rsid w:val="000B6BF6"/>
    <w:rsid w:val="000B6F43"/>
    <w:rsid w:val="000B7CAB"/>
    <w:rsid w:val="000B7CC2"/>
    <w:rsid w:val="000C005D"/>
    <w:rsid w:val="000C015B"/>
    <w:rsid w:val="000C0411"/>
    <w:rsid w:val="000C0A3E"/>
    <w:rsid w:val="000C193F"/>
    <w:rsid w:val="000C2065"/>
    <w:rsid w:val="000C26FC"/>
    <w:rsid w:val="000C27FF"/>
    <w:rsid w:val="000C2888"/>
    <w:rsid w:val="000C2CCC"/>
    <w:rsid w:val="000C2CD8"/>
    <w:rsid w:val="000C2FC4"/>
    <w:rsid w:val="000C3007"/>
    <w:rsid w:val="000C3077"/>
    <w:rsid w:val="000C317C"/>
    <w:rsid w:val="000C33EB"/>
    <w:rsid w:val="000C36E6"/>
    <w:rsid w:val="000C397F"/>
    <w:rsid w:val="000C3B79"/>
    <w:rsid w:val="000C3C38"/>
    <w:rsid w:val="000C3EA0"/>
    <w:rsid w:val="000C41E0"/>
    <w:rsid w:val="000C41F9"/>
    <w:rsid w:val="000C4231"/>
    <w:rsid w:val="000C436A"/>
    <w:rsid w:val="000C4BA5"/>
    <w:rsid w:val="000C4E6D"/>
    <w:rsid w:val="000C55BE"/>
    <w:rsid w:val="000C57F2"/>
    <w:rsid w:val="000C5A0A"/>
    <w:rsid w:val="000C6231"/>
    <w:rsid w:val="000C707C"/>
    <w:rsid w:val="000C718F"/>
    <w:rsid w:val="000C7611"/>
    <w:rsid w:val="000D050A"/>
    <w:rsid w:val="000D0526"/>
    <w:rsid w:val="000D06EA"/>
    <w:rsid w:val="000D075E"/>
    <w:rsid w:val="000D0CA4"/>
    <w:rsid w:val="000D1355"/>
    <w:rsid w:val="000D13EB"/>
    <w:rsid w:val="000D1A7B"/>
    <w:rsid w:val="000D1E7B"/>
    <w:rsid w:val="000D2071"/>
    <w:rsid w:val="000D2107"/>
    <w:rsid w:val="000D2281"/>
    <w:rsid w:val="000D2340"/>
    <w:rsid w:val="000D2526"/>
    <w:rsid w:val="000D2621"/>
    <w:rsid w:val="000D2813"/>
    <w:rsid w:val="000D2EA1"/>
    <w:rsid w:val="000D3159"/>
    <w:rsid w:val="000D3282"/>
    <w:rsid w:val="000D3409"/>
    <w:rsid w:val="000D3AE8"/>
    <w:rsid w:val="000D3B59"/>
    <w:rsid w:val="000D3D33"/>
    <w:rsid w:val="000D3E39"/>
    <w:rsid w:val="000D3F7B"/>
    <w:rsid w:val="000D405F"/>
    <w:rsid w:val="000D42D6"/>
    <w:rsid w:val="000D456E"/>
    <w:rsid w:val="000D464F"/>
    <w:rsid w:val="000D48F5"/>
    <w:rsid w:val="000D4995"/>
    <w:rsid w:val="000D4EC1"/>
    <w:rsid w:val="000D6DC7"/>
    <w:rsid w:val="000D703A"/>
    <w:rsid w:val="000D7202"/>
    <w:rsid w:val="000D7482"/>
    <w:rsid w:val="000D76D9"/>
    <w:rsid w:val="000D7891"/>
    <w:rsid w:val="000D7E1F"/>
    <w:rsid w:val="000E01C1"/>
    <w:rsid w:val="000E01D0"/>
    <w:rsid w:val="000E03BE"/>
    <w:rsid w:val="000E0FEE"/>
    <w:rsid w:val="000E1779"/>
    <w:rsid w:val="000E1B4A"/>
    <w:rsid w:val="000E1BEC"/>
    <w:rsid w:val="000E1F1D"/>
    <w:rsid w:val="000E21E5"/>
    <w:rsid w:val="000E2207"/>
    <w:rsid w:val="000E24E1"/>
    <w:rsid w:val="000E25A9"/>
    <w:rsid w:val="000E27B6"/>
    <w:rsid w:val="000E2BC6"/>
    <w:rsid w:val="000E2CA7"/>
    <w:rsid w:val="000E2CE7"/>
    <w:rsid w:val="000E33C8"/>
    <w:rsid w:val="000E35C7"/>
    <w:rsid w:val="000E3AF5"/>
    <w:rsid w:val="000E3B96"/>
    <w:rsid w:val="000E4B54"/>
    <w:rsid w:val="000E4C99"/>
    <w:rsid w:val="000E53BD"/>
    <w:rsid w:val="000E55A2"/>
    <w:rsid w:val="000E55D7"/>
    <w:rsid w:val="000E5B5C"/>
    <w:rsid w:val="000E5F4E"/>
    <w:rsid w:val="000E6684"/>
    <w:rsid w:val="000E6762"/>
    <w:rsid w:val="000E6777"/>
    <w:rsid w:val="000E6E7E"/>
    <w:rsid w:val="000E71B8"/>
    <w:rsid w:val="000E7410"/>
    <w:rsid w:val="000E74E7"/>
    <w:rsid w:val="000E7936"/>
    <w:rsid w:val="000F03BC"/>
    <w:rsid w:val="000F0A47"/>
    <w:rsid w:val="000F0D60"/>
    <w:rsid w:val="000F147D"/>
    <w:rsid w:val="000F1A3A"/>
    <w:rsid w:val="000F1A53"/>
    <w:rsid w:val="000F1A5A"/>
    <w:rsid w:val="000F1D45"/>
    <w:rsid w:val="000F1FA4"/>
    <w:rsid w:val="000F2014"/>
    <w:rsid w:val="000F2194"/>
    <w:rsid w:val="000F2285"/>
    <w:rsid w:val="000F24B2"/>
    <w:rsid w:val="000F2712"/>
    <w:rsid w:val="000F306B"/>
    <w:rsid w:val="000F31D9"/>
    <w:rsid w:val="000F376E"/>
    <w:rsid w:val="000F3FC7"/>
    <w:rsid w:val="000F4259"/>
    <w:rsid w:val="000F44D5"/>
    <w:rsid w:val="000F4A13"/>
    <w:rsid w:val="000F4CD5"/>
    <w:rsid w:val="000F5080"/>
    <w:rsid w:val="000F5216"/>
    <w:rsid w:val="000F567F"/>
    <w:rsid w:val="000F5A78"/>
    <w:rsid w:val="000F5E34"/>
    <w:rsid w:val="000F5E5F"/>
    <w:rsid w:val="000F5E8C"/>
    <w:rsid w:val="000F5ED2"/>
    <w:rsid w:val="000F6124"/>
    <w:rsid w:val="000F6801"/>
    <w:rsid w:val="000F6803"/>
    <w:rsid w:val="000F6B8E"/>
    <w:rsid w:val="000F6D60"/>
    <w:rsid w:val="000F6D6B"/>
    <w:rsid w:val="000F7657"/>
    <w:rsid w:val="000F7A4B"/>
    <w:rsid w:val="000F7F8C"/>
    <w:rsid w:val="001000DA"/>
    <w:rsid w:val="00100611"/>
    <w:rsid w:val="001006AD"/>
    <w:rsid w:val="0010072A"/>
    <w:rsid w:val="001009C3"/>
    <w:rsid w:val="00100B5E"/>
    <w:rsid w:val="00100EB0"/>
    <w:rsid w:val="00101435"/>
    <w:rsid w:val="00101451"/>
    <w:rsid w:val="00101B3F"/>
    <w:rsid w:val="0010221B"/>
    <w:rsid w:val="0010306F"/>
    <w:rsid w:val="001031FC"/>
    <w:rsid w:val="0010384A"/>
    <w:rsid w:val="00103AC8"/>
    <w:rsid w:val="00103D11"/>
    <w:rsid w:val="00103D73"/>
    <w:rsid w:val="00103F0F"/>
    <w:rsid w:val="00104117"/>
    <w:rsid w:val="00104371"/>
    <w:rsid w:val="00104574"/>
    <w:rsid w:val="00104679"/>
    <w:rsid w:val="00104B12"/>
    <w:rsid w:val="00104F66"/>
    <w:rsid w:val="001054A3"/>
    <w:rsid w:val="0010559C"/>
    <w:rsid w:val="00105BCC"/>
    <w:rsid w:val="00105C32"/>
    <w:rsid w:val="0010606F"/>
    <w:rsid w:val="0010632A"/>
    <w:rsid w:val="0010632E"/>
    <w:rsid w:val="001067E0"/>
    <w:rsid w:val="00106851"/>
    <w:rsid w:val="00106A7E"/>
    <w:rsid w:val="00106A81"/>
    <w:rsid w:val="00106B89"/>
    <w:rsid w:val="00106CA2"/>
    <w:rsid w:val="001108B2"/>
    <w:rsid w:val="00110A24"/>
    <w:rsid w:val="00110A62"/>
    <w:rsid w:val="00110B1B"/>
    <w:rsid w:val="00110B5D"/>
    <w:rsid w:val="0011105B"/>
    <w:rsid w:val="0011111B"/>
    <w:rsid w:val="00111483"/>
    <w:rsid w:val="00111886"/>
    <w:rsid w:val="00111889"/>
    <w:rsid w:val="00111CE1"/>
    <w:rsid w:val="00112614"/>
    <w:rsid w:val="0011267E"/>
    <w:rsid w:val="0011271A"/>
    <w:rsid w:val="00112E38"/>
    <w:rsid w:val="001131AA"/>
    <w:rsid w:val="001137CE"/>
    <w:rsid w:val="00113873"/>
    <w:rsid w:val="00113C4C"/>
    <w:rsid w:val="00113CDC"/>
    <w:rsid w:val="00113DD9"/>
    <w:rsid w:val="001143C7"/>
    <w:rsid w:val="0011467A"/>
    <w:rsid w:val="00114751"/>
    <w:rsid w:val="0011484F"/>
    <w:rsid w:val="001148DA"/>
    <w:rsid w:val="00114F21"/>
    <w:rsid w:val="00114F4E"/>
    <w:rsid w:val="00114F83"/>
    <w:rsid w:val="00115310"/>
    <w:rsid w:val="00115E3D"/>
    <w:rsid w:val="001164D4"/>
    <w:rsid w:val="00117416"/>
    <w:rsid w:val="00117471"/>
    <w:rsid w:val="00117707"/>
    <w:rsid w:val="001177A2"/>
    <w:rsid w:val="00117819"/>
    <w:rsid w:val="001179D3"/>
    <w:rsid w:val="00117CFE"/>
    <w:rsid w:val="00117DD6"/>
    <w:rsid w:val="00117F77"/>
    <w:rsid w:val="00117FA6"/>
    <w:rsid w:val="001202B1"/>
    <w:rsid w:val="001203C0"/>
    <w:rsid w:val="0012047E"/>
    <w:rsid w:val="001204D7"/>
    <w:rsid w:val="001204FE"/>
    <w:rsid w:val="0012093F"/>
    <w:rsid w:val="001210F1"/>
    <w:rsid w:val="001211DF"/>
    <w:rsid w:val="00121248"/>
    <w:rsid w:val="00121266"/>
    <w:rsid w:val="00121268"/>
    <w:rsid w:val="00121672"/>
    <w:rsid w:val="001217C3"/>
    <w:rsid w:val="001219CD"/>
    <w:rsid w:val="00121A28"/>
    <w:rsid w:val="00121E66"/>
    <w:rsid w:val="00121FB3"/>
    <w:rsid w:val="00122313"/>
    <w:rsid w:val="00122355"/>
    <w:rsid w:val="00122358"/>
    <w:rsid w:val="001223E8"/>
    <w:rsid w:val="001226AD"/>
    <w:rsid w:val="001228CD"/>
    <w:rsid w:val="00122A3C"/>
    <w:rsid w:val="00122AE8"/>
    <w:rsid w:val="00122C72"/>
    <w:rsid w:val="001230A5"/>
    <w:rsid w:val="00123733"/>
    <w:rsid w:val="00123ACC"/>
    <w:rsid w:val="00123FDE"/>
    <w:rsid w:val="00124482"/>
    <w:rsid w:val="00124611"/>
    <w:rsid w:val="001246C4"/>
    <w:rsid w:val="00124797"/>
    <w:rsid w:val="0012490C"/>
    <w:rsid w:val="00124C3D"/>
    <w:rsid w:val="00124D82"/>
    <w:rsid w:val="00124E8F"/>
    <w:rsid w:val="001250AF"/>
    <w:rsid w:val="00125372"/>
    <w:rsid w:val="001253D5"/>
    <w:rsid w:val="001259F8"/>
    <w:rsid w:val="00125A6C"/>
    <w:rsid w:val="00125C50"/>
    <w:rsid w:val="00125F99"/>
    <w:rsid w:val="00126154"/>
    <w:rsid w:val="001262FB"/>
    <w:rsid w:val="001266B1"/>
    <w:rsid w:val="00126748"/>
    <w:rsid w:val="001269E0"/>
    <w:rsid w:val="00126AD8"/>
    <w:rsid w:val="001270B7"/>
    <w:rsid w:val="00127385"/>
    <w:rsid w:val="00127410"/>
    <w:rsid w:val="0012741A"/>
    <w:rsid w:val="00127532"/>
    <w:rsid w:val="00127D30"/>
    <w:rsid w:val="00127F2F"/>
    <w:rsid w:val="001300CB"/>
    <w:rsid w:val="00131311"/>
    <w:rsid w:val="001314EF"/>
    <w:rsid w:val="001315CE"/>
    <w:rsid w:val="00131E78"/>
    <w:rsid w:val="0013248A"/>
    <w:rsid w:val="001325D7"/>
    <w:rsid w:val="00132744"/>
    <w:rsid w:val="00132777"/>
    <w:rsid w:val="001329C0"/>
    <w:rsid w:val="00133770"/>
    <w:rsid w:val="00133A4B"/>
    <w:rsid w:val="00133A9C"/>
    <w:rsid w:val="00133E3D"/>
    <w:rsid w:val="0013436B"/>
    <w:rsid w:val="0013448B"/>
    <w:rsid w:val="001344D2"/>
    <w:rsid w:val="001346B4"/>
    <w:rsid w:val="00134898"/>
    <w:rsid w:val="00134E87"/>
    <w:rsid w:val="00135836"/>
    <w:rsid w:val="00135A18"/>
    <w:rsid w:val="00135D12"/>
    <w:rsid w:val="00136666"/>
    <w:rsid w:val="00136CE3"/>
    <w:rsid w:val="00136D91"/>
    <w:rsid w:val="00136EBF"/>
    <w:rsid w:val="001374EB"/>
    <w:rsid w:val="0013757A"/>
    <w:rsid w:val="0013765D"/>
    <w:rsid w:val="001376E5"/>
    <w:rsid w:val="00137829"/>
    <w:rsid w:val="0013799D"/>
    <w:rsid w:val="0014019B"/>
    <w:rsid w:val="00140262"/>
    <w:rsid w:val="001403ED"/>
    <w:rsid w:val="001408BD"/>
    <w:rsid w:val="001409C8"/>
    <w:rsid w:val="00140AE9"/>
    <w:rsid w:val="00140B0D"/>
    <w:rsid w:val="00140E8A"/>
    <w:rsid w:val="00140F98"/>
    <w:rsid w:val="001418BB"/>
    <w:rsid w:val="00141A67"/>
    <w:rsid w:val="00141A98"/>
    <w:rsid w:val="00141B34"/>
    <w:rsid w:val="00141E1B"/>
    <w:rsid w:val="00141F9F"/>
    <w:rsid w:val="001422E5"/>
    <w:rsid w:val="00142AFE"/>
    <w:rsid w:val="00142C15"/>
    <w:rsid w:val="00142C36"/>
    <w:rsid w:val="00142C6C"/>
    <w:rsid w:val="00142DFF"/>
    <w:rsid w:val="00142E13"/>
    <w:rsid w:val="0014351C"/>
    <w:rsid w:val="001437EA"/>
    <w:rsid w:val="0014395E"/>
    <w:rsid w:val="001439C8"/>
    <w:rsid w:val="00143B42"/>
    <w:rsid w:val="00143C75"/>
    <w:rsid w:val="00143CD8"/>
    <w:rsid w:val="00144226"/>
    <w:rsid w:val="001443D1"/>
    <w:rsid w:val="00144714"/>
    <w:rsid w:val="00144766"/>
    <w:rsid w:val="001447E1"/>
    <w:rsid w:val="00144FCE"/>
    <w:rsid w:val="00145711"/>
    <w:rsid w:val="0014576E"/>
    <w:rsid w:val="001457F6"/>
    <w:rsid w:val="001459D7"/>
    <w:rsid w:val="00145BB5"/>
    <w:rsid w:val="00146389"/>
    <w:rsid w:val="00146CDE"/>
    <w:rsid w:val="0014701F"/>
    <w:rsid w:val="001470F1"/>
    <w:rsid w:val="0014716D"/>
    <w:rsid w:val="001474AE"/>
    <w:rsid w:val="001474D5"/>
    <w:rsid w:val="001477B8"/>
    <w:rsid w:val="001478F5"/>
    <w:rsid w:val="00147B75"/>
    <w:rsid w:val="00147B9C"/>
    <w:rsid w:val="00147EC2"/>
    <w:rsid w:val="00150172"/>
    <w:rsid w:val="001501A0"/>
    <w:rsid w:val="001503A6"/>
    <w:rsid w:val="001506EF"/>
    <w:rsid w:val="00150BC2"/>
    <w:rsid w:val="001515BB"/>
    <w:rsid w:val="001515C3"/>
    <w:rsid w:val="00151C40"/>
    <w:rsid w:val="00151DB1"/>
    <w:rsid w:val="00152200"/>
    <w:rsid w:val="001522A3"/>
    <w:rsid w:val="00152628"/>
    <w:rsid w:val="00152DA7"/>
    <w:rsid w:val="00152F06"/>
    <w:rsid w:val="00152FE2"/>
    <w:rsid w:val="00153334"/>
    <w:rsid w:val="0015375B"/>
    <w:rsid w:val="0015388E"/>
    <w:rsid w:val="00153FD1"/>
    <w:rsid w:val="00153FDB"/>
    <w:rsid w:val="001541A8"/>
    <w:rsid w:val="001544A7"/>
    <w:rsid w:val="00154503"/>
    <w:rsid w:val="0015452B"/>
    <w:rsid w:val="00154C0E"/>
    <w:rsid w:val="00154F44"/>
    <w:rsid w:val="00155B6F"/>
    <w:rsid w:val="001562D9"/>
    <w:rsid w:val="0015661D"/>
    <w:rsid w:val="001566F5"/>
    <w:rsid w:val="001568CE"/>
    <w:rsid w:val="001568EA"/>
    <w:rsid w:val="00156A81"/>
    <w:rsid w:val="00156F4A"/>
    <w:rsid w:val="00157E61"/>
    <w:rsid w:val="00157E78"/>
    <w:rsid w:val="00157F04"/>
    <w:rsid w:val="001601C2"/>
    <w:rsid w:val="00160909"/>
    <w:rsid w:val="00160A5F"/>
    <w:rsid w:val="00160CF1"/>
    <w:rsid w:val="00160D31"/>
    <w:rsid w:val="00160ED7"/>
    <w:rsid w:val="00161112"/>
    <w:rsid w:val="001619E0"/>
    <w:rsid w:val="00161E60"/>
    <w:rsid w:val="00162014"/>
    <w:rsid w:val="00162369"/>
    <w:rsid w:val="00162A82"/>
    <w:rsid w:val="00162B86"/>
    <w:rsid w:val="00162E29"/>
    <w:rsid w:val="00162F55"/>
    <w:rsid w:val="0016301C"/>
    <w:rsid w:val="0016310E"/>
    <w:rsid w:val="0016334C"/>
    <w:rsid w:val="00163536"/>
    <w:rsid w:val="001635A6"/>
    <w:rsid w:val="00163E14"/>
    <w:rsid w:val="00163E99"/>
    <w:rsid w:val="00164055"/>
    <w:rsid w:val="00164B4C"/>
    <w:rsid w:val="00164D40"/>
    <w:rsid w:val="0016502A"/>
    <w:rsid w:val="0016509E"/>
    <w:rsid w:val="00165678"/>
    <w:rsid w:val="00165754"/>
    <w:rsid w:val="0016579F"/>
    <w:rsid w:val="001658FA"/>
    <w:rsid w:val="00165D74"/>
    <w:rsid w:val="00165E7F"/>
    <w:rsid w:val="001661E5"/>
    <w:rsid w:val="001664DC"/>
    <w:rsid w:val="00166B17"/>
    <w:rsid w:val="00166FEF"/>
    <w:rsid w:val="00167413"/>
    <w:rsid w:val="001676F4"/>
    <w:rsid w:val="00167832"/>
    <w:rsid w:val="00167865"/>
    <w:rsid w:val="001703CC"/>
    <w:rsid w:val="00170702"/>
    <w:rsid w:val="00170713"/>
    <w:rsid w:val="00170F85"/>
    <w:rsid w:val="00170F91"/>
    <w:rsid w:val="001715D8"/>
    <w:rsid w:val="00171FD1"/>
    <w:rsid w:val="00172031"/>
    <w:rsid w:val="00172DA4"/>
    <w:rsid w:val="00173B47"/>
    <w:rsid w:val="00173F6E"/>
    <w:rsid w:val="001741F1"/>
    <w:rsid w:val="001748A0"/>
    <w:rsid w:val="00174A09"/>
    <w:rsid w:val="00175697"/>
    <w:rsid w:val="001756B6"/>
    <w:rsid w:val="0017570D"/>
    <w:rsid w:val="00175826"/>
    <w:rsid w:val="0017593D"/>
    <w:rsid w:val="00175B81"/>
    <w:rsid w:val="00175C26"/>
    <w:rsid w:val="00175E2D"/>
    <w:rsid w:val="00176238"/>
    <w:rsid w:val="00176368"/>
    <w:rsid w:val="00176A24"/>
    <w:rsid w:val="00176DBD"/>
    <w:rsid w:val="00176DF9"/>
    <w:rsid w:val="0017720A"/>
    <w:rsid w:val="00177415"/>
    <w:rsid w:val="00177AC3"/>
    <w:rsid w:val="00177B82"/>
    <w:rsid w:val="00180234"/>
    <w:rsid w:val="001802BF"/>
    <w:rsid w:val="00180723"/>
    <w:rsid w:val="00180A5A"/>
    <w:rsid w:val="001811ED"/>
    <w:rsid w:val="0018138B"/>
    <w:rsid w:val="0018157F"/>
    <w:rsid w:val="00181694"/>
    <w:rsid w:val="0018193D"/>
    <w:rsid w:val="0018201D"/>
    <w:rsid w:val="001822B7"/>
    <w:rsid w:val="00182759"/>
    <w:rsid w:val="0018296A"/>
    <w:rsid w:val="00182986"/>
    <w:rsid w:val="00182E0E"/>
    <w:rsid w:val="00183265"/>
    <w:rsid w:val="0018349F"/>
    <w:rsid w:val="00183DC3"/>
    <w:rsid w:val="00183F0D"/>
    <w:rsid w:val="0018400C"/>
    <w:rsid w:val="00184759"/>
    <w:rsid w:val="00184D8A"/>
    <w:rsid w:val="00184FE9"/>
    <w:rsid w:val="00185004"/>
    <w:rsid w:val="001856A2"/>
    <w:rsid w:val="0018593D"/>
    <w:rsid w:val="00185D75"/>
    <w:rsid w:val="00185F4B"/>
    <w:rsid w:val="0018600C"/>
    <w:rsid w:val="0018616D"/>
    <w:rsid w:val="00186ECA"/>
    <w:rsid w:val="00186EED"/>
    <w:rsid w:val="00187062"/>
    <w:rsid w:val="00187485"/>
    <w:rsid w:val="00187860"/>
    <w:rsid w:val="00187A24"/>
    <w:rsid w:val="00187DC4"/>
    <w:rsid w:val="00190073"/>
    <w:rsid w:val="00190242"/>
    <w:rsid w:val="0019095F"/>
    <w:rsid w:val="00191199"/>
    <w:rsid w:val="001911C7"/>
    <w:rsid w:val="001911F6"/>
    <w:rsid w:val="0019138F"/>
    <w:rsid w:val="0019144A"/>
    <w:rsid w:val="0019147A"/>
    <w:rsid w:val="00191688"/>
    <w:rsid w:val="0019194F"/>
    <w:rsid w:val="00191D9C"/>
    <w:rsid w:val="00192396"/>
    <w:rsid w:val="001924D8"/>
    <w:rsid w:val="00192793"/>
    <w:rsid w:val="001929A8"/>
    <w:rsid w:val="001932CF"/>
    <w:rsid w:val="001939BA"/>
    <w:rsid w:val="00193BEE"/>
    <w:rsid w:val="00193E32"/>
    <w:rsid w:val="001942B8"/>
    <w:rsid w:val="00194471"/>
    <w:rsid w:val="0019474B"/>
    <w:rsid w:val="00194C55"/>
    <w:rsid w:val="00194CF5"/>
    <w:rsid w:val="0019502C"/>
    <w:rsid w:val="001952E8"/>
    <w:rsid w:val="00195475"/>
    <w:rsid w:val="00195EAE"/>
    <w:rsid w:val="00196016"/>
    <w:rsid w:val="00196165"/>
    <w:rsid w:val="00196393"/>
    <w:rsid w:val="00196667"/>
    <w:rsid w:val="001966C9"/>
    <w:rsid w:val="00197033"/>
    <w:rsid w:val="0019725F"/>
    <w:rsid w:val="00197717"/>
    <w:rsid w:val="001977C0"/>
    <w:rsid w:val="00197F7F"/>
    <w:rsid w:val="001A016B"/>
    <w:rsid w:val="001A0827"/>
    <w:rsid w:val="001A0CD1"/>
    <w:rsid w:val="001A0EF8"/>
    <w:rsid w:val="001A0FA1"/>
    <w:rsid w:val="001A0FBB"/>
    <w:rsid w:val="001A0FD5"/>
    <w:rsid w:val="001A116C"/>
    <w:rsid w:val="001A13E9"/>
    <w:rsid w:val="001A150E"/>
    <w:rsid w:val="001A18D2"/>
    <w:rsid w:val="001A245B"/>
    <w:rsid w:val="001A25AC"/>
    <w:rsid w:val="001A2618"/>
    <w:rsid w:val="001A31D7"/>
    <w:rsid w:val="001A37A6"/>
    <w:rsid w:val="001A4197"/>
    <w:rsid w:val="001A45A0"/>
    <w:rsid w:val="001A4BB8"/>
    <w:rsid w:val="001A4DE8"/>
    <w:rsid w:val="001A50A5"/>
    <w:rsid w:val="001A548E"/>
    <w:rsid w:val="001A5625"/>
    <w:rsid w:val="001A5E71"/>
    <w:rsid w:val="001A6F39"/>
    <w:rsid w:val="001A7616"/>
    <w:rsid w:val="001A788D"/>
    <w:rsid w:val="001A7B61"/>
    <w:rsid w:val="001A7F0C"/>
    <w:rsid w:val="001B025E"/>
    <w:rsid w:val="001B0693"/>
    <w:rsid w:val="001B0706"/>
    <w:rsid w:val="001B0807"/>
    <w:rsid w:val="001B0F9E"/>
    <w:rsid w:val="001B101F"/>
    <w:rsid w:val="001B136D"/>
    <w:rsid w:val="001B1442"/>
    <w:rsid w:val="001B1470"/>
    <w:rsid w:val="001B1A99"/>
    <w:rsid w:val="001B1C97"/>
    <w:rsid w:val="001B1F30"/>
    <w:rsid w:val="001B23BC"/>
    <w:rsid w:val="001B2547"/>
    <w:rsid w:val="001B2BCC"/>
    <w:rsid w:val="001B3022"/>
    <w:rsid w:val="001B36B4"/>
    <w:rsid w:val="001B38B7"/>
    <w:rsid w:val="001B39AE"/>
    <w:rsid w:val="001B3E47"/>
    <w:rsid w:val="001B3F7F"/>
    <w:rsid w:val="001B411F"/>
    <w:rsid w:val="001B4636"/>
    <w:rsid w:val="001B4653"/>
    <w:rsid w:val="001B4A22"/>
    <w:rsid w:val="001B4A40"/>
    <w:rsid w:val="001B4F2A"/>
    <w:rsid w:val="001B553A"/>
    <w:rsid w:val="001B58BC"/>
    <w:rsid w:val="001B5A44"/>
    <w:rsid w:val="001B5E7A"/>
    <w:rsid w:val="001B6912"/>
    <w:rsid w:val="001B6BD2"/>
    <w:rsid w:val="001B734A"/>
    <w:rsid w:val="001B758A"/>
    <w:rsid w:val="001B7723"/>
    <w:rsid w:val="001B7979"/>
    <w:rsid w:val="001B7C75"/>
    <w:rsid w:val="001B7E28"/>
    <w:rsid w:val="001B7FBD"/>
    <w:rsid w:val="001C00CC"/>
    <w:rsid w:val="001C03D1"/>
    <w:rsid w:val="001C0AC9"/>
    <w:rsid w:val="001C0ECA"/>
    <w:rsid w:val="001C1735"/>
    <w:rsid w:val="001C1769"/>
    <w:rsid w:val="001C1C28"/>
    <w:rsid w:val="001C2125"/>
    <w:rsid w:val="001C21A0"/>
    <w:rsid w:val="001C2301"/>
    <w:rsid w:val="001C24BB"/>
    <w:rsid w:val="001C2631"/>
    <w:rsid w:val="001C2A75"/>
    <w:rsid w:val="001C2AAB"/>
    <w:rsid w:val="001C2E82"/>
    <w:rsid w:val="001C35BF"/>
    <w:rsid w:val="001C3683"/>
    <w:rsid w:val="001C37E7"/>
    <w:rsid w:val="001C4284"/>
    <w:rsid w:val="001C4299"/>
    <w:rsid w:val="001C43F5"/>
    <w:rsid w:val="001C44D3"/>
    <w:rsid w:val="001C4D7D"/>
    <w:rsid w:val="001C5239"/>
    <w:rsid w:val="001C5501"/>
    <w:rsid w:val="001C58FF"/>
    <w:rsid w:val="001C591F"/>
    <w:rsid w:val="001C601B"/>
    <w:rsid w:val="001C63D2"/>
    <w:rsid w:val="001C6526"/>
    <w:rsid w:val="001C6A87"/>
    <w:rsid w:val="001C6C34"/>
    <w:rsid w:val="001C6E3A"/>
    <w:rsid w:val="001C7078"/>
    <w:rsid w:val="001C709B"/>
    <w:rsid w:val="001C72BF"/>
    <w:rsid w:val="001C7326"/>
    <w:rsid w:val="001C7813"/>
    <w:rsid w:val="001D153C"/>
    <w:rsid w:val="001D15D1"/>
    <w:rsid w:val="001D1792"/>
    <w:rsid w:val="001D1D07"/>
    <w:rsid w:val="001D21A0"/>
    <w:rsid w:val="001D2509"/>
    <w:rsid w:val="001D25DB"/>
    <w:rsid w:val="001D2DA8"/>
    <w:rsid w:val="001D3116"/>
    <w:rsid w:val="001D32FE"/>
    <w:rsid w:val="001D347F"/>
    <w:rsid w:val="001D34E8"/>
    <w:rsid w:val="001D3934"/>
    <w:rsid w:val="001D3B9E"/>
    <w:rsid w:val="001D3E83"/>
    <w:rsid w:val="001D3F6F"/>
    <w:rsid w:val="001D4A29"/>
    <w:rsid w:val="001D4F9A"/>
    <w:rsid w:val="001D5114"/>
    <w:rsid w:val="001D55F2"/>
    <w:rsid w:val="001D5C0F"/>
    <w:rsid w:val="001D5F7D"/>
    <w:rsid w:val="001D6553"/>
    <w:rsid w:val="001D65FF"/>
    <w:rsid w:val="001D686B"/>
    <w:rsid w:val="001D68CD"/>
    <w:rsid w:val="001D69C2"/>
    <w:rsid w:val="001D69FE"/>
    <w:rsid w:val="001D6D1D"/>
    <w:rsid w:val="001D70F5"/>
    <w:rsid w:val="001D729D"/>
    <w:rsid w:val="001D73C5"/>
    <w:rsid w:val="001D74DB"/>
    <w:rsid w:val="001E0190"/>
    <w:rsid w:val="001E04E0"/>
    <w:rsid w:val="001E06AD"/>
    <w:rsid w:val="001E0734"/>
    <w:rsid w:val="001E0ACF"/>
    <w:rsid w:val="001E0ADE"/>
    <w:rsid w:val="001E1098"/>
    <w:rsid w:val="001E167B"/>
    <w:rsid w:val="001E1E1A"/>
    <w:rsid w:val="001E1E96"/>
    <w:rsid w:val="001E24D4"/>
    <w:rsid w:val="001E25C4"/>
    <w:rsid w:val="001E2794"/>
    <w:rsid w:val="001E2CED"/>
    <w:rsid w:val="001E2DF8"/>
    <w:rsid w:val="001E2E6F"/>
    <w:rsid w:val="001E2FC0"/>
    <w:rsid w:val="001E311B"/>
    <w:rsid w:val="001E3511"/>
    <w:rsid w:val="001E3642"/>
    <w:rsid w:val="001E3DBD"/>
    <w:rsid w:val="001E45EA"/>
    <w:rsid w:val="001E46BC"/>
    <w:rsid w:val="001E4751"/>
    <w:rsid w:val="001E4938"/>
    <w:rsid w:val="001E4CD8"/>
    <w:rsid w:val="001E4FB6"/>
    <w:rsid w:val="001E53A9"/>
    <w:rsid w:val="001E55D5"/>
    <w:rsid w:val="001E589C"/>
    <w:rsid w:val="001E5945"/>
    <w:rsid w:val="001E6920"/>
    <w:rsid w:val="001E693A"/>
    <w:rsid w:val="001E6EC8"/>
    <w:rsid w:val="001E72EC"/>
    <w:rsid w:val="001E764B"/>
    <w:rsid w:val="001E780C"/>
    <w:rsid w:val="001E7905"/>
    <w:rsid w:val="001F0190"/>
    <w:rsid w:val="001F01FD"/>
    <w:rsid w:val="001F040C"/>
    <w:rsid w:val="001F0858"/>
    <w:rsid w:val="001F0883"/>
    <w:rsid w:val="001F08A4"/>
    <w:rsid w:val="001F0A0A"/>
    <w:rsid w:val="001F0B61"/>
    <w:rsid w:val="001F0DCF"/>
    <w:rsid w:val="001F11E2"/>
    <w:rsid w:val="001F141F"/>
    <w:rsid w:val="001F14F2"/>
    <w:rsid w:val="001F1552"/>
    <w:rsid w:val="001F18FC"/>
    <w:rsid w:val="001F1B74"/>
    <w:rsid w:val="001F1BAB"/>
    <w:rsid w:val="001F1CC2"/>
    <w:rsid w:val="001F1DF5"/>
    <w:rsid w:val="001F1EEE"/>
    <w:rsid w:val="001F203C"/>
    <w:rsid w:val="001F2108"/>
    <w:rsid w:val="001F2A4D"/>
    <w:rsid w:val="001F2BD3"/>
    <w:rsid w:val="001F2EA1"/>
    <w:rsid w:val="001F337E"/>
    <w:rsid w:val="001F353A"/>
    <w:rsid w:val="001F3603"/>
    <w:rsid w:val="001F386B"/>
    <w:rsid w:val="001F3D89"/>
    <w:rsid w:val="001F4052"/>
    <w:rsid w:val="001F4435"/>
    <w:rsid w:val="001F4C6E"/>
    <w:rsid w:val="001F4FA9"/>
    <w:rsid w:val="001F548A"/>
    <w:rsid w:val="001F579C"/>
    <w:rsid w:val="001F58E7"/>
    <w:rsid w:val="001F5C40"/>
    <w:rsid w:val="001F5CE0"/>
    <w:rsid w:val="001F5D92"/>
    <w:rsid w:val="001F5DDC"/>
    <w:rsid w:val="001F5F13"/>
    <w:rsid w:val="001F668A"/>
    <w:rsid w:val="001F6AB6"/>
    <w:rsid w:val="001F6D64"/>
    <w:rsid w:val="001F6EEA"/>
    <w:rsid w:val="001F765B"/>
    <w:rsid w:val="001F770A"/>
    <w:rsid w:val="00200289"/>
    <w:rsid w:val="00200A9D"/>
    <w:rsid w:val="00200B2E"/>
    <w:rsid w:val="00201162"/>
    <w:rsid w:val="00201324"/>
    <w:rsid w:val="00201503"/>
    <w:rsid w:val="00201841"/>
    <w:rsid w:val="0020194C"/>
    <w:rsid w:val="0020205B"/>
    <w:rsid w:val="002024F8"/>
    <w:rsid w:val="0020250C"/>
    <w:rsid w:val="0020259A"/>
    <w:rsid w:val="0020278D"/>
    <w:rsid w:val="00202C45"/>
    <w:rsid w:val="00202E4A"/>
    <w:rsid w:val="00203011"/>
    <w:rsid w:val="002031FC"/>
    <w:rsid w:val="0020332E"/>
    <w:rsid w:val="00203733"/>
    <w:rsid w:val="0020390A"/>
    <w:rsid w:val="00203A4C"/>
    <w:rsid w:val="002041DB"/>
    <w:rsid w:val="0020455A"/>
    <w:rsid w:val="0020460C"/>
    <w:rsid w:val="00205553"/>
    <w:rsid w:val="0020587F"/>
    <w:rsid w:val="002059C8"/>
    <w:rsid w:val="00206005"/>
    <w:rsid w:val="00206928"/>
    <w:rsid w:val="00206C16"/>
    <w:rsid w:val="00206E82"/>
    <w:rsid w:val="0020726F"/>
    <w:rsid w:val="002073CA"/>
    <w:rsid w:val="002076FD"/>
    <w:rsid w:val="0020775A"/>
    <w:rsid w:val="0020777E"/>
    <w:rsid w:val="0020778C"/>
    <w:rsid w:val="002077EC"/>
    <w:rsid w:val="00207D4E"/>
    <w:rsid w:val="00207ED2"/>
    <w:rsid w:val="00210464"/>
    <w:rsid w:val="002104A5"/>
    <w:rsid w:val="002104FF"/>
    <w:rsid w:val="00210D74"/>
    <w:rsid w:val="00211046"/>
    <w:rsid w:val="002112B2"/>
    <w:rsid w:val="00211AE6"/>
    <w:rsid w:val="00211FE8"/>
    <w:rsid w:val="00212CB6"/>
    <w:rsid w:val="00212DA6"/>
    <w:rsid w:val="00213289"/>
    <w:rsid w:val="002139D9"/>
    <w:rsid w:val="00213A13"/>
    <w:rsid w:val="00213B24"/>
    <w:rsid w:val="00213B45"/>
    <w:rsid w:val="002147CA"/>
    <w:rsid w:val="002150E0"/>
    <w:rsid w:val="002154DF"/>
    <w:rsid w:val="002158A2"/>
    <w:rsid w:val="00215AEB"/>
    <w:rsid w:val="00215CE4"/>
    <w:rsid w:val="00215E20"/>
    <w:rsid w:val="0021610D"/>
    <w:rsid w:val="00216434"/>
    <w:rsid w:val="002165C1"/>
    <w:rsid w:val="002166FC"/>
    <w:rsid w:val="00216A8E"/>
    <w:rsid w:val="00217538"/>
    <w:rsid w:val="00217563"/>
    <w:rsid w:val="00217998"/>
    <w:rsid w:val="00217DA5"/>
    <w:rsid w:val="00217EC2"/>
    <w:rsid w:val="00220268"/>
    <w:rsid w:val="00220B8F"/>
    <w:rsid w:val="00220ED6"/>
    <w:rsid w:val="002215D8"/>
    <w:rsid w:val="00221747"/>
    <w:rsid w:val="00221FB0"/>
    <w:rsid w:val="0022236B"/>
    <w:rsid w:val="00222411"/>
    <w:rsid w:val="0022253A"/>
    <w:rsid w:val="00222ACC"/>
    <w:rsid w:val="00222CE1"/>
    <w:rsid w:val="00222D23"/>
    <w:rsid w:val="00222F48"/>
    <w:rsid w:val="00223B9B"/>
    <w:rsid w:val="00223E41"/>
    <w:rsid w:val="00223EC7"/>
    <w:rsid w:val="002240AD"/>
    <w:rsid w:val="002241F7"/>
    <w:rsid w:val="00224234"/>
    <w:rsid w:val="002242F0"/>
    <w:rsid w:val="0022452B"/>
    <w:rsid w:val="00224E41"/>
    <w:rsid w:val="00224E9D"/>
    <w:rsid w:val="00224EDC"/>
    <w:rsid w:val="00224F1D"/>
    <w:rsid w:val="00225CB2"/>
    <w:rsid w:val="002262A7"/>
    <w:rsid w:val="00226397"/>
    <w:rsid w:val="002265FE"/>
    <w:rsid w:val="002266AF"/>
    <w:rsid w:val="0022721E"/>
    <w:rsid w:val="00227B32"/>
    <w:rsid w:val="00227FF1"/>
    <w:rsid w:val="0023002D"/>
    <w:rsid w:val="0023007D"/>
    <w:rsid w:val="002302F5"/>
    <w:rsid w:val="00230478"/>
    <w:rsid w:val="0023084B"/>
    <w:rsid w:val="00230F55"/>
    <w:rsid w:val="00231311"/>
    <w:rsid w:val="0023151E"/>
    <w:rsid w:val="00231979"/>
    <w:rsid w:val="0023219B"/>
    <w:rsid w:val="0023230E"/>
    <w:rsid w:val="002326FE"/>
    <w:rsid w:val="0023282F"/>
    <w:rsid w:val="00232DCF"/>
    <w:rsid w:val="00232E2E"/>
    <w:rsid w:val="00232E42"/>
    <w:rsid w:val="002336F7"/>
    <w:rsid w:val="00233827"/>
    <w:rsid w:val="00233EB7"/>
    <w:rsid w:val="00233F42"/>
    <w:rsid w:val="00234272"/>
    <w:rsid w:val="002347C3"/>
    <w:rsid w:val="00234809"/>
    <w:rsid w:val="00234856"/>
    <w:rsid w:val="00235450"/>
    <w:rsid w:val="00235694"/>
    <w:rsid w:val="002359C3"/>
    <w:rsid w:val="00235ABC"/>
    <w:rsid w:val="00235C2D"/>
    <w:rsid w:val="00235CBD"/>
    <w:rsid w:val="00235E0A"/>
    <w:rsid w:val="0023643E"/>
    <w:rsid w:val="00236737"/>
    <w:rsid w:val="00236778"/>
    <w:rsid w:val="00236E1C"/>
    <w:rsid w:val="00236F25"/>
    <w:rsid w:val="0023749F"/>
    <w:rsid w:val="002374EB"/>
    <w:rsid w:val="002374F6"/>
    <w:rsid w:val="002375F5"/>
    <w:rsid w:val="0023766E"/>
    <w:rsid w:val="00237BD5"/>
    <w:rsid w:val="00237D72"/>
    <w:rsid w:val="00237EDD"/>
    <w:rsid w:val="00240237"/>
    <w:rsid w:val="002408BA"/>
    <w:rsid w:val="00240AE1"/>
    <w:rsid w:val="00240ED3"/>
    <w:rsid w:val="002412A2"/>
    <w:rsid w:val="00241740"/>
    <w:rsid w:val="00241810"/>
    <w:rsid w:val="00242AB5"/>
    <w:rsid w:val="00242CFC"/>
    <w:rsid w:val="00242E04"/>
    <w:rsid w:val="002430F9"/>
    <w:rsid w:val="002432E0"/>
    <w:rsid w:val="00243622"/>
    <w:rsid w:val="002436B2"/>
    <w:rsid w:val="00243D2B"/>
    <w:rsid w:val="00243E8D"/>
    <w:rsid w:val="00244224"/>
    <w:rsid w:val="00244B6B"/>
    <w:rsid w:val="002454C8"/>
    <w:rsid w:val="00245790"/>
    <w:rsid w:val="00245971"/>
    <w:rsid w:val="00245CE9"/>
    <w:rsid w:val="00245E00"/>
    <w:rsid w:val="00246012"/>
    <w:rsid w:val="002466E7"/>
    <w:rsid w:val="00246AEC"/>
    <w:rsid w:val="00247B52"/>
    <w:rsid w:val="00247E49"/>
    <w:rsid w:val="00247EB2"/>
    <w:rsid w:val="002500A2"/>
    <w:rsid w:val="002503EA"/>
    <w:rsid w:val="00250568"/>
    <w:rsid w:val="002507C7"/>
    <w:rsid w:val="002511AF"/>
    <w:rsid w:val="00251AB5"/>
    <w:rsid w:val="00251AF9"/>
    <w:rsid w:val="00251BF4"/>
    <w:rsid w:val="00252122"/>
    <w:rsid w:val="00252146"/>
    <w:rsid w:val="002525B9"/>
    <w:rsid w:val="00252B3D"/>
    <w:rsid w:val="00252BA5"/>
    <w:rsid w:val="00252C47"/>
    <w:rsid w:val="00253077"/>
    <w:rsid w:val="00253368"/>
    <w:rsid w:val="00253B91"/>
    <w:rsid w:val="00253DF7"/>
    <w:rsid w:val="002544FC"/>
    <w:rsid w:val="00254AB4"/>
    <w:rsid w:val="00254CA1"/>
    <w:rsid w:val="00254D73"/>
    <w:rsid w:val="00254DE3"/>
    <w:rsid w:val="0025505F"/>
    <w:rsid w:val="002550FF"/>
    <w:rsid w:val="0025523C"/>
    <w:rsid w:val="00255D7F"/>
    <w:rsid w:val="00255DD3"/>
    <w:rsid w:val="00256057"/>
    <w:rsid w:val="002560F7"/>
    <w:rsid w:val="002568FE"/>
    <w:rsid w:val="00256E63"/>
    <w:rsid w:val="0025739E"/>
    <w:rsid w:val="0025775A"/>
    <w:rsid w:val="002578D4"/>
    <w:rsid w:val="002579C1"/>
    <w:rsid w:val="002579F0"/>
    <w:rsid w:val="00260082"/>
    <w:rsid w:val="002604DA"/>
    <w:rsid w:val="00260781"/>
    <w:rsid w:val="00260992"/>
    <w:rsid w:val="00260A76"/>
    <w:rsid w:val="00260FC1"/>
    <w:rsid w:val="002611D2"/>
    <w:rsid w:val="002614DA"/>
    <w:rsid w:val="00261B45"/>
    <w:rsid w:val="00261BDD"/>
    <w:rsid w:val="00261C51"/>
    <w:rsid w:val="00261DCD"/>
    <w:rsid w:val="0026285F"/>
    <w:rsid w:val="00262E05"/>
    <w:rsid w:val="00262E69"/>
    <w:rsid w:val="00263401"/>
    <w:rsid w:val="0026369F"/>
    <w:rsid w:val="002636AB"/>
    <w:rsid w:val="0026373B"/>
    <w:rsid w:val="00263BE7"/>
    <w:rsid w:val="002644E8"/>
    <w:rsid w:val="00264677"/>
    <w:rsid w:val="002649B6"/>
    <w:rsid w:val="00264A62"/>
    <w:rsid w:val="00265045"/>
    <w:rsid w:val="00265096"/>
    <w:rsid w:val="002651D4"/>
    <w:rsid w:val="00265736"/>
    <w:rsid w:val="00265783"/>
    <w:rsid w:val="0026589E"/>
    <w:rsid w:val="002659C1"/>
    <w:rsid w:val="002662BA"/>
    <w:rsid w:val="00266EB3"/>
    <w:rsid w:val="002674C6"/>
    <w:rsid w:val="002675D2"/>
    <w:rsid w:val="00267693"/>
    <w:rsid w:val="00267CB6"/>
    <w:rsid w:val="00267EF8"/>
    <w:rsid w:val="00270200"/>
    <w:rsid w:val="00270303"/>
    <w:rsid w:val="00270AC9"/>
    <w:rsid w:val="00271847"/>
    <w:rsid w:val="00271B90"/>
    <w:rsid w:val="00271BC9"/>
    <w:rsid w:val="00271CF2"/>
    <w:rsid w:val="00272039"/>
    <w:rsid w:val="00272184"/>
    <w:rsid w:val="00272283"/>
    <w:rsid w:val="0027244F"/>
    <w:rsid w:val="002728CD"/>
    <w:rsid w:val="0027300A"/>
    <w:rsid w:val="00273651"/>
    <w:rsid w:val="0027369B"/>
    <w:rsid w:val="0027393A"/>
    <w:rsid w:val="00273DB4"/>
    <w:rsid w:val="00273FD5"/>
    <w:rsid w:val="00273FDB"/>
    <w:rsid w:val="0027492F"/>
    <w:rsid w:val="00274B5C"/>
    <w:rsid w:val="00274F3B"/>
    <w:rsid w:val="002752E9"/>
    <w:rsid w:val="002753C1"/>
    <w:rsid w:val="00275624"/>
    <w:rsid w:val="0027562D"/>
    <w:rsid w:val="0027598E"/>
    <w:rsid w:val="00275B33"/>
    <w:rsid w:val="00275BCE"/>
    <w:rsid w:val="00275BDC"/>
    <w:rsid w:val="002760B0"/>
    <w:rsid w:val="0027632F"/>
    <w:rsid w:val="00276637"/>
    <w:rsid w:val="002766CD"/>
    <w:rsid w:val="0027678A"/>
    <w:rsid w:val="002770AD"/>
    <w:rsid w:val="002770DC"/>
    <w:rsid w:val="00277171"/>
    <w:rsid w:val="002779C6"/>
    <w:rsid w:val="00277B3D"/>
    <w:rsid w:val="00277BAB"/>
    <w:rsid w:val="0028044C"/>
    <w:rsid w:val="0028048B"/>
    <w:rsid w:val="0028091B"/>
    <w:rsid w:val="0028111A"/>
    <w:rsid w:val="00281127"/>
    <w:rsid w:val="002815F0"/>
    <w:rsid w:val="0028165D"/>
    <w:rsid w:val="002817EC"/>
    <w:rsid w:val="00281F5E"/>
    <w:rsid w:val="00283569"/>
    <w:rsid w:val="00283592"/>
    <w:rsid w:val="0028363C"/>
    <w:rsid w:val="00283E4F"/>
    <w:rsid w:val="00283FA3"/>
    <w:rsid w:val="0028454B"/>
    <w:rsid w:val="002845AC"/>
    <w:rsid w:val="00284AAA"/>
    <w:rsid w:val="00284B07"/>
    <w:rsid w:val="00284F23"/>
    <w:rsid w:val="00285A5B"/>
    <w:rsid w:val="00285C44"/>
    <w:rsid w:val="00285E6C"/>
    <w:rsid w:val="00285F04"/>
    <w:rsid w:val="00286689"/>
    <w:rsid w:val="002867F8"/>
    <w:rsid w:val="00286C19"/>
    <w:rsid w:val="00287075"/>
    <w:rsid w:val="00287146"/>
    <w:rsid w:val="00287477"/>
    <w:rsid w:val="00287609"/>
    <w:rsid w:val="002878A6"/>
    <w:rsid w:val="00287D08"/>
    <w:rsid w:val="00290136"/>
    <w:rsid w:val="0029015B"/>
    <w:rsid w:val="0029046B"/>
    <w:rsid w:val="002905D9"/>
    <w:rsid w:val="00290935"/>
    <w:rsid w:val="002913D6"/>
    <w:rsid w:val="002914D3"/>
    <w:rsid w:val="0029167D"/>
    <w:rsid w:val="00291BB4"/>
    <w:rsid w:val="002925DE"/>
    <w:rsid w:val="00292C66"/>
    <w:rsid w:val="0029318B"/>
    <w:rsid w:val="00293463"/>
    <w:rsid w:val="00293680"/>
    <w:rsid w:val="00293EDC"/>
    <w:rsid w:val="002940DF"/>
    <w:rsid w:val="002942A8"/>
    <w:rsid w:val="0029457A"/>
    <w:rsid w:val="00294BC0"/>
    <w:rsid w:val="00294C41"/>
    <w:rsid w:val="0029505A"/>
    <w:rsid w:val="002958B8"/>
    <w:rsid w:val="00295CBF"/>
    <w:rsid w:val="00295F12"/>
    <w:rsid w:val="002963F3"/>
    <w:rsid w:val="00296613"/>
    <w:rsid w:val="002972FC"/>
    <w:rsid w:val="00297462"/>
    <w:rsid w:val="00297CA9"/>
    <w:rsid w:val="00297EC6"/>
    <w:rsid w:val="002A0AED"/>
    <w:rsid w:val="002A0CA1"/>
    <w:rsid w:val="002A0E0C"/>
    <w:rsid w:val="002A13AD"/>
    <w:rsid w:val="002A14C4"/>
    <w:rsid w:val="002A2754"/>
    <w:rsid w:val="002A289B"/>
    <w:rsid w:val="002A307B"/>
    <w:rsid w:val="002A314B"/>
    <w:rsid w:val="002A3193"/>
    <w:rsid w:val="002A36DE"/>
    <w:rsid w:val="002A38F1"/>
    <w:rsid w:val="002A3DA4"/>
    <w:rsid w:val="002A4235"/>
    <w:rsid w:val="002A4489"/>
    <w:rsid w:val="002A47F4"/>
    <w:rsid w:val="002A4B40"/>
    <w:rsid w:val="002A4CF9"/>
    <w:rsid w:val="002A4DF9"/>
    <w:rsid w:val="002A5358"/>
    <w:rsid w:val="002A5D8B"/>
    <w:rsid w:val="002A60BA"/>
    <w:rsid w:val="002A67CE"/>
    <w:rsid w:val="002A6829"/>
    <w:rsid w:val="002A6C11"/>
    <w:rsid w:val="002A6C41"/>
    <w:rsid w:val="002A6CDD"/>
    <w:rsid w:val="002A6E63"/>
    <w:rsid w:val="002A6FC7"/>
    <w:rsid w:val="002A7217"/>
    <w:rsid w:val="002A7324"/>
    <w:rsid w:val="002A783B"/>
    <w:rsid w:val="002A7AC5"/>
    <w:rsid w:val="002A7DF3"/>
    <w:rsid w:val="002A7E9D"/>
    <w:rsid w:val="002A7ECD"/>
    <w:rsid w:val="002B00B5"/>
    <w:rsid w:val="002B0BDB"/>
    <w:rsid w:val="002B0CFA"/>
    <w:rsid w:val="002B171F"/>
    <w:rsid w:val="002B1C2D"/>
    <w:rsid w:val="002B1DB7"/>
    <w:rsid w:val="002B1DE7"/>
    <w:rsid w:val="002B1F25"/>
    <w:rsid w:val="002B2336"/>
    <w:rsid w:val="002B234F"/>
    <w:rsid w:val="002B2368"/>
    <w:rsid w:val="002B2563"/>
    <w:rsid w:val="002B25C0"/>
    <w:rsid w:val="002B2E4C"/>
    <w:rsid w:val="002B2FCD"/>
    <w:rsid w:val="002B2FF1"/>
    <w:rsid w:val="002B30DA"/>
    <w:rsid w:val="002B32A8"/>
    <w:rsid w:val="002B3396"/>
    <w:rsid w:val="002B3565"/>
    <w:rsid w:val="002B35C2"/>
    <w:rsid w:val="002B35F6"/>
    <w:rsid w:val="002B407B"/>
    <w:rsid w:val="002B407C"/>
    <w:rsid w:val="002B4CAF"/>
    <w:rsid w:val="002B5075"/>
    <w:rsid w:val="002B509A"/>
    <w:rsid w:val="002B5257"/>
    <w:rsid w:val="002B527E"/>
    <w:rsid w:val="002B53D1"/>
    <w:rsid w:val="002B551B"/>
    <w:rsid w:val="002B553B"/>
    <w:rsid w:val="002B587D"/>
    <w:rsid w:val="002B58C3"/>
    <w:rsid w:val="002B5B0B"/>
    <w:rsid w:val="002B6A07"/>
    <w:rsid w:val="002B6AE7"/>
    <w:rsid w:val="002B6BBB"/>
    <w:rsid w:val="002B6C6B"/>
    <w:rsid w:val="002B7092"/>
    <w:rsid w:val="002B7286"/>
    <w:rsid w:val="002B72F5"/>
    <w:rsid w:val="002B737D"/>
    <w:rsid w:val="002B76BC"/>
    <w:rsid w:val="002B780E"/>
    <w:rsid w:val="002B78F5"/>
    <w:rsid w:val="002B78F7"/>
    <w:rsid w:val="002B7AF2"/>
    <w:rsid w:val="002B7D49"/>
    <w:rsid w:val="002B7D71"/>
    <w:rsid w:val="002C043E"/>
    <w:rsid w:val="002C04C2"/>
    <w:rsid w:val="002C09A2"/>
    <w:rsid w:val="002C0D07"/>
    <w:rsid w:val="002C13EA"/>
    <w:rsid w:val="002C1547"/>
    <w:rsid w:val="002C1C29"/>
    <w:rsid w:val="002C223F"/>
    <w:rsid w:val="002C25A0"/>
    <w:rsid w:val="002C2715"/>
    <w:rsid w:val="002C282D"/>
    <w:rsid w:val="002C296E"/>
    <w:rsid w:val="002C2E8E"/>
    <w:rsid w:val="002C321C"/>
    <w:rsid w:val="002C3384"/>
    <w:rsid w:val="002C3560"/>
    <w:rsid w:val="002C35FF"/>
    <w:rsid w:val="002C3EFD"/>
    <w:rsid w:val="002C4609"/>
    <w:rsid w:val="002C48AB"/>
    <w:rsid w:val="002C4EF1"/>
    <w:rsid w:val="002C4FEB"/>
    <w:rsid w:val="002C5235"/>
    <w:rsid w:val="002C536C"/>
    <w:rsid w:val="002C555C"/>
    <w:rsid w:val="002C58B2"/>
    <w:rsid w:val="002C5995"/>
    <w:rsid w:val="002C5DB1"/>
    <w:rsid w:val="002C5F6C"/>
    <w:rsid w:val="002C61EF"/>
    <w:rsid w:val="002C6621"/>
    <w:rsid w:val="002C6693"/>
    <w:rsid w:val="002C729B"/>
    <w:rsid w:val="002C73EA"/>
    <w:rsid w:val="002C753E"/>
    <w:rsid w:val="002C7FEF"/>
    <w:rsid w:val="002D04B2"/>
    <w:rsid w:val="002D06AC"/>
    <w:rsid w:val="002D0A8B"/>
    <w:rsid w:val="002D1038"/>
    <w:rsid w:val="002D10F3"/>
    <w:rsid w:val="002D13D9"/>
    <w:rsid w:val="002D1D09"/>
    <w:rsid w:val="002D1E0C"/>
    <w:rsid w:val="002D1EEC"/>
    <w:rsid w:val="002D1F56"/>
    <w:rsid w:val="002D212B"/>
    <w:rsid w:val="002D23E1"/>
    <w:rsid w:val="002D23FC"/>
    <w:rsid w:val="002D27CA"/>
    <w:rsid w:val="002D354F"/>
    <w:rsid w:val="002D360D"/>
    <w:rsid w:val="002D3B57"/>
    <w:rsid w:val="002D3F88"/>
    <w:rsid w:val="002D418E"/>
    <w:rsid w:val="002D4193"/>
    <w:rsid w:val="002D4531"/>
    <w:rsid w:val="002D47E6"/>
    <w:rsid w:val="002D48D8"/>
    <w:rsid w:val="002D4B67"/>
    <w:rsid w:val="002D517F"/>
    <w:rsid w:val="002D5353"/>
    <w:rsid w:val="002D5398"/>
    <w:rsid w:val="002D5584"/>
    <w:rsid w:val="002D563B"/>
    <w:rsid w:val="002D5767"/>
    <w:rsid w:val="002D57F3"/>
    <w:rsid w:val="002D5A6E"/>
    <w:rsid w:val="002D65F7"/>
    <w:rsid w:val="002D66F5"/>
    <w:rsid w:val="002D6A84"/>
    <w:rsid w:val="002D6B9C"/>
    <w:rsid w:val="002D6C05"/>
    <w:rsid w:val="002D70B7"/>
    <w:rsid w:val="002D7C5A"/>
    <w:rsid w:val="002E0210"/>
    <w:rsid w:val="002E0666"/>
    <w:rsid w:val="002E091F"/>
    <w:rsid w:val="002E0CE5"/>
    <w:rsid w:val="002E18B5"/>
    <w:rsid w:val="002E18FF"/>
    <w:rsid w:val="002E1AD7"/>
    <w:rsid w:val="002E1E98"/>
    <w:rsid w:val="002E2335"/>
    <w:rsid w:val="002E23C3"/>
    <w:rsid w:val="002E295F"/>
    <w:rsid w:val="002E2FCE"/>
    <w:rsid w:val="002E3600"/>
    <w:rsid w:val="002E37F7"/>
    <w:rsid w:val="002E3891"/>
    <w:rsid w:val="002E3909"/>
    <w:rsid w:val="002E3E90"/>
    <w:rsid w:val="002E3F9E"/>
    <w:rsid w:val="002E429F"/>
    <w:rsid w:val="002E479B"/>
    <w:rsid w:val="002E4943"/>
    <w:rsid w:val="002E49CB"/>
    <w:rsid w:val="002E4E56"/>
    <w:rsid w:val="002E52CC"/>
    <w:rsid w:val="002E559D"/>
    <w:rsid w:val="002E564A"/>
    <w:rsid w:val="002E5710"/>
    <w:rsid w:val="002E5808"/>
    <w:rsid w:val="002E584F"/>
    <w:rsid w:val="002E58C5"/>
    <w:rsid w:val="002E5B01"/>
    <w:rsid w:val="002E5B9E"/>
    <w:rsid w:val="002E62D5"/>
    <w:rsid w:val="002E6B7A"/>
    <w:rsid w:val="002E6DC0"/>
    <w:rsid w:val="002E7001"/>
    <w:rsid w:val="002E7991"/>
    <w:rsid w:val="002E7A32"/>
    <w:rsid w:val="002E7EE9"/>
    <w:rsid w:val="002F0A6E"/>
    <w:rsid w:val="002F0BF5"/>
    <w:rsid w:val="002F1ECC"/>
    <w:rsid w:val="002F25E9"/>
    <w:rsid w:val="002F2788"/>
    <w:rsid w:val="002F3E23"/>
    <w:rsid w:val="002F4165"/>
    <w:rsid w:val="002F44C2"/>
    <w:rsid w:val="002F4916"/>
    <w:rsid w:val="002F4B98"/>
    <w:rsid w:val="002F4FB6"/>
    <w:rsid w:val="002F57C5"/>
    <w:rsid w:val="002F57C9"/>
    <w:rsid w:val="002F5CA3"/>
    <w:rsid w:val="002F5DE3"/>
    <w:rsid w:val="002F6632"/>
    <w:rsid w:val="002F668D"/>
    <w:rsid w:val="002F6903"/>
    <w:rsid w:val="002F6A05"/>
    <w:rsid w:val="002F6C77"/>
    <w:rsid w:val="002F6C8D"/>
    <w:rsid w:val="002F71D3"/>
    <w:rsid w:val="002F7537"/>
    <w:rsid w:val="002F76E9"/>
    <w:rsid w:val="002F7B7E"/>
    <w:rsid w:val="002F7CF6"/>
    <w:rsid w:val="002F7E42"/>
    <w:rsid w:val="002F7F6A"/>
    <w:rsid w:val="00300224"/>
    <w:rsid w:val="003002D2"/>
    <w:rsid w:val="003003E2"/>
    <w:rsid w:val="00300640"/>
    <w:rsid w:val="00300778"/>
    <w:rsid w:val="00300B22"/>
    <w:rsid w:val="00300BC4"/>
    <w:rsid w:val="0030152A"/>
    <w:rsid w:val="0030153A"/>
    <w:rsid w:val="003015B7"/>
    <w:rsid w:val="003017BE"/>
    <w:rsid w:val="00301B40"/>
    <w:rsid w:val="00301C01"/>
    <w:rsid w:val="00301C03"/>
    <w:rsid w:val="00301EAE"/>
    <w:rsid w:val="00302397"/>
    <w:rsid w:val="00302572"/>
    <w:rsid w:val="003027A8"/>
    <w:rsid w:val="00302A79"/>
    <w:rsid w:val="00302C18"/>
    <w:rsid w:val="00302C1B"/>
    <w:rsid w:val="003032CC"/>
    <w:rsid w:val="0030359B"/>
    <w:rsid w:val="00303661"/>
    <w:rsid w:val="00303961"/>
    <w:rsid w:val="00303BD5"/>
    <w:rsid w:val="00303CCE"/>
    <w:rsid w:val="00303CE1"/>
    <w:rsid w:val="00303E3A"/>
    <w:rsid w:val="00303E4B"/>
    <w:rsid w:val="003043D2"/>
    <w:rsid w:val="003044A7"/>
    <w:rsid w:val="003049D8"/>
    <w:rsid w:val="00304C76"/>
    <w:rsid w:val="003056BD"/>
    <w:rsid w:val="00305AF5"/>
    <w:rsid w:val="00306030"/>
    <w:rsid w:val="00306780"/>
    <w:rsid w:val="00306796"/>
    <w:rsid w:val="00306B0C"/>
    <w:rsid w:val="00307282"/>
    <w:rsid w:val="00307581"/>
    <w:rsid w:val="003078C0"/>
    <w:rsid w:val="00307DE3"/>
    <w:rsid w:val="00307EE7"/>
    <w:rsid w:val="00310445"/>
    <w:rsid w:val="00310A6E"/>
    <w:rsid w:val="00310BB6"/>
    <w:rsid w:val="00310F51"/>
    <w:rsid w:val="00311200"/>
    <w:rsid w:val="003114B3"/>
    <w:rsid w:val="00311AEC"/>
    <w:rsid w:val="00311F5B"/>
    <w:rsid w:val="00311FDE"/>
    <w:rsid w:val="00311FF1"/>
    <w:rsid w:val="00312073"/>
    <w:rsid w:val="0031223C"/>
    <w:rsid w:val="00312320"/>
    <w:rsid w:val="0031238B"/>
    <w:rsid w:val="00312899"/>
    <w:rsid w:val="00312916"/>
    <w:rsid w:val="00312A2E"/>
    <w:rsid w:val="0031319D"/>
    <w:rsid w:val="00313432"/>
    <w:rsid w:val="00313587"/>
    <w:rsid w:val="00313AA4"/>
    <w:rsid w:val="00313B37"/>
    <w:rsid w:val="003140E6"/>
    <w:rsid w:val="00314485"/>
    <w:rsid w:val="003145C4"/>
    <w:rsid w:val="00314EA8"/>
    <w:rsid w:val="00314F63"/>
    <w:rsid w:val="00315133"/>
    <w:rsid w:val="00315281"/>
    <w:rsid w:val="0031528F"/>
    <w:rsid w:val="0031535C"/>
    <w:rsid w:val="0031546D"/>
    <w:rsid w:val="00315585"/>
    <w:rsid w:val="00315622"/>
    <w:rsid w:val="00315855"/>
    <w:rsid w:val="00315B84"/>
    <w:rsid w:val="00315CFC"/>
    <w:rsid w:val="00315F65"/>
    <w:rsid w:val="00316EE5"/>
    <w:rsid w:val="003173F4"/>
    <w:rsid w:val="003177C7"/>
    <w:rsid w:val="00317B03"/>
    <w:rsid w:val="00317B60"/>
    <w:rsid w:val="00320303"/>
    <w:rsid w:val="00320340"/>
    <w:rsid w:val="00320509"/>
    <w:rsid w:val="0032067A"/>
    <w:rsid w:val="00320D1D"/>
    <w:rsid w:val="00320E0A"/>
    <w:rsid w:val="00321131"/>
    <w:rsid w:val="00321137"/>
    <w:rsid w:val="003217EF"/>
    <w:rsid w:val="00321955"/>
    <w:rsid w:val="003229CA"/>
    <w:rsid w:val="003229F8"/>
    <w:rsid w:val="00323063"/>
    <w:rsid w:val="003234E6"/>
    <w:rsid w:val="0032380A"/>
    <w:rsid w:val="00323975"/>
    <w:rsid w:val="00323A5B"/>
    <w:rsid w:val="00323DCC"/>
    <w:rsid w:val="0032407D"/>
    <w:rsid w:val="0032417B"/>
    <w:rsid w:val="00324330"/>
    <w:rsid w:val="00324361"/>
    <w:rsid w:val="003243D5"/>
    <w:rsid w:val="00324609"/>
    <w:rsid w:val="00324743"/>
    <w:rsid w:val="0032492D"/>
    <w:rsid w:val="00324C65"/>
    <w:rsid w:val="00324D16"/>
    <w:rsid w:val="00324E02"/>
    <w:rsid w:val="003251B3"/>
    <w:rsid w:val="003251E1"/>
    <w:rsid w:val="00325A55"/>
    <w:rsid w:val="00325B4F"/>
    <w:rsid w:val="00325C0C"/>
    <w:rsid w:val="003260D0"/>
    <w:rsid w:val="0032673B"/>
    <w:rsid w:val="00327052"/>
    <w:rsid w:val="00327485"/>
    <w:rsid w:val="003274B6"/>
    <w:rsid w:val="00327CFD"/>
    <w:rsid w:val="00327FD3"/>
    <w:rsid w:val="0033013A"/>
    <w:rsid w:val="00330302"/>
    <w:rsid w:val="00330504"/>
    <w:rsid w:val="00330A9E"/>
    <w:rsid w:val="00330E14"/>
    <w:rsid w:val="00330F50"/>
    <w:rsid w:val="00331509"/>
    <w:rsid w:val="003316FD"/>
    <w:rsid w:val="00331705"/>
    <w:rsid w:val="003319CC"/>
    <w:rsid w:val="00332131"/>
    <w:rsid w:val="0033220C"/>
    <w:rsid w:val="00332539"/>
    <w:rsid w:val="003327A3"/>
    <w:rsid w:val="00332B70"/>
    <w:rsid w:val="00332CA3"/>
    <w:rsid w:val="00332CF8"/>
    <w:rsid w:val="003331F6"/>
    <w:rsid w:val="0033342A"/>
    <w:rsid w:val="003334C7"/>
    <w:rsid w:val="003335F7"/>
    <w:rsid w:val="0033364B"/>
    <w:rsid w:val="003336C5"/>
    <w:rsid w:val="00333F09"/>
    <w:rsid w:val="00334389"/>
    <w:rsid w:val="00334614"/>
    <w:rsid w:val="00334747"/>
    <w:rsid w:val="00334955"/>
    <w:rsid w:val="0033496D"/>
    <w:rsid w:val="00334BC7"/>
    <w:rsid w:val="00334ED7"/>
    <w:rsid w:val="00335A0C"/>
    <w:rsid w:val="00335E10"/>
    <w:rsid w:val="003363DA"/>
    <w:rsid w:val="003363ED"/>
    <w:rsid w:val="00336432"/>
    <w:rsid w:val="003365F6"/>
    <w:rsid w:val="00336657"/>
    <w:rsid w:val="003368F1"/>
    <w:rsid w:val="00336A3D"/>
    <w:rsid w:val="00336F65"/>
    <w:rsid w:val="003370FB"/>
    <w:rsid w:val="00337455"/>
    <w:rsid w:val="00337980"/>
    <w:rsid w:val="00337989"/>
    <w:rsid w:val="00340BC2"/>
    <w:rsid w:val="00340C4D"/>
    <w:rsid w:val="00341192"/>
    <w:rsid w:val="00341DE0"/>
    <w:rsid w:val="00341E44"/>
    <w:rsid w:val="003420E0"/>
    <w:rsid w:val="00342173"/>
    <w:rsid w:val="00342444"/>
    <w:rsid w:val="003428F3"/>
    <w:rsid w:val="00342C49"/>
    <w:rsid w:val="00342D06"/>
    <w:rsid w:val="00343105"/>
    <w:rsid w:val="003433B9"/>
    <w:rsid w:val="00343B7B"/>
    <w:rsid w:val="003440FE"/>
    <w:rsid w:val="003446A9"/>
    <w:rsid w:val="00344C80"/>
    <w:rsid w:val="00344D5B"/>
    <w:rsid w:val="00344E34"/>
    <w:rsid w:val="00344FFD"/>
    <w:rsid w:val="003456B2"/>
    <w:rsid w:val="0034574D"/>
    <w:rsid w:val="00345B5F"/>
    <w:rsid w:val="003468DA"/>
    <w:rsid w:val="003468F1"/>
    <w:rsid w:val="00346B3F"/>
    <w:rsid w:val="00346F16"/>
    <w:rsid w:val="00346F99"/>
    <w:rsid w:val="0034750A"/>
    <w:rsid w:val="00347BA8"/>
    <w:rsid w:val="0035071C"/>
    <w:rsid w:val="00350C48"/>
    <w:rsid w:val="00350E09"/>
    <w:rsid w:val="003511D3"/>
    <w:rsid w:val="00351B24"/>
    <w:rsid w:val="003520F5"/>
    <w:rsid w:val="00352130"/>
    <w:rsid w:val="00352289"/>
    <w:rsid w:val="003522F7"/>
    <w:rsid w:val="00352C21"/>
    <w:rsid w:val="0035308C"/>
    <w:rsid w:val="00353573"/>
    <w:rsid w:val="00353707"/>
    <w:rsid w:val="00353895"/>
    <w:rsid w:val="00353CDB"/>
    <w:rsid w:val="00354841"/>
    <w:rsid w:val="00354AE5"/>
    <w:rsid w:val="00354EFD"/>
    <w:rsid w:val="003553F1"/>
    <w:rsid w:val="003555CC"/>
    <w:rsid w:val="00355776"/>
    <w:rsid w:val="00355B9C"/>
    <w:rsid w:val="003561B4"/>
    <w:rsid w:val="00356A6D"/>
    <w:rsid w:val="00356E86"/>
    <w:rsid w:val="0035727B"/>
    <w:rsid w:val="003574ED"/>
    <w:rsid w:val="003576A7"/>
    <w:rsid w:val="003576FA"/>
    <w:rsid w:val="0036072E"/>
    <w:rsid w:val="0036096A"/>
    <w:rsid w:val="00360B61"/>
    <w:rsid w:val="00360F3F"/>
    <w:rsid w:val="00361287"/>
    <w:rsid w:val="0036145D"/>
    <w:rsid w:val="0036148C"/>
    <w:rsid w:val="00361A45"/>
    <w:rsid w:val="00361F2F"/>
    <w:rsid w:val="00361F70"/>
    <w:rsid w:val="00361FBC"/>
    <w:rsid w:val="003622D4"/>
    <w:rsid w:val="003628F9"/>
    <w:rsid w:val="00362D3F"/>
    <w:rsid w:val="00362E3A"/>
    <w:rsid w:val="003630B0"/>
    <w:rsid w:val="00363120"/>
    <w:rsid w:val="00363532"/>
    <w:rsid w:val="003636EA"/>
    <w:rsid w:val="00363763"/>
    <w:rsid w:val="00363BBC"/>
    <w:rsid w:val="00363E7A"/>
    <w:rsid w:val="00364154"/>
    <w:rsid w:val="003649FB"/>
    <w:rsid w:val="00364CA5"/>
    <w:rsid w:val="003650F2"/>
    <w:rsid w:val="0036551D"/>
    <w:rsid w:val="00366470"/>
    <w:rsid w:val="003664CB"/>
    <w:rsid w:val="003669E5"/>
    <w:rsid w:val="00367673"/>
    <w:rsid w:val="003703F6"/>
    <w:rsid w:val="00370617"/>
    <w:rsid w:val="00370901"/>
    <w:rsid w:val="003709D8"/>
    <w:rsid w:val="00370D02"/>
    <w:rsid w:val="00371C1B"/>
    <w:rsid w:val="00371D63"/>
    <w:rsid w:val="00372562"/>
    <w:rsid w:val="003728DE"/>
    <w:rsid w:val="00372B8F"/>
    <w:rsid w:val="00373317"/>
    <w:rsid w:val="0037344B"/>
    <w:rsid w:val="0037377A"/>
    <w:rsid w:val="003737B1"/>
    <w:rsid w:val="00373994"/>
    <w:rsid w:val="00373A4D"/>
    <w:rsid w:val="00373D12"/>
    <w:rsid w:val="00374140"/>
    <w:rsid w:val="00374298"/>
    <w:rsid w:val="00374CBC"/>
    <w:rsid w:val="00374D76"/>
    <w:rsid w:val="0037511C"/>
    <w:rsid w:val="003751ED"/>
    <w:rsid w:val="003752C3"/>
    <w:rsid w:val="003752DA"/>
    <w:rsid w:val="003752E2"/>
    <w:rsid w:val="003753D7"/>
    <w:rsid w:val="0037615F"/>
    <w:rsid w:val="00376388"/>
    <w:rsid w:val="003765AD"/>
    <w:rsid w:val="00377171"/>
    <w:rsid w:val="0037763B"/>
    <w:rsid w:val="00377690"/>
    <w:rsid w:val="00377A51"/>
    <w:rsid w:val="00377E6C"/>
    <w:rsid w:val="00377F1B"/>
    <w:rsid w:val="003807EF"/>
    <w:rsid w:val="00380901"/>
    <w:rsid w:val="00380984"/>
    <w:rsid w:val="00380A99"/>
    <w:rsid w:val="00380BA7"/>
    <w:rsid w:val="00380EEC"/>
    <w:rsid w:val="003810BB"/>
    <w:rsid w:val="0038125D"/>
    <w:rsid w:val="00381327"/>
    <w:rsid w:val="00381337"/>
    <w:rsid w:val="003817CE"/>
    <w:rsid w:val="00381D36"/>
    <w:rsid w:val="00381D42"/>
    <w:rsid w:val="00381DB7"/>
    <w:rsid w:val="00382150"/>
    <w:rsid w:val="00382225"/>
    <w:rsid w:val="003822BD"/>
    <w:rsid w:val="003823DC"/>
    <w:rsid w:val="0038300B"/>
    <w:rsid w:val="003832A8"/>
    <w:rsid w:val="003833EC"/>
    <w:rsid w:val="00383499"/>
    <w:rsid w:val="00383D60"/>
    <w:rsid w:val="00383FA3"/>
    <w:rsid w:val="0038434D"/>
    <w:rsid w:val="003845A7"/>
    <w:rsid w:val="003846E5"/>
    <w:rsid w:val="00384F08"/>
    <w:rsid w:val="003857BF"/>
    <w:rsid w:val="00385DC0"/>
    <w:rsid w:val="003866A9"/>
    <w:rsid w:val="003868F9"/>
    <w:rsid w:val="00386C52"/>
    <w:rsid w:val="00386CB8"/>
    <w:rsid w:val="00386DE5"/>
    <w:rsid w:val="003870F1"/>
    <w:rsid w:val="00387788"/>
    <w:rsid w:val="00387B23"/>
    <w:rsid w:val="00387F59"/>
    <w:rsid w:val="00387FFC"/>
    <w:rsid w:val="003901B7"/>
    <w:rsid w:val="00390B10"/>
    <w:rsid w:val="00390F45"/>
    <w:rsid w:val="00391137"/>
    <w:rsid w:val="0039179C"/>
    <w:rsid w:val="003918FF"/>
    <w:rsid w:val="00391E78"/>
    <w:rsid w:val="00391F27"/>
    <w:rsid w:val="003920B2"/>
    <w:rsid w:val="0039246E"/>
    <w:rsid w:val="00392E40"/>
    <w:rsid w:val="0039303B"/>
    <w:rsid w:val="0039318E"/>
    <w:rsid w:val="00393205"/>
    <w:rsid w:val="003936CD"/>
    <w:rsid w:val="003938BA"/>
    <w:rsid w:val="0039396D"/>
    <w:rsid w:val="00393EA9"/>
    <w:rsid w:val="00394109"/>
    <w:rsid w:val="003947B8"/>
    <w:rsid w:val="00394A17"/>
    <w:rsid w:val="00395181"/>
    <w:rsid w:val="0039544D"/>
    <w:rsid w:val="003960AD"/>
    <w:rsid w:val="003963F7"/>
    <w:rsid w:val="003964CC"/>
    <w:rsid w:val="00396652"/>
    <w:rsid w:val="0039683E"/>
    <w:rsid w:val="0039686E"/>
    <w:rsid w:val="00396B30"/>
    <w:rsid w:val="00397149"/>
    <w:rsid w:val="0039720E"/>
    <w:rsid w:val="003973A1"/>
    <w:rsid w:val="00397703"/>
    <w:rsid w:val="0039796C"/>
    <w:rsid w:val="00397E21"/>
    <w:rsid w:val="00397E67"/>
    <w:rsid w:val="00397F27"/>
    <w:rsid w:val="003A0227"/>
    <w:rsid w:val="003A024F"/>
    <w:rsid w:val="003A02F0"/>
    <w:rsid w:val="003A036C"/>
    <w:rsid w:val="003A038B"/>
    <w:rsid w:val="003A054A"/>
    <w:rsid w:val="003A058B"/>
    <w:rsid w:val="003A05F6"/>
    <w:rsid w:val="003A07AC"/>
    <w:rsid w:val="003A0953"/>
    <w:rsid w:val="003A0F29"/>
    <w:rsid w:val="003A13C5"/>
    <w:rsid w:val="003A1988"/>
    <w:rsid w:val="003A1F80"/>
    <w:rsid w:val="003A2926"/>
    <w:rsid w:val="003A2A8A"/>
    <w:rsid w:val="003A2A8F"/>
    <w:rsid w:val="003A2B1C"/>
    <w:rsid w:val="003A2BFD"/>
    <w:rsid w:val="003A2D2C"/>
    <w:rsid w:val="003A34C6"/>
    <w:rsid w:val="003A37BF"/>
    <w:rsid w:val="003A3AE7"/>
    <w:rsid w:val="003A3B9B"/>
    <w:rsid w:val="003A409E"/>
    <w:rsid w:val="003A444D"/>
    <w:rsid w:val="003A4505"/>
    <w:rsid w:val="003A5365"/>
    <w:rsid w:val="003A546D"/>
    <w:rsid w:val="003A55EC"/>
    <w:rsid w:val="003A5B3F"/>
    <w:rsid w:val="003A634F"/>
    <w:rsid w:val="003A6394"/>
    <w:rsid w:val="003A64FA"/>
    <w:rsid w:val="003A6A6A"/>
    <w:rsid w:val="003A6C67"/>
    <w:rsid w:val="003A6CE9"/>
    <w:rsid w:val="003A6D48"/>
    <w:rsid w:val="003A71CA"/>
    <w:rsid w:val="003A7910"/>
    <w:rsid w:val="003A79F1"/>
    <w:rsid w:val="003A7D28"/>
    <w:rsid w:val="003A7D9F"/>
    <w:rsid w:val="003A7DD1"/>
    <w:rsid w:val="003B0339"/>
    <w:rsid w:val="003B0406"/>
    <w:rsid w:val="003B061E"/>
    <w:rsid w:val="003B06BF"/>
    <w:rsid w:val="003B0724"/>
    <w:rsid w:val="003B0DF5"/>
    <w:rsid w:val="003B106C"/>
    <w:rsid w:val="003B1246"/>
    <w:rsid w:val="003B12B7"/>
    <w:rsid w:val="003B148C"/>
    <w:rsid w:val="003B1774"/>
    <w:rsid w:val="003B2E3A"/>
    <w:rsid w:val="003B3047"/>
    <w:rsid w:val="003B32F7"/>
    <w:rsid w:val="003B3734"/>
    <w:rsid w:val="003B3E59"/>
    <w:rsid w:val="003B430A"/>
    <w:rsid w:val="003B4465"/>
    <w:rsid w:val="003B47B2"/>
    <w:rsid w:val="003B482F"/>
    <w:rsid w:val="003B4BE8"/>
    <w:rsid w:val="003B4E07"/>
    <w:rsid w:val="003B5119"/>
    <w:rsid w:val="003B53AB"/>
    <w:rsid w:val="003B53CC"/>
    <w:rsid w:val="003B5AD3"/>
    <w:rsid w:val="003B5DE9"/>
    <w:rsid w:val="003B5FA4"/>
    <w:rsid w:val="003B61E9"/>
    <w:rsid w:val="003B6345"/>
    <w:rsid w:val="003B6539"/>
    <w:rsid w:val="003B6F54"/>
    <w:rsid w:val="003B712E"/>
    <w:rsid w:val="003B735C"/>
    <w:rsid w:val="003B7430"/>
    <w:rsid w:val="003B76AE"/>
    <w:rsid w:val="003B7EC7"/>
    <w:rsid w:val="003C0482"/>
    <w:rsid w:val="003C05CC"/>
    <w:rsid w:val="003C091E"/>
    <w:rsid w:val="003C09E7"/>
    <w:rsid w:val="003C0BED"/>
    <w:rsid w:val="003C16C4"/>
    <w:rsid w:val="003C18AD"/>
    <w:rsid w:val="003C1CE0"/>
    <w:rsid w:val="003C20D3"/>
    <w:rsid w:val="003C217F"/>
    <w:rsid w:val="003C2217"/>
    <w:rsid w:val="003C2AA7"/>
    <w:rsid w:val="003C2E9B"/>
    <w:rsid w:val="003C3368"/>
    <w:rsid w:val="003C38BD"/>
    <w:rsid w:val="003C3A14"/>
    <w:rsid w:val="003C3BC2"/>
    <w:rsid w:val="003C3BCD"/>
    <w:rsid w:val="003C3BFC"/>
    <w:rsid w:val="003C3C33"/>
    <w:rsid w:val="003C3E31"/>
    <w:rsid w:val="003C3EDA"/>
    <w:rsid w:val="003C3F27"/>
    <w:rsid w:val="003C4209"/>
    <w:rsid w:val="003C474B"/>
    <w:rsid w:val="003C5072"/>
    <w:rsid w:val="003C5099"/>
    <w:rsid w:val="003C50AA"/>
    <w:rsid w:val="003C510E"/>
    <w:rsid w:val="003C595B"/>
    <w:rsid w:val="003C5AF6"/>
    <w:rsid w:val="003C5C56"/>
    <w:rsid w:val="003C62D6"/>
    <w:rsid w:val="003C673F"/>
    <w:rsid w:val="003C6B7E"/>
    <w:rsid w:val="003C70FF"/>
    <w:rsid w:val="003C71FE"/>
    <w:rsid w:val="003C73DD"/>
    <w:rsid w:val="003C7A70"/>
    <w:rsid w:val="003C7B87"/>
    <w:rsid w:val="003D0360"/>
    <w:rsid w:val="003D0CA7"/>
    <w:rsid w:val="003D0DC5"/>
    <w:rsid w:val="003D1288"/>
    <w:rsid w:val="003D12AE"/>
    <w:rsid w:val="003D142B"/>
    <w:rsid w:val="003D1C54"/>
    <w:rsid w:val="003D1E04"/>
    <w:rsid w:val="003D25C4"/>
    <w:rsid w:val="003D29BA"/>
    <w:rsid w:val="003D2C4D"/>
    <w:rsid w:val="003D3447"/>
    <w:rsid w:val="003D3468"/>
    <w:rsid w:val="003D357E"/>
    <w:rsid w:val="003D3695"/>
    <w:rsid w:val="003D3897"/>
    <w:rsid w:val="003D39D2"/>
    <w:rsid w:val="003D3F0D"/>
    <w:rsid w:val="003D4055"/>
    <w:rsid w:val="003D4483"/>
    <w:rsid w:val="003D452A"/>
    <w:rsid w:val="003D4C15"/>
    <w:rsid w:val="003D4DC8"/>
    <w:rsid w:val="003D545B"/>
    <w:rsid w:val="003D5476"/>
    <w:rsid w:val="003D5A45"/>
    <w:rsid w:val="003D5B52"/>
    <w:rsid w:val="003D5EA3"/>
    <w:rsid w:val="003D6113"/>
    <w:rsid w:val="003D6245"/>
    <w:rsid w:val="003D69F5"/>
    <w:rsid w:val="003D6A16"/>
    <w:rsid w:val="003D6AA6"/>
    <w:rsid w:val="003D6C70"/>
    <w:rsid w:val="003D75A3"/>
    <w:rsid w:val="003D7644"/>
    <w:rsid w:val="003D7671"/>
    <w:rsid w:val="003D7694"/>
    <w:rsid w:val="003D76D7"/>
    <w:rsid w:val="003D76E1"/>
    <w:rsid w:val="003D7ECF"/>
    <w:rsid w:val="003D7EE9"/>
    <w:rsid w:val="003E0B36"/>
    <w:rsid w:val="003E0DA7"/>
    <w:rsid w:val="003E0E29"/>
    <w:rsid w:val="003E106A"/>
    <w:rsid w:val="003E13A8"/>
    <w:rsid w:val="003E1E9A"/>
    <w:rsid w:val="003E1EA3"/>
    <w:rsid w:val="003E22D4"/>
    <w:rsid w:val="003E24BD"/>
    <w:rsid w:val="003E2C4B"/>
    <w:rsid w:val="003E2E3B"/>
    <w:rsid w:val="003E2F34"/>
    <w:rsid w:val="003E313F"/>
    <w:rsid w:val="003E3643"/>
    <w:rsid w:val="003E39F6"/>
    <w:rsid w:val="003E3C9A"/>
    <w:rsid w:val="003E3E59"/>
    <w:rsid w:val="003E3F45"/>
    <w:rsid w:val="003E4307"/>
    <w:rsid w:val="003E4332"/>
    <w:rsid w:val="003E48AC"/>
    <w:rsid w:val="003E514F"/>
    <w:rsid w:val="003E5442"/>
    <w:rsid w:val="003E5AAB"/>
    <w:rsid w:val="003E6066"/>
    <w:rsid w:val="003E60CA"/>
    <w:rsid w:val="003E6458"/>
    <w:rsid w:val="003E690B"/>
    <w:rsid w:val="003E6917"/>
    <w:rsid w:val="003E6A4C"/>
    <w:rsid w:val="003E6CA0"/>
    <w:rsid w:val="003E6EDE"/>
    <w:rsid w:val="003E724B"/>
    <w:rsid w:val="003E7618"/>
    <w:rsid w:val="003E7784"/>
    <w:rsid w:val="003E7F3D"/>
    <w:rsid w:val="003F0989"/>
    <w:rsid w:val="003F0C86"/>
    <w:rsid w:val="003F1131"/>
    <w:rsid w:val="003F13AC"/>
    <w:rsid w:val="003F1523"/>
    <w:rsid w:val="003F168A"/>
    <w:rsid w:val="003F183B"/>
    <w:rsid w:val="003F1886"/>
    <w:rsid w:val="003F19DB"/>
    <w:rsid w:val="003F1A89"/>
    <w:rsid w:val="003F1AEE"/>
    <w:rsid w:val="003F1D21"/>
    <w:rsid w:val="003F2934"/>
    <w:rsid w:val="003F29B5"/>
    <w:rsid w:val="003F2D3A"/>
    <w:rsid w:val="003F2ECC"/>
    <w:rsid w:val="003F2EDD"/>
    <w:rsid w:val="003F36B9"/>
    <w:rsid w:val="003F385A"/>
    <w:rsid w:val="003F3912"/>
    <w:rsid w:val="003F44F5"/>
    <w:rsid w:val="003F4A93"/>
    <w:rsid w:val="003F4DE2"/>
    <w:rsid w:val="003F4E79"/>
    <w:rsid w:val="003F524E"/>
    <w:rsid w:val="003F5644"/>
    <w:rsid w:val="003F5720"/>
    <w:rsid w:val="003F5AAB"/>
    <w:rsid w:val="003F5BA2"/>
    <w:rsid w:val="003F5C95"/>
    <w:rsid w:val="003F6017"/>
    <w:rsid w:val="003F635B"/>
    <w:rsid w:val="003F63AF"/>
    <w:rsid w:val="003F663B"/>
    <w:rsid w:val="003F6842"/>
    <w:rsid w:val="003F6B4D"/>
    <w:rsid w:val="003F6E4F"/>
    <w:rsid w:val="003F7913"/>
    <w:rsid w:val="003F7B68"/>
    <w:rsid w:val="003F7E66"/>
    <w:rsid w:val="004002A8"/>
    <w:rsid w:val="00400760"/>
    <w:rsid w:val="00400A90"/>
    <w:rsid w:val="0040102D"/>
    <w:rsid w:val="004010B3"/>
    <w:rsid w:val="00401465"/>
    <w:rsid w:val="00401E9C"/>
    <w:rsid w:val="00402188"/>
    <w:rsid w:val="004021A3"/>
    <w:rsid w:val="0040281F"/>
    <w:rsid w:val="004028FD"/>
    <w:rsid w:val="00402AAA"/>
    <w:rsid w:val="00402DC2"/>
    <w:rsid w:val="00402F90"/>
    <w:rsid w:val="00403185"/>
    <w:rsid w:val="0040376F"/>
    <w:rsid w:val="00404C5C"/>
    <w:rsid w:val="00404F28"/>
    <w:rsid w:val="00405163"/>
    <w:rsid w:val="004053B7"/>
    <w:rsid w:val="00405498"/>
    <w:rsid w:val="004054BE"/>
    <w:rsid w:val="0040572F"/>
    <w:rsid w:val="00405BA7"/>
    <w:rsid w:val="00405BAA"/>
    <w:rsid w:val="00405DD7"/>
    <w:rsid w:val="004062FF"/>
    <w:rsid w:val="0040631B"/>
    <w:rsid w:val="00406554"/>
    <w:rsid w:val="00406619"/>
    <w:rsid w:val="004066D2"/>
    <w:rsid w:val="004068A4"/>
    <w:rsid w:val="00406A9D"/>
    <w:rsid w:val="00406C2B"/>
    <w:rsid w:val="00406E30"/>
    <w:rsid w:val="00406F06"/>
    <w:rsid w:val="004070DD"/>
    <w:rsid w:val="004072DB"/>
    <w:rsid w:val="0040740E"/>
    <w:rsid w:val="0040753A"/>
    <w:rsid w:val="0040757B"/>
    <w:rsid w:val="004077EE"/>
    <w:rsid w:val="00407A8B"/>
    <w:rsid w:val="00407C9B"/>
    <w:rsid w:val="00407DBB"/>
    <w:rsid w:val="00410011"/>
    <w:rsid w:val="0041001A"/>
    <w:rsid w:val="00410504"/>
    <w:rsid w:val="00410A0F"/>
    <w:rsid w:val="00410BB0"/>
    <w:rsid w:val="00410E71"/>
    <w:rsid w:val="004113E2"/>
    <w:rsid w:val="0041166A"/>
    <w:rsid w:val="004117DF"/>
    <w:rsid w:val="00411F52"/>
    <w:rsid w:val="00412083"/>
    <w:rsid w:val="00412245"/>
    <w:rsid w:val="004122D4"/>
    <w:rsid w:val="0041287F"/>
    <w:rsid w:val="00412DE8"/>
    <w:rsid w:val="00412EED"/>
    <w:rsid w:val="00413316"/>
    <w:rsid w:val="004133CE"/>
    <w:rsid w:val="004134DF"/>
    <w:rsid w:val="0041360B"/>
    <w:rsid w:val="00413874"/>
    <w:rsid w:val="00413945"/>
    <w:rsid w:val="004143E5"/>
    <w:rsid w:val="0041469A"/>
    <w:rsid w:val="0041497A"/>
    <w:rsid w:val="00414BE9"/>
    <w:rsid w:val="00415342"/>
    <w:rsid w:val="00415C01"/>
    <w:rsid w:val="00415FBA"/>
    <w:rsid w:val="004162D7"/>
    <w:rsid w:val="004166A0"/>
    <w:rsid w:val="0041692C"/>
    <w:rsid w:val="00416A93"/>
    <w:rsid w:val="00416BD8"/>
    <w:rsid w:val="00416FE5"/>
    <w:rsid w:val="004179D0"/>
    <w:rsid w:val="00417A6D"/>
    <w:rsid w:val="004200B0"/>
    <w:rsid w:val="0042017F"/>
    <w:rsid w:val="00420664"/>
    <w:rsid w:val="00420A87"/>
    <w:rsid w:val="00420B15"/>
    <w:rsid w:val="00420C24"/>
    <w:rsid w:val="00420DCE"/>
    <w:rsid w:val="00420E5E"/>
    <w:rsid w:val="00421087"/>
    <w:rsid w:val="004212F0"/>
    <w:rsid w:val="00421425"/>
    <w:rsid w:val="00421799"/>
    <w:rsid w:val="0042191F"/>
    <w:rsid w:val="00421F78"/>
    <w:rsid w:val="00422267"/>
    <w:rsid w:val="0042227F"/>
    <w:rsid w:val="004228F9"/>
    <w:rsid w:val="00422E51"/>
    <w:rsid w:val="0042317C"/>
    <w:rsid w:val="0042321F"/>
    <w:rsid w:val="00423925"/>
    <w:rsid w:val="00423BDC"/>
    <w:rsid w:val="00423F52"/>
    <w:rsid w:val="00423FEB"/>
    <w:rsid w:val="00424A25"/>
    <w:rsid w:val="00424BFD"/>
    <w:rsid w:val="00424FEA"/>
    <w:rsid w:val="004250A5"/>
    <w:rsid w:val="004251C2"/>
    <w:rsid w:val="00425845"/>
    <w:rsid w:val="00425CF9"/>
    <w:rsid w:val="00425FF4"/>
    <w:rsid w:val="0042621D"/>
    <w:rsid w:val="0042629F"/>
    <w:rsid w:val="004262BD"/>
    <w:rsid w:val="00426930"/>
    <w:rsid w:val="004269D5"/>
    <w:rsid w:val="00426C41"/>
    <w:rsid w:val="0042706D"/>
    <w:rsid w:val="004270FD"/>
    <w:rsid w:val="004271D5"/>
    <w:rsid w:val="00427261"/>
    <w:rsid w:val="004272B9"/>
    <w:rsid w:val="004273F5"/>
    <w:rsid w:val="00427637"/>
    <w:rsid w:val="004276DC"/>
    <w:rsid w:val="004277BC"/>
    <w:rsid w:val="00427915"/>
    <w:rsid w:val="00430147"/>
    <w:rsid w:val="004308E9"/>
    <w:rsid w:val="00430AF9"/>
    <w:rsid w:val="00431066"/>
    <w:rsid w:val="004311F9"/>
    <w:rsid w:val="00431296"/>
    <w:rsid w:val="004313EF"/>
    <w:rsid w:val="00431441"/>
    <w:rsid w:val="004319A9"/>
    <w:rsid w:val="00431F16"/>
    <w:rsid w:val="00432296"/>
    <w:rsid w:val="00433581"/>
    <w:rsid w:val="00433618"/>
    <w:rsid w:val="0043383B"/>
    <w:rsid w:val="0043384A"/>
    <w:rsid w:val="004339B7"/>
    <w:rsid w:val="00433C3F"/>
    <w:rsid w:val="00433CB8"/>
    <w:rsid w:val="00433EF9"/>
    <w:rsid w:val="00433F44"/>
    <w:rsid w:val="00433F6B"/>
    <w:rsid w:val="0043497B"/>
    <w:rsid w:val="00434B0F"/>
    <w:rsid w:val="00434B87"/>
    <w:rsid w:val="004352F3"/>
    <w:rsid w:val="0043533B"/>
    <w:rsid w:val="004356E2"/>
    <w:rsid w:val="00435D9E"/>
    <w:rsid w:val="00436000"/>
    <w:rsid w:val="004361BB"/>
    <w:rsid w:val="00436277"/>
    <w:rsid w:val="00436A6D"/>
    <w:rsid w:val="00436BD5"/>
    <w:rsid w:val="00436FF9"/>
    <w:rsid w:val="004373A7"/>
    <w:rsid w:val="004374CC"/>
    <w:rsid w:val="0043764E"/>
    <w:rsid w:val="00437960"/>
    <w:rsid w:val="00437972"/>
    <w:rsid w:val="004379D8"/>
    <w:rsid w:val="00437A5E"/>
    <w:rsid w:val="004400F1"/>
    <w:rsid w:val="0044019A"/>
    <w:rsid w:val="004401A1"/>
    <w:rsid w:val="004403B8"/>
    <w:rsid w:val="00440734"/>
    <w:rsid w:val="00440870"/>
    <w:rsid w:val="00440C6D"/>
    <w:rsid w:val="00440CCE"/>
    <w:rsid w:val="00441569"/>
    <w:rsid w:val="00441A0D"/>
    <w:rsid w:val="00441B87"/>
    <w:rsid w:val="0044213F"/>
    <w:rsid w:val="004422DF"/>
    <w:rsid w:val="00442BAA"/>
    <w:rsid w:val="00442D95"/>
    <w:rsid w:val="00442FB4"/>
    <w:rsid w:val="004430B1"/>
    <w:rsid w:val="00443176"/>
    <w:rsid w:val="00443310"/>
    <w:rsid w:val="00443463"/>
    <w:rsid w:val="004435DB"/>
    <w:rsid w:val="0044367E"/>
    <w:rsid w:val="00444ACA"/>
    <w:rsid w:val="004454C2"/>
    <w:rsid w:val="00445BE3"/>
    <w:rsid w:val="00445CA0"/>
    <w:rsid w:val="00446176"/>
    <w:rsid w:val="0044618B"/>
    <w:rsid w:val="00446390"/>
    <w:rsid w:val="004464A2"/>
    <w:rsid w:val="00446920"/>
    <w:rsid w:val="00446F55"/>
    <w:rsid w:val="004472D0"/>
    <w:rsid w:val="00447351"/>
    <w:rsid w:val="00447B50"/>
    <w:rsid w:val="00447BD5"/>
    <w:rsid w:val="00447C55"/>
    <w:rsid w:val="00447CED"/>
    <w:rsid w:val="0045004D"/>
    <w:rsid w:val="00450176"/>
    <w:rsid w:val="00450BFC"/>
    <w:rsid w:val="00450C2B"/>
    <w:rsid w:val="00450E1B"/>
    <w:rsid w:val="004512D8"/>
    <w:rsid w:val="004513C7"/>
    <w:rsid w:val="0045153F"/>
    <w:rsid w:val="00451B45"/>
    <w:rsid w:val="00451D03"/>
    <w:rsid w:val="00451DF6"/>
    <w:rsid w:val="00451DFE"/>
    <w:rsid w:val="00452268"/>
    <w:rsid w:val="0045230A"/>
    <w:rsid w:val="00452AEA"/>
    <w:rsid w:val="00452D17"/>
    <w:rsid w:val="00452E0B"/>
    <w:rsid w:val="00452EDF"/>
    <w:rsid w:val="00453663"/>
    <w:rsid w:val="004538BB"/>
    <w:rsid w:val="004538EB"/>
    <w:rsid w:val="00453F26"/>
    <w:rsid w:val="0045400B"/>
    <w:rsid w:val="0045406B"/>
    <w:rsid w:val="0045409D"/>
    <w:rsid w:val="0045426D"/>
    <w:rsid w:val="004548CC"/>
    <w:rsid w:val="0045510B"/>
    <w:rsid w:val="00455385"/>
    <w:rsid w:val="004556CC"/>
    <w:rsid w:val="0045598B"/>
    <w:rsid w:val="00455A7E"/>
    <w:rsid w:val="00455BCE"/>
    <w:rsid w:val="004561E6"/>
    <w:rsid w:val="0045626E"/>
    <w:rsid w:val="00456EE8"/>
    <w:rsid w:val="0045701C"/>
    <w:rsid w:val="00457135"/>
    <w:rsid w:val="0045714E"/>
    <w:rsid w:val="0045724E"/>
    <w:rsid w:val="004575A6"/>
    <w:rsid w:val="004576B7"/>
    <w:rsid w:val="004578A8"/>
    <w:rsid w:val="00457E4C"/>
    <w:rsid w:val="004601BB"/>
    <w:rsid w:val="004606CB"/>
    <w:rsid w:val="0046109E"/>
    <w:rsid w:val="00461293"/>
    <w:rsid w:val="004613ED"/>
    <w:rsid w:val="00461499"/>
    <w:rsid w:val="004614C6"/>
    <w:rsid w:val="004615D2"/>
    <w:rsid w:val="004621F0"/>
    <w:rsid w:val="004623BF"/>
    <w:rsid w:val="004627AB"/>
    <w:rsid w:val="0046283F"/>
    <w:rsid w:val="00462F2F"/>
    <w:rsid w:val="004631A8"/>
    <w:rsid w:val="004631BC"/>
    <w:rsid w:val="004633A6"/>
    <w:rsid w:val="004634CE"/>
    <w:rsid w:val="004635A7"/>
    <w:rsid w:val="00463630"/>
    <w:rsid w:val="00463645"/>
    <w:rsid w:val="00463BC7"/>
    <w:rsid w:val="00463E88"/>
    <w:rsid w:val="00463E97"/>
    <w:rsid w:val="004649D9"/>
    <w:rsid w:val="00464D36"/>
    <w:rsid w:val="00464F86"/>
    <w:rsid w:val="0046503A"/>
    <w:rsid w:val="004652D7"/>
    <w:rsid w:val="00465713"/>
    <w:rsid w:val="00465750"/>
    <w:rsid w:val="004659BD"/>
    <w:rsid w:val="004659FA"/>
    <w:rsid w:val="004659FE"/>
    <w:rsid w:val="00465B79"/>
    <w:rsid w:val="00465F2A"/>
    <w:rsid w:val="0046684C"/>
    <w:rsid w:val="004668C7"/>
    <w:rsid w:val="00466A37"/>
    <w:rsid w:val="00466A51"/>
    <w:rsid w:val="00466E27"/>
    <w:rsid w:val="00466FEC"/>
    <w:rsid w:val="004674B9"/>
    <w:rsid w:val="00467962"/>
    <w:rsid w:val="00467FA5"/>
    <w:rsid w:val="004704AB"/>
    <w:rsid w:val="004707C3"/>
    <w:rsid w:val="00470D63"/>
    <w:rsid w:val="00471473"/>
    <w:rsid w:val="00471496"/>
    <w:rsid w:val="0047188C"/>
    <w:rsid w:val="00471895"/>
    <w:rsid w:val="00471D90"/>
    <w:rsid w:val="00472142"/>
    <w:rsid w:val="00472154"/>
    <w:rsid w:val="0047291F"/>
    <w:rsid w:val="00472D29"/>
    <w:rsid w:val="00473915"/>
    <w:rsid w:val="004741FF"/>
    <w:rsid w:val="0047431D"/>
    <w:rsid w:val="00474492"/>
    <w:rsid w:val="004745D2"/>
    <w:rsid w:val="00474924"/>
    <w:rsid w:val="004749BC"/>
    <w:rsid w:val="00474AB4"/>
    <w:rsid w:val="00474BB7"/>
    <w:rsid w:val="00474C65"/>
    <w:rsid w:val="00474CF9"/>
    <w:rsid w:val="00474FD3"/>
    <w:rsid w:val="004752F0"/>
    <w:rsid w:val="0047533C"/>
    <w:rsid w:val="00475575"/>
    <w:rsid w:val="00475DC7"/>
    <w:rsid w:val="00475E92"/>
    <w:rsid w:val="00476187"/>
    <w:rsid w:val="00476590"/>
    <w:rsid w:val="0047667F"/>
    <w:rsid w:val="00476D9E"/>
    <w:rsid w:val="00477146"/>
    <w:rsid w:val="004772B4"/>
    <w:rsid w:val="00477344"/>
    <w:rsid w:val="004778C7"/>
    <w:rsid w:val="00477A42"/>
    <w:rsid w:val="00477C84"/>
    <w:rsid w:val="00480069"/>
    <w:rsid w:val="0048018C"/>
    <w:rsid w:val="0048066C"/>
    <w:rsid w:val="0048087A"/>
    <w:rsid w:val="00480A9E"/>
    <w:rsid w:val="00480B81"/>
    <w:rsid w:val="00480DA7"/>
    <w:rsid w:val="00481348"/>
    <w:rsid w:val="0048154D"/>
    <w:rsid w:val="0048157D"/>
    <w:rsid w:val="0048179C"/>
    <w:rsid w:val="00481A57"/>
    <w:rsid w:val="004825B9"/>
    <w:rsid w:val="00482A70"/>
    <w:rsid w:val="00482D46"/>
    <w:rsid w:val="004831D6"/>
    <w:rsid w:val="0048328C"/>
    <w:rsid w:val="00483326"/>
    <w:rsid w:val="004834A7"/>
    <w:rsid w:val="00483A51"/>
    <w:rsid w:val="00483B71"/>
    <w:rsid w:val="00483D92"/>
    <w:rsid w:val="00483FCE"/>
    <w:rsid w:val="00483FDF"/>
    <w:rsid w:val="0048408A"/>
    <w:rsid w:val="00484194"/>
    <w:rsid w:val="004842EB"/>
    <w:rsid w:val="00484746"/>
    <w:rsid w:val="00484747"/>
    <w:rsid w:val="00485178"/>
    <w:rsid w:val="0048531E"/>
    <w:rsid w:val="00485533"/>
    <w:rsid w:val="0048558F"/>
    <w:rsid w:val="00485759"/>
    <w:rsid w:val="004858F8"/>
    <w:rsid w:val="00485B7E"/>
    <w:rsid w:val="00485BCA"/>
    <w:rsid w:val="00485D2C"/>
    <w:rsid w:val="00485DBF"/>
    <w:rsid w:val="0048609C"/>
    <w:rsid w:val="0048639C"/>
    <w:rsid w:val="0048677F"/>
    <w:rsid w:val="00486AF4"/>
    <w:rsid w:val="00486B9D"/>
    <w:rsid w:val="00486F4D"/>
    <w:rsid w:val="00487851"/>
    <w:rsid w:val="00487978"/>
    <w:rsid w:val="004879B6"/>
    <w:rsid w:val="00487EC0"/>
    <w:rsid w:val="00487EC7"/>
    <w:rsid w:val="00490F9B"/>
    <w:rsid w:val="00491465"/>
    <w:rsid w:val="0049165E"/>
    <w:rsid w:val="00491A11"/>
    <w:rsid w:val="00491C2A"/>
    <w:rsid w:val="00491EB5"/>
    <w:rsid w:val="00491F9F"/>
    <w:rsid w:val="004922A5"/>
    <w:rsid w:val="004925EC"/>
    <w:rsid w:val="00492C0D"/>
    <w:rsid w:val="00492CD9"/>
    <w:rsid w:val="00492EB3"/>
    <w:rsid w:val="0049360B"/>
    <w:rsid w:val="0049381B"/>
    <w:rsid w:val="00494128"/>
    <w:rsid w:val="0049412F"/>
    <w:rsid w:val="00494637"/>
    <w:rsid w:val="0049473E"/>
    <w:rsid w:val="0049493E"/>
    <w:rsid w:val="004956B2"/>
    <w:rsid w:val="0049587E"/>
    <w:rsid w:val="00495986"/>
    <w:rsid w:val="00496276"/>
    <w:rsid w:val="00496446"/>
    <w:rsid w:val="00496465"/>
    <w:rsid w:val="00496982"/>
    <w:rsid w:val="00496C3E"/>
    <w:rsid w:val="0049713E"/>
    <w:rsid w:val="00497A05"/>
    <w:rsid w:val="00497C82"/>
    <w:rsid w:val="004A0535"/>
    <w:rsid w:val="004A0717"/>
    <w:rsid w:val="004A07E7"/>
    <w:rsid w:val="004A0D32"/>
    <w:rsid w:val="004A0E8E"/>
    <w:rsid w:val="004A142F"/>
    <w:rsid w:val="004A1A95"/>
    <w:rsid w:val="004A1C92"/>
    <w:rsid w:val="004A1E8B"/>
    <w:rsid w:val="004A200E"/>
    <w:rsid w:val="004A2164"/>
    <w:rsid w:val="004A2515"/>
    <w:rsid w:val="004A2618"/>
    <w:rsid w:val="004A2B54"/>
    <w:rsid w:val="004A2DA8"/>
    <w:rsid w:val="004A2DB9"/>
    <w:rsid w:val="004A2DF2"/>
    <w:rsid w:val="004A2E41"/>
    <w:rsid w:val="004A30FA"/>
    <w:rsid w:val="004A324F"/>
    <w:rsid w:val="004A35BE"/>
    <w:rsid w:val="004A39FD"/>
    <w:rsid w:val="004A45CE"/>
    <w:rsid w:val="004A45E4"/>
    <w:rsid w:val="004A46BE"/>
    <w:rsid w:val="004A4A85"/>
    <w:rsid w:val="004A4D43"/>
    <w:rsid w:val="004A5164"/>
    <w:rsid w:val="004A5391"/>
    <w:rsid w:val="004A5619"/>
    <w:rsid w:val="004A5897"/>
    <w:rsid w:val="004A593E"/>
    <w:rsid w:val="004A5B3B"/>
    <w:rsid w:val="004A5D61"/>
    <w:rsid w:val="004A6196"/>
    <w:rsid w:val="004A63D3"/>
    <w:rsid w:val="004A63D4"/>
    <w:rsid w:val="004A649C"/>
    <w:rsid w:val="004A650C"/>
    <w:rsid w:val="004A69C8"/>
    <w:rsid w:val="004A6C97"/>
    <w:rsid w:val="004A752F"/>
    <w:rsid w:val="004A79D7"/>
    <w:rsid w:val="004A7AA8"/>
    <w:rsid w:val="004A7F29"/>
    <w:rsid w:val="004B0796"/>
    <w:rsid w:val="004B09F7"/>
    <w:rsid w:val="004B0E07"/>
    <w:rsid w:val="004B0E1F"/>
    <w:rsid w:val="004B10EC"/>
    <w:rsid w:val="004B141F"/>
    <w:rsid w:val="004B1445"/>
    <w:rsid w:val="004B1491"/>
    <w:rsid w:val="004B16BA"/>
    <w:rsid w:val="004B1E8C"/>
    <w:rsid w:val="004B257D"/>
    <w:rsid w:val="004B286C"/>
    <w:rsid w:val="004B2B41"/>
    <w:rsid w:val="004B34E8"/>
    <w:rsid w:val="004B3987"/>
    <w:rsid w:val="004B3A9B"/>
    <w:rsid w:val="004B3C6B"/>
    <w:rsid w:val="004B441C"/>
    <w:rsid w:val="004B44C5"/>
    <w:rsid w:val="004B47F9"/>
    <w:rsid w:val="004B4B80"/>
    <w:rsid w:val="004B54FC"/>
    <w:rsid w:val="004B55DC"/>
    <w:rsid w:val="004B583A"/>
    <w:rsid w:val="004B5C88"/>
    <w:rsid w:val="004B7023"/>
    <w:rsid w:val="004B7FA5"/>
    <w:rsid w:val="004C0479"/>
    <w:rsid w:val="004C0A38"/>
    <w:rsid w:val="004C1076"/>
    <w:rsid w:val="004C112B"/>
    <w:rsid w:val="004C12BA"/>
    <w:rsid w:val="004C1649"/>
    <w:rsid w:val="004C1A1C"/>
    <w:rsid w:val="004C1AD1"/>
    <w:rsid w:val="004C1DBC"/>
    <w:rsid w:val="004C234B"/>
    <w:rsid w:val="004C2710"/>
    <w:rsid w:val="004C37B2"/>
    <w:rsid w:val="004C398D"/>
    <w:rsid w:val="004C3ACD"/>
    <w:rsid w:val="004C3C46"/>
    <w:rsid w:val="004C3D59"/>
    <w:rsid w:val="004C402B"/>
    <w:rsid w:val="004C417C"/>
    <w:rsid w:val="004C4781"/>
    <w:rsid w:val="004C49D5"/>
    <w:rsid w:val="004C4C8A"/>
    <w:rsid w:val="004C4EE4"/>
    <w:rsid w:val="004C5315"/>
    <w:rsid w:val="004C577C"/>
    <w:rsid w:val="004C581E"/>
    <w:rsid w:val="004C5CEB"/>
    <w:rsid w:val="004C7235"/>
    <w:rsid w:val="004C72EE"/>
    <w:rsid w:val="004C7366"/>
    <w:rsid w:val="004C77E1"/>
    <w:rsid w:val="004C79EE"/>
    <w:rsid w:val="004C7F52"/>
    <w:rsid w:val="004D0374"/>
    <w:rsid w:val="004D03AF"/>
    <w:rsid w:val="004D078E"/>
    <w:rsid w:val="004D082D"/>
    <w:rsid w:val="004D09B3"/>
    <w:rsid w:val="004D0BB5"/>
    <w:rsid w:val="004D0ED6"/>
    <w:rsid w:val="004D1061"/>
    <w:rsid w:val="004D1184"/>
    <w:rsid w:val="004D1E13"/>
    <w:rsid w:val="004D2218"/>
    <w:rsid w:val="004D250F"/>
    <w:rsid w:val="004D2591"/>
    <w:rsid w:val="004D2824"/>
    <w:rsid w:val="004D2B7A"/>
    <w:rsid w:val="004D2C69"/>
    <w:rsid w:val="004D2E09"/>
    <w:rsid w:val="004D2F0B"/>
    <w:rsid w:val="004D32AB"/>
    <w:rsid w:val="004D36AE"/>
    <w:rsid w:val="004D4063"/>
    <w:rsid w:val="004D4140"/>
    <w:rsid w:val="004D4FCE"/>
    <w:rsid w:val="004D514B"/>
    <w:rsid w:val="004D528E"/>
    <w:rsid w:val="004D55FF"/>
    <w:rsid w:val="004D5A45"/>
    <w:rsid w:val="004D5B4D"/>
    <w:rsid w:val="004D5BFF"/>
    <w:rsid w:val="004D6506"/>
    <w:rsid w:val="004D6C28"/>
    <w:rsid w:val="004D6FAF"/>
    <w:rsid w:val="004D70A6"/>
    <w:rsid w:val="004D7FA5"/>
    <w:rsid w:val="004E0044"/>
    <w:rsid w:val="004E033D"/>
    <w:rsid w:val="004E0F6C"/>
    <w:rsid w:val="004E12DF"/>
    <w:rsid w:val="004E1600"/>
    <w:rsid w:val="004E1964"/>
    <w:rsid w:val="004E1BB8"/>
    <w:rsid w:val="004E1C8E"/>
    <w:rsid w:val="004E1D08"/>
    <w:rsid w:val="004E1D14"/>
    <w:rsid w:val="004E1F2E"/>
    <w:rsid w:val="004E20F8"/>
    <w:rsid w:val="004E2125"/>
    <w:rsid w:val="004E2475"/>
    <w:rsid w:val="004E2566"/>
    <w:rsid w:val="004E28D6"/>
    <w:rsid w:val="004E2AB6"/>
    <w:rsid w:val="004E313A"/>
    <w:rsid w:val="004E34BD"/>
    <w:rsid w:val="004E3C09"/>
    <w:rsid w:val="004E3CC5"/>
    <w:rsid w:val="004E3E44"/>
    <w:rsid w:val="004E3F71"/>
    <w:rsid w:val="004E3F91"/>
    <w:rsid w:val="004E4B5E"/>
    <w:rsid w:val="004E52B6"/>
    <w:rsid w:val="004E53E9"/>
    <w:rsid w:val="004E55C4"/>
    <w:rsid w:val="004E565A"/>
    <w:rsid w:val="004E5DB1"/>
    <w:rsid w:val="004E6424"/>
    <w:rsid w:val="004E6426"/>
    <w:rsid w:val="004E657B"/>
    <w:rsid w:val="004E6F7C"/>
    <w:rsid w:val="004E7C88"/>
    <w:rsid w:val="004E7CCE"/>
    <w:rsid w:val="004E7F3B"/>
    <w:rsid w:val="004F049C"/>
    <w:rsid w:val="004F07F4"/>
    <w:rsid w:val="004F091D"/>
    <w:rsid w:val="004F0A66"/>
    <w:rsid w:val="004F0C25"/>
    <w:rsid w:val="004F0D15"/>
    <w:rsid w:val="004F0DD8"/>
    <w:rsid w:val="004F1002"/>
    <w:rsid w:val="004F11A9"/>
    <w:rsid w:val="004F1382"/>
    <w:rsid w:val="004F1B1E"/>
    <w:rsid w:val="004F1DC2"/>
    <w:rsid w:val="004F1E25"/>
    <w:rsid w:val="004F240B"/>
    <w:rsid w:val="004F32C4"/>
    <w:rsid w:val="004F35E0"/>
    <w:rsid w:val="004F35EE"/>
    <w:rsid w:val="004F3A12"/>
    <w:rsid w:val="004F3D42"/>
    <w:rsid w:val="004F40B3"/>
    <w:rsid w:val="004F43A1"/>
    <w:rsid w:val="004F4995"/>
    <w:rsid w:val="004F4D57"/>
    <w:rsid w:val="004F4EF4"/>
    <w:rsid w:val="004F50EF"/>
    <w:rsid w:val="004F5160"/>
    <w:rsid w:val="004F5D45"/>
    <w:rsid w:val="004F5E4D"/>
    <w:rsid w:val="004F5F05"/>
    <w:rsid w:val="004F6035"/>
    <w:rsid w:val="004F60F3"/>
    <w:rsid w:val="004F6690"/>
    <w:rsid w:val="004F698A"/>
    <w:rsid w:val="004F6A95"/>
    <w:rsid w:val="004F6B07"/>
    <w:rsid w:val="004F6BF1"/>
    <w:rsid w:val="004F6F43"/>
    <w:rsid w:val="004F6F5E"/>
    <w:rsid w:val="004F739E"/>
    <w:rsid w:val="004F74CA"/>
    <w:rsid w:val="004F7787"/>
    <w:rsid w:val="004F79B1"/>
    <w:rsid w:val="004F7CC3"/>
    <w:rsid w:val="004F7D13"/>
    <w:rsid w:val="004F7D83"/>
    <w:rsid w:val="004F7EDF"/>
    <w:rsid w:val="00500110"/>
    <w:rsid w:val="00500799"/>
    <w:rsid w:val="00500DE8"/>
    <w:rsid w:val="00501064"/>
    <w:rsid w:val="005014FC"/>
    <w:rsid w:val="005018FF"/>
    <w:rsid w:val="005019B5"/>
    <w:rsid w:val="005019C0"/>
    <w:rsid w:val="0050225A"/>
    <w:rsid w:val="005027EA"/>
    <w:rsid w:val="00502D81"/>
    <w:rsid w:val="00502D90"/>
    <w:rsid w:val="00502E1D"/>
    <w:rsid w:val="00502F97"/>
    <w:rsid w:val="00503352"/>
    <w:rsid w:val="005033D8"/>
    <w:rsid w:val="00503662"/>
    <w:rsid w:val="00503CF7"/>
    <w:rsid w:val="00503F00"/>
    <w:rsid w:val="005042D3"/>
    <w:rsid w:val="0050464C"/>
    <w:rsid w:val="00504698"/>
    <w:rsid w:val="00504A6A"/>
    <w:rsid w:val="00504BAB"/>
    <w:rsid w:val="00505460"/>
    <w:rsid w:val="005055D8"/>
    <w:rsid w:val="00505CE1"/>
    <w:rsid w:val="00506058"/>
    <w:rsid w:val="00506259"/>
    <w:rsid w:val="005062DD"/>
    <w:rsid w:val="00506A1F"/>
    <w:rsid w:val="00506C54"/>
    <w:rsid w:val="005071A3"/>
    <w:rsid w:val="005077C6"/>
    <w:rsid w:val="00507900"/>
    <w:rsid w:val="00507CFB"/>
    <w:rsid w:val="00510245"/>
    <w:rsid w:val="00510670"/>
    <w:rsid w:val="0051067C"/>
    <w:rsid w:val="00510833"/>
    <w:rsid w:val="0051089A"/>
    <w:rsid w:val="005108DA"/>
    <w:rsid w:val="005108EF"/>
    <w:rsid w:val="00510A01"/>
    <w:rsid w:val="00510CAB"/>
    <w:rsid w:val="00511120"/>
    <w:rsid w:val="00511156"/>
    <w:rsid w:val="0051118C"/>
    <w:rsid w:val="0051138B"/>
    <w:rsid w:val="00511A66"/>
    <w:rsid w:val="00511EBB"/>
    <w:rsid w:val="00512229"/>
    <w:rsid w:val="00512721"/>
    <w:rsid w:val="00512DFB"/>
    <w:rsid w:val="00512E08"/>
    <w:rsid w:val="0051307A"/>
    <w:rsid w:val="005135E4"/>
    <w:rsid w:val="00513EDA"/>
    <w:rsid w:val="00513F6B"/>
    <w:rsid w:val="005142A8"/>
    <w:rsid w:val="00514425"/>
    <w:rsid w:val="00514E2D"/>
    <w:rsid w:val="00514ECF"/>
    <w:rsid w:val="00514F12"/>
    <w:rsid w:val="00515977"/>
    <w:rsid w:val="00515B23"/>
    <w:rsid w:val="00515C39"/>
    <w:rsid w:val="005160E1"/>
    <w:rsid w:val="0051615D"/>
    <w:rsid w:val="00516381"/>
    <w:rsid w:val="00516487"/>
    <w:rsid w:val="00516C58"/>
    <w:rsid w:val="00516E3B"/>
    <w:rsid w:val="005173C0"/>
    <w:rsid w:val="00517471"/>
    <w:rsid w:val="00517AA8"/>
    <w:rsid w:val="00517EAE"/>
    <w:rsid w:val="00520415"/>
    <w:rsid w:val="005204AE"/>
    <w:rsid w:val="005206FA"/>
    <w:rsid w:val="00520968"/>
    <w:rsid w:val="00520A59"/>
    <w:rsid w:val="00520FC1"/>
    <w:rsid w:val="00521232"/>
    <w:rsid w:val="00521244"/>
    <w:rsid w:val="005212C4"/>
    <w:rsid w:val="005212DC"/>
    <w:rsid w:val="0052196C"/>
    <w:rsid w:val="005219CA"/>
    <w:rsid w:val="00521BFD"/>
    <w:rsid w:val="00521D97"/>
    <w:rsid w:val="00521DB5"/>
    <w:rsid w:val="00522198"/>
    <w:rsid w:val="0052239B"/>
    <w:rsid w:val="00522656"/>
    <w:rsid w:val="00522B13"/>
    <w:rsid w:val="00522B30"/>
    <w:rsid w:val="00522C03"/>
    <w:rsid w:val="005232B3"/>
    <w:rsid w:val="005233A5"/>
    <w:rsid w:val="00523C38"/>
    <w:rsid w:val="00524272"/>
    <w:rsid w:val="0052438E"/>
    <w:rsid w:val="00524CBE"/>
    <w:rsid w:val="00524D9C"/>
    <w:rsid w:val="00524E02"/>
    <w:rsid w:val="00525820"/>
    <w:rsid w:val="00525B0A"/>
    <w:rsid w:val="0052624A"/>
    <w:rsid w:val="00526266"/>
    <w:rsid w:val="00526493"/>
    <w:rsid w:val="00526A07"/>
    <w:rsid w:val="00526A2E"/>
    <w:rsid w:val="00526EBE"/>
    <w:rsid w:val="00526F6C"/>
    <w:rsid w:val="00527730"/>
    <w:rsid w:val="00527D8D"/>
    <w:rsid w:val="005302CE"/>
    <w:rsid w:val="00530610"/>
    <w:rsid w:val="00530BC0"/>
    <w:rsid w:val="00530FFC"/>
    <w:rsid w:val="005310F3"/>
    <w:rsid w:val="00531248"/>
    <w:rsid w:val="0053160A"/>
    <w:rsid w:val="00531614"/>
    <w:rsid w:val="005319CA"/>
    <w:rsid w:val="00531A3D"/>
    <w:rsid w:val="00531DE9"/>
    <w:rsid w:val="00531F4B"/>
    <w:rsid w:val="00532470"/>
    <w:rsid w:val="0053272A"/>
    <w:rsid w:val="0053349A"/>
    <w:rsid w:val="005334AF"/>
    <w:rsid w:val="005336D9"/>
    <w:rsid w:val="00533783"/>
    <w:rsid w:val="00533969"/>
    <w:rsid w:val="00533DD7"/>
    <w:rsid w:val="00534175"/>
    <w:rsid w:val="0053426F"/>
    <w:rsid w:val="00534527"/>
    <w:rsid w:val="0053497F"/>
    <w:rsid w:val="00534A3F"/>
    <w:rsid w:val="00534DA3"/>
    <w:rsid w:val="00534DD6"/>
    <w:rsid w:val="00535B87"/>
    <w:rsid w:val="00535E16"/>
    <w:rsid w:val="00535E1F"/>
    <w:rsid w:val="0053665B"/>
    <w:rsid w:val="00536759"/>
    <w:rsid w:val="00536848"/>
    <w:rsid w:val="00536B57"/>
    <w:rsid w:val="00536B82"/>
    <w:rsid w:val="00536BED"/>
    <w:rsid w:val="00536D8E"/>
    <w:rsid w:val="00536DA1"/>
    <w:rsid w:val="00536E7D"/>
    <w:rsid w:val="00537024"/>
    <w:rsid w:val="0053708A"/>
    <w:rsid w:val="00537261"/>
    <w:rsid w:val="0053770A"/>
    <w:rsid w:val="005379C2"/>
    <w:rsid w:val="00537E54"/>
    <w:rsid w:val="00537E60"/>
    <w:rsid w:val="0054010B"/>
    <w:rsid w:val="005402B2"/>
    <w:rsid w:val="005403BD"/>
    <w:rsid w:val="00540758"/>
    <w:rsid w:val="00540776"/>
    <w:rsid w:val="005407D4"/>
    <w:rsid w:val="005414E2"/>
    <w:rsid w:val="0054160D"/>
    <w:rsid w:val="005416A2"/>
    <w:rsid w:val="00541A2A"/>
    <w:rsid w:val="00541EB7"/>
    <w:rsid w:val="00541F7B"/>
    <w:rsid w:val="00542945"/>
    <w:rsid w:val="00542AD5"/>
    <w:rsid w:val="00542B3F"/>
    <w:rsid w:val="00542EDE"/>
    <w:rsid w:val="00542F44"/>
    <w:rsid w:val="0054341E"/>
    <w:rsid w:val="00543978"/>
    <w:rsid w:val="00543FC2"/>
    <w:rsid w:val="00543FD6"/>
    <w:rsid w:val="00544088"/>
    <w:rsid w:val="0054433B"/>
    <w:rsid w:val="00544AD7"/>
    <w:rsid w:val="0054507C"/>
    <w:rsid w:val="005450D9"/>
    <w:rsid w:val="005451E9"/>
    <w:rsid w:val="005452DF"/>
    <w:rsid w:val="005454E4"/>
    <w:rsid w:val="0054585E"/>
    <w:rsid w:val="00545B76"/>
    <w:rsid w:val="00546073"/>
    <w:rsid w:val="005468A2"/>
    <w:rsid w:val="0054736B"/>
    <w:rsid w:val="005478BB"/>
    <w:rsid w:val="00547BC4"/>
    <w:rsid w:val="00547FFE"/>
    <w:rsid w:val="00550282"/>
    <w:rsid w:val="005503D2"/>
    <w:rsid w:val="00550BE8"/>
    <w:rsid w:val="00550C69"/>
    <w:rsid w:val="00551028"/>
    <w:rsid w:val="00551607"/>
    <w:rsid w:val="00551A9B"/>
    <w:rsid w:val="00552423"/>
    <w:rsid w:val="00552D64"/>
    <w:rsid w:val="005534BB"/>
    <w:rsid w:val="00553651"/>
    <w:rsid w:val="0055365A"/>
    <w:rsid w:val="0055365C"/>
    <w:rsid w:val="00553668"/>
    <w:rsid w:val="00553ADF"/>
    <w:rsid w:val="005541D4"/>
    <w:rsid w:val="00554A10"/>
    <w:rsid w:val="005550AC"/>
    <w:rsid w:val="005550EE"/>
    <w:rsid w:val="005565AB"/>
    <w:rsid w:val="00556A21"/>
    <w:rsid w:val="00556C59"/>
    <w:rsid w:val="00556E29"/>
    <w:rsid w:val="00556EE7"/>
    <w:rsid w:val="0055786A"/>
    <w:rsid w:val="0056060F"/>
    <w:rsid w:val="005606B8"/>
    <w:rsid w:val="005610C3"/>
    <w:rsid w:val="005613E8"/>
    <w:rsid w:val="0056158C"/>
    <w:rsid w:val="00561622"/>
    <w:rsid w:val="00561816"/>
    <w:rsid w:val="005619B2"/>
    <w:rsid w:val="00561C27"/>
    <w:rsid w:val="00562208"/>
    <w:rsid w:val="0056225F"/>
    <w:rsid w:val="00562414"/>
    <w:rsid w:val="0056255F"/>
    <w:rsid w:val="0056269B"/>
    <w:rsid w:val="00562762"/>
    <w:rsid w:val="0056298E"/>
    <w:rsid w:val="00562C8B"/>
    <w:rsid w:val="00563139"/>
    <w:rsid w:val="005631D8"/>
    <w:rsid w:val="00563627"/>
    <w:rsid w:val="0056396A"/>
    <w:rsid w:val="005641CA"/>
    <w:rsid w:val="00564478"/>
    <w:rsid w:val="005647F9"/>
    <w:rsid w:val="00564CE1"/>
    <w:rsid w:val="00565127"/>
    <w:rsid w:val="00565F98"/>
    <w:rsid w:val="005662C0"/>
    <w:rsid w:val="00566671"/>
    <w:rsid w:val="00566DAC"/>
    <w:rsid w:val="00566FEA"/>
    <w:rsid w:val="005676F5"/>
    <w:rsid w:val="0056796B"/>
    <w:rsid w:val="00567C79"/>
    <w:rsid w:val="00570012"/>
    <w:rsid w:val="00570018"/>
    <w:rsid w:val="005704B3"/>
    <w:rsid w:val="005705A3"/>
    <w:rsid w:val="005715BD"/>
    <w:rsid w:val="005716F9"/>
    <w:rsid w:val="00571ED0"/>
    <w:rsid w:val="00572666"/>
    <w:rsid w:val="00572C10"/>
    <w:rsid w:val="00572DB9"/>
    <w:rsid w:val="00572EF7"/>
    <w:rsid w:val="00572FD2"/>
    <w:rsid w:val="005735B8"/>
    <w:rsid w:val="005735BB"/>
    <w:rsid w:val="00573896"/>
    <w:rsid w:val="00573ABC"/>
    <w:rsid w:val="00573EC6"/>
    <w:rsid w:val="005740BA"/>
    <w:rsid w:val="005746CB"/>
    <w:rsid w:val="00574A48"/>
    <w:rsid w:val="00574A5F"/>
    <w:rsid w:val="00574C1C"/>
    <w:rsid w:val="00574E66"/>
    <w:rsid w:val="00575769"/>
    <w:rsid w:val="005759A1"/>
    <w:rsid w:val="005759B6"/>
    <w:rsid w:val="00575CFA"/>
    <w:rsid w:val="00575FB3"/>
    <w:rsid w:val="00575FD3"/>
    <w:rsid w:val="005760F7"/>
    <w:rsid w:val="00576192"/>
    <w:rsid w:val="005761FD"/>
    <w:rsid w:val="00576A48"/>
    <w:rsid w:val="00576A9C"/>
    <w:rsid w:val="00576EC9"/>
    <w:rsid w:val="0057744C"/>
    <w:rsid w:val="00577475"/>
    <w:rsid w:val="005775D9"/>
    <w:rsid w:val="00577878"/>
    <w:rsid w:val="00577D17"/>
    <w:rsid w:val="00577F44"/>
    <w:rsid w:val="00577F58"/>
    <w:rsid w:val="0058016F"/>
    <w:rsid w:val="00580227"/>
    <w:rsid w:val="00580A0D"/>
    <w:rsid w:val="00580A8D"/>
    <w:rsid w:val="00580AF4"/>
    <w:rsid w:val="00580EA8"/>
    <w:rsid w:val="00580ED7"/>
    <w:rsid w:val="00581415"/>
    <w:rsid w:val="0058168F"/>
    <w:rsid w:val="005816F7"/>
    <w:rsid w:val="00581885"/>
    <w:rsid w:val="0058194E"/>
    <w:rsid w:val="00581978"/>
    <w:rsid w:val="00581FFE"/>
    <w:rsid w:val="0058204D"/>
    <w:rsid w:val="0058252A"/>
    <w:rsid w:val="00582B72"/>
    <w:rsid w:val="00582C5B"/>
    <w:rsid w:val="00582EE0"/>
    <w:rsid w:val="00582FAD"/>
    <w:rsid w:val="00583129"/>
    <w:rsid w:val="005835F6"/>
    <w:rsid w:val="00583D40"/>
    <w:rsid w:val="00583E2B"/>
    <w:rsid w:val="00583E96"/>
    <w:rsid w:val="005840D6"/>
    <w:rsid w:val="005849DA"/>
    <w:rsid w:val="00584B8F"/>
    <w:rsid w:val="00584E40"/>
    <w:rsid w:val="00584F38"/>
    <w:rsid w:val="0058551B"/>
    <w:rsid w:val="005859D3"/>
    <w:rsid w:val="00585C73"/>
    <w:rsid w:val="00586527"/>
    <w:rsid w:val="005867AE"/>
    <w:rsid w:val="00586829"/>
    <w:rsid w:val="005868A1"/>
    <w:rsid w:val="005879EF"/>
    <w:rsid w:val="00587A9A"/>
    <w:rsid w:val="00587F6A"/>
    <w:rsid w:val="00587FAB"/>
    <w:rsid w:val="0059071B"/>
    <w:rsid w:val="00590903"/>
    <w:rsid w:val="00590B1F"/>
    <w:rsid w:val="00590B89"/>
    <w:rsid w:val="00591309"/>
    <w:rsid w:val="00591420"/>
    <w:rsid w:val="005915F9"/>
    <w:rsid w:val="00591CE2"/>
    <w:rsid w:val="005922AA"/>
    <w:rsid w:val="00592D66"/>
    <w:rsid w:val="00592E64"/>
    <w:rsid w:val="00593021"/>
    <w:rsid w:val="005930BC"/>
    <w:rsid w:val="005938B8"/>
    <w:rsid w:val="00593F41"/>
    <w:rsid w:val="00594595"/>
    <w:rsid w:val="00594764"/>
    <w:rsid w:val="0059485F"/>
    <w:rsid w:val="005949B0"/>
    <w:rsid w:val="00594C93"/>
    <w:rsid w:val="00595627"/>
    <w:rsid w:val="0059590E"/>
    <w:rsid w:val="0059613A"/>
    <w:rsid w:val="0059627F"/>
    <w:rsid w:val="0059628F"/>
    <w:rsid w:val="00596A70"/>
    <w:rsid w:val="0059717E"/>
    <w:rsid w:val="00597359"/>
    <w:rsid w:val="00597C8C"/>
    <w:rsid w:val="00597D3A"/>
    <w:rsid w:val="005A02B2"/>
    <w:rsid w:val="005A0352"/>
    <w:rsid w:val="005A0480"/>
    <w:rsid w:val="005A04E8"/>
    <w:rsid w:val="005A0A7C"/>
    <w:rsid w:val="005A1360"/>
    <w:rsid w:val="005A1526"/>
    <w:rsid w:val="005A15BB"/>
    <w:rsid w:val="005A15E6"/>
    <w:rsid w:val="005A16FC"/>
    <w:rsid w:val="005A1C96"/>
    <w:rsid w:val="005A21E3"/>
    <w:rsid w:val="005A21FA"/>
    <w:rsid w:val="005A24B9"/>
    <w:rsid w:val="005A2702"/>
    <w:rsid w:val="005A274F"/>
    <w:rsid w:val="005A28F9"/>
    <w:rsid w:val="005A2951"/>
    <w:rsid w:val="005A2A5D"/>
    <w:rsid w:val="005A2CB7"/>
    <w:rsid w:val="005A2D7D"/>
    <w:rsid w:val="005A3174"/>
    <w:rsid w:val="005A40B8"/>
    <w:rsid w:val="005A4144"/>
    <w:rsid w:val="005A42D6"/>
    <w:rsid w:val="005A44BF"/>
    <w:rsid w:val="005A44DD"/>
    <w:rsid w:val="005A4517"/>
    <w:rsid w:val="005A4ADA"/>
    <w:rsid w:val="005A4E7B"/>
    <w:rsid w:val="005A4E82"/>
    <w:rsid w:val="005A5248"/>
    <w:rsid w:val="005A52BB"/>
    <w:rsid w:val="005A5550"/>
    <w:rsid w:val="005A6443"/>
    <w:rsid w:val="005A7264"/>
    <w:rsid w:val="005A74DB"/>
    <w:rsid w:val="005A74EC"/>
    <w:rsid w:val="005A7600"/>
    <w:rsid w:val="005A78C7"/>
    <w:rsid w:val="005A7E99"/>
    <w:rsid w:val="005B07F8"/>
    <w:rsid w:val="005B0981"/>
    <w:rsid w:val="005B0DE4"/>
    <w:rsid w:val="005B1133"/>
    <w:rsid w:val="005B11D1"/>
    <w:rsid w:val="005B1263"/>
    <w:rsid w:val="005B18AD"/>
    <w:rsid w:val="005B1C39"/>
    <w:rsid w:val="005B1DA4"/>
    <w:rsid w:val="005B2177"/>
    <w:rsid w:val="005B23E0"/>
    <w:rsid w:val="005B3497"/>
    <w:rsid w:val="005B3C1F"/>
    <w:rsid w:val="005B3CA8"/>
    <w:rsid w:val="005B3D17"/>
    <w:rsid w:val="005B3DA2"/>
    <w:rsid w:val="005B4201"/>
    <w:rsid w:val="005B45D0"/>
    <w:rsid w:val="005B4997"/>
    <w:rsid w:val="005B4CFC"/>
    <w:rsid w:val="005B515B"/>
    <w:rsid w:val="005B5324"/>
    <w:rsid w:val="005B544F"/>
    <w:rsid w:val="005B57B5"/>
    <w:rsid w:val="005B587D"/>
    <w:rsid w:val="005B5E78"/>
    <w:rsid w:val="005B6242"/>
    <w:rsid w:val="005B63B2"/>
    <w:rsid w:val="005B64FC"/>
    <w:rsid w:val="005B66DC"/>
    <w:rsid w:val="005B6BDB"/>
    <w:rsid w:val="005B6CE4"/>
    <w:rsid w:val="005B6E2E"/>
    <w:rsid w:val="005B6F7A"/>
    <w:rsid w:val="005B7044"/>
    <w:rsid w:val="005B7246"/>
    <w:rsid w:val="005B72B3"/>
    <w:rsid w:val="005B7339"/>
    <w:rsid w:val="005B777B"/>
    <w:rsid w:val="005B79F9"/>
    <w:rsid w:val="005C013C"/>
    <w:rsid w:val="005C0642"/>
    <w:rsid w:val="005C07A1"/>
    <w:rsid w:val="005C0FC8"/>
    <w:rsid w:val="005C104B"/>
    <w:rsid w:val="005C130B"/>
    <w:rsid w:val="005C201E"/>
    <w:rsid w:val="005C23E4"/>
    <w:rsid w:val="005C2463"/>
    <w:rsid w:val="005C246E"/>
    <w:rsid w:val="005C2571"/>
    <w:rsid w:val="005C2763"/>
    <w:rsid w:val="005C28E9"/>
    <w:rsid w:val="005C29C7"/>
    <w:rsid w:val="005C2AAF"/>
    <w:rsid w:val="005C2C1D"/>
    <w:rsid w:val="005C34FA"/>
    <w:rsid w:val="005C3504"/>
    <w:rsid w:val="005C382F"/>
    <w:rsid w:val="005C38A9"/>
    <w:rsid w:val="005C3D28"/>
    <w:rsid w:val="005C3D75"/>
    <w:rsid w:val="005C4461"/>
    <w:rsid w:val="005C46DB"/>
    <w:rsid w:val="005C4DD8"/>
    <w:rsid w:val="005C5166"/>
    <w:rsid w:val="005C517B"/>
    <w:rsid w:val="005C5186"/>
    <w:rsid w:val="005C5402"/>
    <w:rsid w:val="005C5BC4"/>
    <w:rsid w:val="005C5DEF"/>
    <w:rsid w:val="005C5DFB"/>
    <w:rsid w:val="005C5ECE"/>
    <w:rsid w:val="005C5ED9"/>
    <w:rsid w:val="005C6717"/>
    <w:rsid w:val="005C6825"/>
    <w:rsid w:val="005C6867"/>
    <w:rsid w:val="005C6B73"/>
    <w:rsid w:val="005C6BE2"/>
    <w:rsid w:val="005C6D6B"/>
    <w:rsid w:val="005C6F6A"/>
    <w:rsid w:val="005C760B"/>
    <w:rsid w:val="005C7A7A"/>
    <w:rsid w:val="005C7D95"/>
    <w:rsid w:val="005D0397"/>
    <w:rsid w:val="005D0565"/>
    <w:rsid w:val="005D071D"/>
    <w:rsid w:val="005D0988"/>
    <w:rsid w:val="005D09B8"/>
    <w:rsid w:val="005D0E1C"/>
    <w:rsid w:val="005D1075"/>
    <w:rsid w:val="005D1248"/>
    <w:rsid w:val="005D1255"/>
    <w:rsid w:val="005D12C4"/>
    <w:rsid w:val="005D141F"/>
    <w:rsid w:val="005D1494"/>
    <w:rsid w:val="005D14ED"/>
    <w:rsid w:val="005D1A74"/>
    <w:rsid w:val="005D1C5E"/>
    <w:rsid w:val="005D1F78"/>
    <w:rsid w:val="005D2102"/>
    <w:rsid w:val="005D2262"/>
    <w:rsid w:val="005D2885"/>
    <w:rsid w:val="005D3799"/>
    <w:rsid w:val="005D395A"/>
    <w:rsid w:val="005D48A2"/>
    <w:rsid w:val="005D497A"/>
    <w:rsid w:val="005D4AA8"/>
    <w:rsid w:val="005D4D6F"/>
    <w:rsid w:val="005D5023"/>
    <w:rsid w:val="005D570E"/>
    <w:rsid w:val="005D57DE"/>
    <w:rsid w:val="005D5C49"/>
    <w:rsid w:val="005D5FA9"/>
    <w:rsid w:val="005D61A4"/>
    <w:rsid w:val="005D62B3"/>
    <w:rsid w:val="005D6CC9"/>
    <w:rsid w:val="005D764B"/>
    <w:rsid w:val="005D773B"/>
    <w:rsid w:val="005E0160"/>
    <w:rsid w:val="005E03CB"/>
    <w:rsid w:val="005E0525"/>
    <w:rsid w:val="005E0677"/>
    <w:rsid w:val="005E0821"/>
    <w:rsid w:val="005E08D8"/>
    <w:rsid w:val="005E0A98"/>
    <w:rsid w:val="005E104B"/>
    <w:rsid w:val="005E109D"/>
    <w:rsid w:val="005E1210"/>
    <w:rsid w:val="005E16C9"/>
    <w:rsid w:val="005E1961"/>
    <w:rsid w:val="005E2204"/>
    <w:rsid w:val="005E25C1"/>
    <w:rsid w:val="005E2661"/>
    <w:rsid w:val="005E2CF3"/>
    <w:rsid w:val="005E2F47"/>
    <w:rsid w:val="005E3167"/>
    <w:rsid w:val="005E36CC"/>
    <w:rsid w:val="005E3810"/>
    <w:rsid w:val="005E3898"/>
    <w:rsid w:val="005E3CB4"/>
    <w:rsid w:val="005E3E05"/>
    <w:rsid w:val="005E43AE"/>
    <w:rsid w:val="005E462C"/>
    <w:rsid w:val="005E4816"/>
    <w:rsid w:val="005E52F3"/>
    <w:rsid w:val="005E5351"/>
    <w:rsid w:val="005E542C"/>
    <w:rsid w:val="005E59CF"/>
    <w:rsid w:val="005E5C0D"/>
    <w:rsid w:val="005E651B"/>
    <w:rsid w:val="005E6A00"/>
    <w:rsid w:val="005E6DD2"/>
    <w:rsid w:val="005E74A0"/>
    <w:rsid w:val="005E7D9F"/>
    <w:rsid w:val="005E7E2C"/>
    <w:rsid w:val="005E7ECE"/>
    <w:rsid w:val="005E7FAB"/>
    <w:rsid w:val="005F04CA"/>
    <w:rsid w:val="005F06F8"/>
    <w:rsid w:val="005F08E0"/>
    <w:rsid w:val="005F0BB2"/>
    <w:rsid w:val="005F0C5A"/>
    <w:rsid w:val="005F0D01"/>
    <w:rsid w:val="005F0DCB"/>
    <w:rsid w:val="005F106A"/>
    <w:rsid w:val="005F1507"/>
    <w:rsid w:val="005F192C"/>
    <w:rsid w:val="005F1969"/>
    <w:rsid w:val="005F1B40"/>
    <w:rsid w:val="005F1F06"/>
    <w:rsid w:val="005F1F8F"/>
    <w:rsid w:val="005F2030"/>
    <w:rsid w:val="005F2104"/>
    <w:rsid w:val="005F2238"/>
    <w:rsid w:val="005F2738"/>
    <w:rsid w:val="005F2CD9"/>
    <w:rsid w:val="005F2DD4"/>
    <w:rsid w:val="005F3B05"/>
    <w:rsid w:val="005F40BB"/>
    <w:rsid w:val="005F4CC2"/>
    <w:rsid w:val="005F4FED"/>
    <w:rsid w:val="005F551C"/>
    <w:rsid w:val="005F5CE7"/>
    <w:rsid w:val="005F5F36"/>
    <w:rsid w:val="005F6020"/>
    <w:rsid w:val="005F618D"/>
    <w:rsid w:val="005F6F53"/>
    <w:rsid w:val="005F73D0"/>
    <w:rsid w:val="005F7770"/>
    <w:rsid w:val="005F7C8F"/>
    <w:rsid w:val="005F7DFB"/>
    <w:rsid w:val="0060043D"/>
    <w:rsid w:val="0060058E"/>
    <w:rsid w:val="006008D1"/>
    <w:rsid w:val="006009A8"/>
    <w:rsid w:val="00600A7A"/>
    <w:rsid w:val="00600C96"/>
    <w:rsid w:val="00600F97"/>
    <w:rsid w:val="00601174"/>
    <w:rsid w:val="0060128F"/>
    <w:rsid w:val="006017D8"/>
    <w:rsid w:val="00601ECC"/>
    <w:rsid w:val="00601FC0"/>
    <w:rsid w:val="006022EE"/>
    <w:rsid w:val="006023D9"/>
    <w:rsid w:val="0060256B"/>
    <w:rsid w:val="0060269A"/>
    <w:rsid w:val="00602739"/>
    <w:rsid w:val="00602916"/>
    <w:rsid w:val="00602979"/>
    <w:rsid w:val="00603085"/>
    <w:rsid w:val="00603462"/>
    <w:rsid w:val="00603682"/>
    <w:rsid w:val="00603830"/>
    <w:rsid w:val="006039C8"/>
    <w:rsid w:val="00603D9A"/>
    <w:rsid w:val="006040D0"/>
    <w:rsid w:val="00604206"/>
    <w:rsid w:val="00604691"/>
    <w:rsid w:val="006048FC"/>
    <w:rsid w:val="00604976"/>
    <w:rsid w:val="00604A64"/>
    <w:rsid w:val="00604CBB"/>
    <w:rsid w:val="00604F9B"/>
    <w:rsid w:val="006052D5"/>
    <w:rsid w:val="006057C4"/>
    <w:rsid w:val="00605B53"/>
    <w:rsid w:val="00605F62"/>
    <w:rsid w:val="00606402"/>
    <w:rsid w:val="00606440"/>
    <w:rsid w:val="00606505"/>
    <w:rsid w:val="0060655A"/>
    <w:rsid w:val="00606818"/>
    <w:rsid w:val="00606951"/>
    <w:rsid w:val="006069EE"/>
    <w:rsid w:val="00606CC0"/>
    <w:rsid w:val="00606CDD"/>
    <w:rsid w:val="00606D38"/>
    <w:rsid w:val="00606DCF"/>
    <w:rsid w:val="0060700B"/>
    <w:rsid w:val="006071AD"/>
    <w:rsid w:val="006072AD"/>
    <w:rsid w:val="00607702"/>
    <w:rsid w:val="0060793A"/>
    <w:rsid w:val="00610620"/>
    <w:rsid w:val="00610E31"/>
    <w:rsid w:val="0061110A"/>
    <w:rsid w:val="0061110F"/>
    <w:rsid w:val="006112CD"/>
    <w:rsid w:val="00611A84"/>
    <w:rsid w:val="00611AEA"/>
    <w:rsid w:val="00611B10"/>
    <w:rsid w:val="00611D72"/>
    <w:rsid w:val="00611ED0"/>
    <w:rsid w:val="0061201A"/>
    <w:rsid w:val="006120DB"/>
    <w:rsid w:val="00612230"/>
    <w:rsid w:val="006122E0"/>
    <w:rsid w:val="00612DE6"/>
    <w:rsid w:val="00612EAE"/>
    <w:rsid w:val="0061359D"/>
    <w:rsid w:val="00613A36"/>
    <w:rsid w:val="00614254"/>
    <w:rsid w:val="00614317"/>
    <w:rsid w:val="0061433C"/>
    <w:rsid w:val="006143BD"/>
    <w:rsid w:val="0061440E"/>
    <w:rsid w:val="0061445B"/>
    <w:rsid w:val="0061475D"/>
    <w:rsid w:val="00614C53"/>
    <w:rsid w:val="00615263"/>
    <w:rsid w:val="0061597D"/>
    <w:rsid w:val="0061599C"/>
    <w:rsid w:val="00615AD4"/>
    <w:rsid w:val="0061619C"/>
    <w:rsid w:val="006162AC"/>
    <w:rsid w:val="00616641"/>
    <w:rsid w:val="00616BFE"/>
    <w:rsid w:val="00617567"/>
    <w:rsid w:val="00617728"/>
    <w:rsid w:val="00617C5A"/>
    <w:rsid w:val="00617D36"/>
    <w:rsid w:val="00617EF4"/>
    <w:rsid w:val="00617FA5"/>
    <w:rsid w:val="006203B1"/>
    <w:rsid w:val="00620742"/>
    <w:rsid w:val="00620A75"/>
    <w:rsid w:val="00621089"/>
    <w:rsid w:val="00621407"/>
    <w:rsid w:val="0062163C"/>
    <w:rsid w:val="00621757"/>
    <w:rsid w:val="00621D27"/>
    <w:rsid w:val="0062204F"/>
    <w:rsid w:val="00622B92"/>
    <w:rsid w:val="00622CC0"/>
    <w:rsid w:val="00622E33"/>
    <w:rsid w:val="00622FC5"/>
    <w:rsid w:val="00623602"/>
    <w:rsid w:val="00623C20"/>
    <w:rsid w:val="006243D6"/>
    <w:rsid w:val="006249C3"/>
    <w:rsid w:val="00624A25"/>
    <w:rsid w:val="00624AE9"/>
    <w:rsid w:val="00624FB0"/>
    <w:rsid w:val="006254B4"/>
    <w:rsid w:val="006254FD"/>
    <w:rsid w:val="00625693"/>
    <w:rsid w:val="006262CF"/>
    <w:rsid w:val="006266D4"/>
    <w:rsid w:val="006266E1"/>
    <w:rsid w:val="006266FA"/>
    <w:rsid w:val="00627067"/>
    <w:rsid w:val="0062728C"/>
    <w:rsid w:val="00627820"/>
    <w:rsid w:val="00627A0F"/>
    <w:rsid w:val="00627F0B"/>
    <w:rsid w:val="006302E0"/>
    <w:rsid w:val="00630767"/>
    <w:rsid w:val="006307CD"/>
    <w:rsid w:val="00630E39"/>
    <w:rsid w:val="00630E89"/>
    <w:rsid w:val="0063103F"/>
    <w:rsid w:val="0063104E"/>
    <w:rsid w:val="0063133D"/>
    <w:rsid w:val="00631925"/>
    <w:rsid w:val="00631D9A"/>
    <w:rsid w:val="006326EA"/>
    <w:rsid w:val="006330C8"/>
    <w:rsid w:val="006331BD"/>
    <w:rsid w:val="00633361"/>
    <w:rsid w:val="00633D4A"/>
    <w:rsid w:val="00634481"/>
    <w:rsid w:val="00634813"/>
    <w:rsid w:val="00634BF3"/>
    <w:rsid w:val="00634CA9"/>
    <w:rsid w:val="00634E22"/>
    <w:rsid w:val="006357F6"/>
    <w:rsid w:val="00635893"/>
    <w:rsid w:val="00635A9E"/>
    <w:rsid w:val="00635C17"/>
    <w:rsid w:val="00635FEF"/>
    <w:rsid w:val="00636354"/>
    <w:rsid w:val="00636447"/>
    <w:rsid w:val="00636A17"/>
    <w:rsid w:val="0063703B"/>
    <w:rsid w:val="006378C4"/>
    <w:rsid w:val="00637AC2"/>
    <w:rsid w:val="00640E50"/>
    <w:rsid w:val="00640EC7"/>
    <w:rsid w:val="00641975"/>
    <w:rsid w:val="00641FE4"/>
    <w:rsid w:val="006421A8"/>
    <w:rsid w:val="00642290"/>
    <w:rsid w:val="006423EC"/>
    <w:rsid w:val="00642B49"/>
    <w:rsid w:val="00642E73"/>
    <w:rsid w:val="006430E4"/>
    <w:rsid w:val="006434FB"/>
    <w:rsid w:val="0064400D"/>
    <w:rsid w:val="00644027"/>
    <w:rsid w:val="0064428A"/>
    <w:rsid w:val="00644375"/>
    <w:rsid w:val="006444A0"/>
    <w:rsid w:val="006445F9"/>
    <w:rsid w:val="0064481A"/>
    <w:rsid w:val="00644C3A"/>
    <w:rsid w:val="00644D13"/>
    <w:rsid w:val="00644F2D"/>
    <w:rsid w:val="00645089"/>
    <w:rsid w:val="00645217"/>
    <w:rsid w:val="00645553"/>
    <w:rsid w:val="00645637"/>
    <w:rsid w:val="0064565A"/>
    <w:rsid w:val="0064591A"/>
    <w:rsid w:val="00645A32"/>
    <w:rsid w:val="00645A8E"/>
    <w:rsid w:val="00645D07"/>
    <w:rsid w:val="00645E86"/>
    <w:rsid w:val="0064658F"/>
    <w:rsid w:val="006472F8"/>
    <w:rsid w:val="0064759D"/>
    <w:rsid w:val="00647777"/>
    <w:rsid w:val="00647AB3"/>
    <w:rsid w:val="00647AD8"/>
    <w:rsid w:val="00647D86"/>
    <w:rsid w:val="00647F59"/>
    <w:rsid w:val="00650342"/>
    <w:rsid w:val="00650640"/>
    <w:rsid w:val="006507F3"/>
    <w:rsid w:val="00650913"/>
    <w:rsid w:val="00650D59"/>
    <w:rsid w:val="00650D73"/>
    <w:rsid w:val="00650DF0"/>
    <w:rsid w:val="00650F92"/>
    <w:rsid w:val="00651335"/>
    <w:rsid w:val="00651BA3"/>
    <w:rsid w:val="00651DC3"/>
    <w:rsid w:val="006520DD"/>
    <w:rsid w:val="00652183"/>
    <w:rsid w:val="0065246D"/>
    <w:rsid w:val="00652794"/>
    <w:rsid w:val="0065282E"/>
    <w:rsid w:val="00652840"/>
    <w:rsid w:val="00652C32"/>
    <w:rsid w:val="00652EC9"/>
    <w:rsid w:val="00652F80"/>
    <w:rsid w:val="00653313"/>
    <w:rsid w:val="00653638"/>
    <w:rsid w:val="0065399C"/>
    <w:rsid w:val="00653DCF"/>
    <w:rsid w:val="00653E58"/>
    <w:rsid w:val="00653F71"/>
    <w:rsid w:val="006545A2"/>
    <w:rsid w:val="0065474D"/>
    <w:rsid w:val="00654C98"/>
    <w:rsid w:val="00654F06"/>
    <w:rsid w:val="00655501"/>
    <w:rsid w:val="006555F2"/>
    <w:rsid w:val="006556BA"/>
    <w:rsid w:val="00655BFD"/>
    <w:rsid w:val="00655E3E"/>
    <w:rsid w:val="00655F1F"/>
    <w:rsid w:val="00655F4D"/>
    <w:rsid w:val="00656718"/>
    <w:rsid w:val="00656BAC"/>
    <w:rsid w:val="00657879"/>
    <w:rsid w:val="00657A05"/>
    <w:rsid w:val="00657B95"/>
    <w:rsid w:val="00657D99"/>
    <w:rsid w:val="006603A8"/>
    <w:rsid w:val="006603BD"/>
    <w:rsid w:val="00660830"/>
    <w:rsid w:val="00660885"/>
    <w:rsid w:val="00660AE9"/>
    <w:rsid w:val="00661178"/>
    <w:rsid w:val="006614FF"/>
    <w:rsid w:val="0066180C"/>
    <w:rsid w:val="00661C62"/>
    <w:rsid w:val="00661D3E"/>
    <w:rsid w:val="0066220E"/>
    <w:rsid w:val="00662307"/>
    <w:rsid w:val="006623B5"/>
    <w:rsid w:val="0066247E"/>
    <w:rsid w:val="0066283C"/>
    <w:rsid w:val="006634CE"/>
    <w:rsid w:val="006637E3"/>
    <w:rsid w:val="006638C7"/>
    <w:rsid w:val="00664430"/>
    <w:rsid w:val="00664914"/>
    <w:rsid w:val="00664BF0"/>
    <w:rsid w:val="00664C0B"/>
    <w:rsid w:val="00665A3C"/>
    <w:rsid w:val="00665CFB"/>
    <w:rsid w:val="00665D0D"/>
    <w:rsid w:val="00665E16"/>
    <w:rsid w:val="006662EB"/>
    <w:rsid w:val="006669FB"/>
    <w:rsid w:val="00666DFB"/>
    <w:rsid w:val="0066740E"/>
    <w:rsid w:val="006679B3"/>
    <w:rsid w:val="00667ACA"/>
    <w:rsid w:val="00667E7B"/>
    <w:rsid w:val="00670024"/>
    <w:rsid w:val="0067011C"/>
    <w:rsid w:val="00670C77"/>
    <w:rsid w:val="00670F64"/>
    <w:rsid w:val="00671260"/>
    <w:rsid w:val="006712C2"/>
    <w:rsid w:val="00671492"/>
    <w:rsid w:val="006717E1"/>
    <w:rsid w:val="00671C66"/>
    <w:rsid w:val="00671D89"/>
    <w:rsid w:val="00671FFF"/>
    <w:rsid w:val="00672399"/>
    <w:rsid w:val="0067295F"/>
    <w:rsid w:val="00672BB1"/>
    <w:rsid w:val="00672D08"/>
    <w:rsid w:val="00672FDD"/>
    <w:rsid w:val="00673260"/>
    <w:rsid w:val="00673AAB"/>
    <w:rsid w:val="00673B0F"/>
    <w:rsid w:val="00673B43"/>
    <w:rsid w:val="00673F70"/>
    <w:rsid w:val="00674177"/>
    <w:rsid w:val="00674720"/>
    <w:rsid w:val="00674B05"/>
    <w:rsid w:val="00674C30"/>
    <w:rsid w:val="00674FD7"/>
    <w:rsid w:val="00675203"/>
    <w:rsid w:val="0067558E"/>
    <w:rsid w:val="00675E8D"/>
    <w:rsid w:val="006760A1"/>
    <w:rsid w:val="00676B02"/>
    <w:rsid w:val="00676D52"/>
    <w:rsid w:val="006770D4"/>
    <w:rsid w:val="006773B8"/>
    <w:rsid w:val="006773E8"/>
    <w:rsid w:val="00677CFC"/>
    <w:rsid w:val="00677D3D"/>
    <w:rsid w:val="00677DE9"/>
    <w:rsid w:val="00680CBA"/>
    <w:rsid w:val="006813EB"/>
    <w:rsid w:val="006815C0"/>
    <w:rsid w:val="00681603"/>
    <w:rsid w:val="006817C4"/>
    <w:rsid w:val="006819A9"/>
    <w:rsid w:val="00681E17"/>
    <w:rsid w:val="00681E8C"/>
    <w:rsid w:val="00682292"/>
    <w:rsid w:val="00682478"/>
    <w:rsid w:val="0068265C"/>
    <w:rsid w:val="006829E9"/>
    <w:rsid w:val="00682A59"/>
    <w:rsid w:val="00682BD8"/>
    <w:rsid w:val="00682D11"/>
    <w:rsid w:val="0068306F"/>
    <w:rsid w:val="0068323C"/>
    <w:rsid w:val="006832BC"/>
    <w:rsid w:val="0068345F"/>
    <w:rsid w:val="00683AD9"/>
    <w:rsid w:val="00683D2E"/>
    <w:rsid w:val="006843F0"/>
    <w:rsid w:val="0068458E"/>
    <w:rsid w:val="006848E7"/>
    <w:rsid w:val="006850FB"/>
    <w:rsid w:val="006852CE"/>
    <w:rsid w:val="00685B39"/>
    <w:rsid w:val="00686286"/>
    <w:rsid w:val="0068664E"/>
    <w:rsid w:val="00686997"/>
    <w:rsid w:val="00686BAD"/>
    <w:rsid w:val="00686C6D"/>
    <w:rsid w:val="00686D61"/>
    <w:rsid w:val="0068721D"/>
    <w:rsid w:val="00687233"/>
    <w:rsid w:val="006873BE"/>
    <w:rsid w:val="006874F6"/>
    <w:rsid w:val="006876AA"/>
    <w:rsid w:val="00687F15"/>
    <w:rsid w:val="006903C0"/>
    <w:rsid w:val="0069052A"/>
    <w:rsid w:val="006909B7"/>
    <w:rsid w:val="00690BA0"/>
    <w:rsid w:val="00691664"/>
    <w:rsid w:val="0069186E"/>
    <w:rsid w:val="00691BD2"/>
    <w:rsid w:val="0069210E"/>
    <w:rsid w:val="00692877"/>
    <w:rsid w:val="006930DF"/>
    <w:rsid w:val="0069318A"/>
    <w:rsid w:val="00693285"/>
    <w:rsid w:val="0069338C"/>
    <w:rsid w:val="006934CF"/>
    <w:rsid w:val="00693963"/>
    <w:rsid w:val="00693ACB"/>
    <w:rsid w:val="00693C50"/>
    <w:rsid w:val="006945EA"/>
    <w:rsid w:val="006946E5"/>
    <w:rsid w:val="006947BD"/>
    <w:rsid w:val="006947C5"/>
    <w:rsid w:val="006947E2"/>
    <w:rsid w:val="00694A77"/>
    <w:rsid w:val="00694D4F"/>
    <w:rsid w:val="00694EFB"/>
    <w:rsid w:val="0069540B"/>
    <w:rsid w:val="006955CD"/>
    <w:rsid w:val="00695B6E"/>
    <w:rsid w:val="00696338"/>
    <w:rsid w:val="00696530"/>
    <w:rsid w:val="006967A1"/>
    <w:rsid w:val="00696D1D"/>
    <w:rsid w:val="0069749C"/>
    <w:rsid w:val="006979E4"/>
    <w:rsid w:val="00697AB9"/>
    <w:rsid w:val="00697EA6"/>
    <w:rsid w:val="006A0425"/>
    <w:rsid w:val="006A074B"/>
    <w:rsid w:val="006A0FAB"/>
    <w:rsid w:val="006A14B6"/>
    <w:rsid w:val="006A1970"/>
    <w:rsid w:val="006A1A20"/>
    <w:rsid w:val="006A1AA9"/>
    <w:rsid w:val="006A2689"/>
    <w:rsid w:val="006A2763"/>
    <w:rsid w:val="006A2C13"/>
    <w:rsid w:val="006A2DEE"/>
    <w:rsid w:val="006A3398"/>
    <w:rsid w:val="006A396B"/>
    <w:rsid w:val="006A3A4C"/>
    <w:rsid w:val="006A3A96"/>
    <w:rsid w:val="006A4025"/>
    <w:rsid w:val="006A40D7"/>
    <w:rsid w:val="006A430A"/>
    <w:rsid w:val="006A464A"/>
    <w:rsid w:val="006A4700"/>
    <w:rsid w:val="006A4A4C"/>
    <w:rsid w:val="006A4C45"/>
    <w:rsid w:val="006A4D08"/>
    <w:rsid w:val="006A4D41"/>
    <w:rsid w:val="006A50DE"/>
    <w:rsid w:val="006A5528"/>
    <w:rsid w:val="006A5ECE"/>
    <w:rsid w:val="006A62A4"/>
    <w:rsid w:val="006A66B0"/>
    <w:rsid w:val="006A6A19"/>
    <w:rsid w:val="006A6D9A"/>
    <w:rsid w:val="006A73C4"/>
    <w:rsid w:val="006A7BC9"/>
    <w:rsid w:val="006B00A9"/>
    <w:rsid w:val="006B0264"/>
    <w:rsid w:val="006B04EB"/>
    <w:rsid w:val="006B05D3"/>
    <w:rsid w:val="006B0EC4"/>
    <w:rsid w:val="006B0F4B"/>
    <w:rsid w:val="006B13BB"/>
    <w:rsid w:val="006B14EB"/>
    <w:rsid w:val="006B16AB"/>
    <w:rsid w:val="006B1A99"/>
    <w:rsid w:val="006B1B43"/>
    <w:rsid w:val="006B1C34"/>
    <w:rsid w:val="006B1DFA"/>
    <w:rsid w:val="006B260F"/>
    <w:rsid w:val="006B2C90"/>
    <w:rsid w:val="006B30E7"/>
    <w:rsid w:val="006B3157"/>
    <w:rsid w:val="006B35BB"/>
    <w:rsid w:val="006B36E4"/>
    <w:rsid w:val="006B384B"/>
    <w:rsid w:val="006B41FB"/>
    <w:rsid w:val="006B4566"/>
    <w:rsid w:val="006B460D"/>
    <w:rsid w:val="006B460E"/>
    <w:rsid w:val="006B46AE"/>
    <w:rsid w:val="006B47DA"/>
    <w:rsid w:val="006B550D"/>
    <w:rsid w:val="006B5CB2"/>
    <w:rsid w:val="006B6034"/>
    <w:rsid w:val="006B62DD"/>
    <w:rsid w:val="006B62E9"/>
    <w:rsid w:val="006B65FF"/>
    <w:rsid w:val="006B6AE2"/>
    <w:rsid w:val="006B6D7C"/>
    <w:rsid w:val="006B6E97"/>
    <w:rsid w:val="006B6EFE"/>
    <w:rsid w:val="006B70FB"/>
    <w:rsid w:val="006B7163"/>
    <w:rsid w:val="006B7260"/>
    <w:rsid w:val="006B77B4"/>
    <w:rsid w:val="006C04FB"/>
    <w:rsid w:val="006C08AE"/>
    <w:rsid w:val="006C0BAF"/>
    <w:rsid w:val="006C0C3D"/>
    <w:rsid w:val="006C1098"/>
    <w:rsid w:val="006C1465"/>
    <w:rsid w:val="006C15C1"/>
    <w:rsid w:val="006C162F"/>
    <w:rsid w:val="006C16EE"/>
    <w:rsid w:val="006C1C93"/>
    <w:rsid w:val="006C1E92"/>
    <w:rsid w:val="006C2000"/>
    <w:rsid w:val="006C2524"/>
    <w:rsid w:val="006C2583"/>
    <w:rsid w:val="006C26A7"/>
    <w:rsid w:val="006C2AA5"/>
    <w:rsid w:val="006C2CEA"/>
    <w:rsid w:val="006C2ECE"/>
    <w:rsid w:val="006C30E6"/>
    <w:rsid w:val="006C3273"/>
    <w:rsid w:val="006C3850"/>
    <w:rsid w:val="006C3B7C"/>
    <w:rsid w:val="006C3D2F"/>
    <w:rsid w:val="006C457A"/>
    <w:rsid w:val="006C45E9"/>
    <w:rsid w:val="006C4A68"/>
    <w:rsid w:val="006C4C76"/>
    <w:rsid w:val="006C524C"/>
    <w:rsid w:val="006C52DE"/>
    <w:rsid w:val="006C55AB"/>
    <w:rsid w:val="006C577B"/>
    <w:rsid w:val="006C5DF4"/>
    <w:rsid w:val="006C61DA"/>
    <w:rsid w:val="006C64B2"/>
    <w:rsid w:val="006C660C"/>
    <w:rsid w:val="006C66D5"/>
    <w:rsid w:val="006C68CD"/>
    <w:rsid w:val="006C71AB"/>
    <w:rsid w:val="006C73A7"/>
    <w:rsid w:val="006D05FA"/>
    <w:rsid w:val="006D0741"/>
    <w:rsid w:val="006D0A00"/>
    <w:rsid w:val="006D0A6F"/>
    <w:rsid w:val="006D0E5A"/>
    <w:rsid w:val="006D0EC4"/>
    <w:rsid w:val="006D10E8"/>
    <w:rsid w:val="006D119C"/>
    <w:rsid w:val="006D173F"/>
    <w:rsid w:val="006D1F88"/>
    <w:rsid w:val="006D2216"/>
    <w:rsid w:val="006D2301"/>
    <w:rsid w:val="006D23CF"/>
    <w:rsid w:val="006D27E6"/>
    <w:rsid w:val="006D2862"/>
    <w:rsid w:val="006D2A33"/>
    <w:rsid w:val="006D2D4F"/>
    <w:rsid w:val="006D2EB2"/>
    <w:rsid w:val="006D3267"/>
    <w:rsid w:val="006D34DB"/>
    <w:rsid w:val="006D3855"/>
    <w:rsid w:val="006D3E6B"/>
    <w:rsid w:val="006D4622"/>
    <w:rsid w:val="006D4804"/>
    <w:rsid w:val="006D49D7"/>
    <w:rsid w:val="006D523F"/>
    <w:rsid w:val="006D576A"/>
    <w:rsid w:val="006D58B9"/>
    <w:rsid w:val="006D5B8A"/>
    <w:rsid w:val="006D5D49"/>
    <w:rsid w:val="006D64AF"/>
    <w:rsid w:val="006D6530"/>
    <w:rsid w:val="006D666D"/>
    <w:rsid w:val="006D6720"/>
    <w:rsid w:val="006D6905"/>
    <w:rsid w:val="006D6C20"/>
    <w:rsid w:val="006D6D63"/>
    <w:rsid w:val="006D6E45"/>
    <w:rsid w:val="006D71A0"/>
    <w:rsid w:val="006D756A"/>
    <w:rsid w:val="006D7903"/>
    <w:rsid w:val="006D7C46"/>
    <w:rsid w:val="006E0006"/>
    <w:rsid w:val="006E01B1"/>
    <w:rsid w:val="006E035D"/>
    <w:rsid w:val="006E05E2"/>
    <w:rsid w:val="006E083A"/>
    <w:rsid w:val="006E0857"/>
    <w:rsid w:val="006E0861"/>
    <w:rsid w:val="006E0970"/>
    <w:rsid w:val="006E0F43"/>
    <w:rsid w:val="006E10BA"/>
    <w:rsid w:val="006E1305"/>
    <w:rsid w:val="006E2242"/>
    <w:rsid w:val="006E227F"/>
    <w:rsid w:val="006E262F"/>
    <w:rsid w:val="006E2776"/>
    <w:rsid w:val="006E29C7"/>
    <w:rsid w:val="006E2A46"/>
    <w:rsid w:val="006E2A62"/>
    <w:rsid w:val="006E3ACC"/>
    <w:rsid w:val="006E3C22"/>
    <w:rsid w:val="006E3DCD"/>
    <w:rsid w:val="006E3F7A"/>
    <w:rsid w:val="006E4056"/>
    <w:rsid w:val="006E4181"/>
    <w:rsid w:val="006E4231"/>
    <w:rsid w:val="006E443A"/>
    <w:rsid w:val="006E4474"/>
    <w:rsid w:val="006E46D0"/>
    <w:rsid w:val="006E4856"/>
    <w:rsid w:val="006E4D73"/>
    <w:rsid w:val="006E50C6"/>
    <w:rsid w:val="006E5453"/>
    <w:rsid w:val="006E5475"/>
    <w:rsid w:val="006E5932"/>
    <w:rsid w:val="006E5A6A"/>
    <w:rsid w:val="006E5BA9"/>
    <w:rsid w:val="006E5FC9"/>
    <w:rsid w:val="006E6C8C"/>
    <w:rsid w:val="006E7019"/>
    <w:rsid w:val="006E711E"/>
    <w:rsid w:val="006E71FE"/>
    <w:rsid w:val="006E7352"/>
    <w:rsid w:val="006E77E2"/>
    <w:rsid w:val="006E7867"/>
    <w:rsid w:val="006E7900"/>
    <w:rsid w:val="006E7B51"/>
    <w:rsid w:val="006E7CE9"/>
    <w:rsid w:val="006E7D6C"/>
    <w:rsid w:val="006E7F3C"/>
    <w:rsid w:val="006F06E8"/>
    <w:rsid w:val="006F08C0"/>
    <w:rsid w:val="006F08EF"/>
    <w:rsid w:val="006F0AA8"/>
    <w:rsid w:val="006F0D9F"/>
    <w:rsid w:val="006F0ED7"/>
    <w:rsid w:val="006F0FCE"/>
    <w:rsid w:val="006F0FD3"/>
    <w:rsid w:val="006F17CE"/>
    <w:rsid w:val="006F1869"/>
    <w:rsid w:val="006F1955"/>
    <w:rsid w:val="006F1977"/>
    <w:rsid w:val="006F1C41"/>
    <w:rsid w:val="006F1E76"/>
    <w:rsid w:val="006F1F35"/>
    <w:rsid w:val="006F231D"/>
    <w:rsid w:val="006F251B"/>
    <w:rsid w:val="006F277E"/>
    <w:rsid w:val="006F2852"/>
    <w:rsid w:val="006F28C9"/>
    <w:rsid w:val="006F2D32"/>
    <w:rsid w:val="006F2D47"/>
    <w:rsid w:val="006F2F98"/>
    <w:rsid w:val="006F31D9"/>
    <w:rsid w:val="006F345F"/>
    <w:rsid w:val="006F34A5"/>
    <w:rsid w:val="006F34BB"/>
    <w:rsid w:val="006F37D8"/>
    <w:rsid w:val="006F3881"/>
    <w:rsid w:val="006F3B0E"/>
    <w:rsid w:val="006F3D39"/>
    <w:rsid w:val="006F3F83"/>
    <w:rsid w:val="006F404A"/>
    <w:rsid w:val="006F4752"/>
    <w:rsid w:val="006F4DE0"/>
    <w:rsid w:val="006F4FC1"/>
    <w:rsid w:val="006F5190"/>
    <w:rsid w:val="006F536D"/>
    <w:rsid w:val="006F55BB"/>
    <w:rsid w:val="006F56E3"/>
    <w:rsid w:val="006F58AF"/>
    <w:rsid w:val="006F5EBE"/>
    <w:rsid w:val="006F600C"/>
    <w:rsid w:val="006F64D1"/>
    <w:rsid w:val="006F650B"/>
    <w:rsid w:val="006F650C"/>
    <w:rsid w:val="006F65F8"/>
    <w:rsid w:val="006F6942"/>
    <w:rsid w:val="006F6977"/>
    <w:rsid w:val="006F747F"/>
    <w:rsid w:val="006F78A0"/>
    <w:rsid w:val="0070005F"/>
    <w:rsid w:val="0070039F"/>
    <w:rsid w:val="00700C18"/>
    <w:rsid w:val="00700FBF"/>
    <w:rsid w:val="007010C5"/>
    <w:rsid w:val="007011AB"/>
    <w:rsid w:val="00701595"/>
    <w:rsid w:val="00701746"/>
    <w:rsid w:val="00701BC0"/>
    <w:rsid w:val="00701F5E"/>
    <w:rsid w:val="007023F5"/>
    <w:rsid w:val="00702B73"/>
    <w:rsid w:val="00702D11"/>
    <w:rsid w:val="00702D28"/>
    <w:rsid w:val="00702F3B"/>
    <w:rsid w:val="007035B1"/>
    <w:rsid w:val="00703986"/>
    <w:rsid w:val="00703AF1"/>
    <w:rsid w:val="00703BC5"/>
    <w:rsid w:val="00704255"/>
    <w:rsid w:val="007043FA"/>
    <w:rsid w:val="0070498B"/>
    <w:rsid w:val="00704C93"/>
    <w:rsid w:val="00704D0F"/>
    <w:rsid w:val="00704E77"/>
    <w:rsid w:val="00705752"/>
    <w:rsid w:val="00706347"/>
    <w:rsid w:val="0070663E"/>
    <w:rsid w:val="00706747"/>
    <w:rsid w:val="00706BF7"/>
    <w:rsid w:val="00706F9F"/>
    <w:rsid w:val="007070EE"/>
    <w:rsid w:val="00707264"/>
    <w:rsid w:val="00707373"/>
    <w:rsid w:val="00707382"/>
    <w:rsid w:val="00707B50"/>
    <w:rsid w:val="007108B0"/>
    <w:rsid w:val="00710C5F"/>
    <w:rsid w:val="0071108E"/>
    <w:rsid w:val="007112FA"/>
    <w:rsid w:val="007114A6"/>
    <w:rsid w:val="0071172A"/>
    <w:rsid w:val="0071198A"/>
    <w:rsid w:val="00711F73"/>
    <w:rsid w:val="007120C9"/>
    <w:rsid w:val="0071253A"/>
    <w:rsid w:val="007127BD"/>
    <w:rsid w:val="0071329F"/>
    <w:rsid w:val="00713451"/>
    <w:rsid w:val="00713906"/>
    <w:rsid w:val="00713B45"/>
    <w:rsid w:val="00714FD3"/>
    <w:rsid w:val="0071518E"/>
    <w:rsid w:val="0071530E"/>
    <w:rsid w:val="00715563"/>
    <w:rsid w:val="00715952"/>
    <w:rsid w:val="00715EE8"/>
    <w:rsid w:val="00716795"/>
    <w:rsid w:val="007169A1"/>
    <w:rsid w:val="00716BE9"/>
    <w:rsid w:val="00716CA0"/>
    <w:rsid w:val="00716D34"/>
    <w:rsid w:val="0071719E"/>
    <w:rsid w:val="007172B7"/>
    <w:rsid w:val="0071754A"/>
    <w:rsid w:val="007178CC"/>
    <w:rsid w:val="00717B97"/>
    <w:rsid w:val="00717D97"/>
    <w:rsid w:val="00720154"/>
    <w:rsid w:val="007202E0"/>
    <w:rsid w:val="007209C2"/>
    <w:rsid w:val="00720C69"/>
    <w:rsid w:val="00720CEF"/>
    <w:rsid w:val="00720CF3"/>
    <w:rsid w:val="00720D32"/>
    <w:rsid w:val="00720D3D"/>
    <w:rsid w:val="00720F57"/>
    <w:rsid w:val="00720F76"/>
    <w:rsid w:val="007219AA"/>
    <w:rsid w:val="007219FD"/>
    <w:rsid w:val="00721A9C"/>
    <w:rsid w:val="0072212E"/>
    <w:rsid w:val="007221FA"/>
    <w:rsid w:val="0072239F"/>
    <w:rsid w:val="0072255D"/>
    <w:rsid w:val="0072260B"/>
    <w:rsid w:val="00722A0A"/>
    <w:rsid w:val="007230EC"/>
    <w:rsid w:val="00723379"/>
    <w:rsid w:val="007239D7"/>
    <w:rsid w:val="00723CAA"/>
    <w:rsid w:val="007244C5"/>
    <w:rsid w:val="00724536"/>
    <w:rsid w:val="007253F3"/>
    <w:rsid w:val="00725BC7"/>
    <w:rsid w:val="007261D2"/>
    <w:rsid w:val="007267A0"/>
    <w:rsid w:val="00726A4B"/>
    <w:rsid w:val="00726B50"/>
    <w:rsid w:val="00726E5A"/>
    <w:rsid w:val="00727294"/>
    <w:rsid w:val="00727346"/>
    <w:rsid w:val="007275B4"/>
    <w:rsid w:val="0072771D"/>
    <w:rsid w:val="00727BF4"/>
    <w:rsid w:val="00727D59"/>
    <w:rsid w:val="00727FC8"/>
    <w:rsid w:val="00730860"/>
    <w:rsid w:val="00730D5B"/>
    <w:rsid w:val="007312FD"/>
    <w:rsid w:val="007316E0"/>
    <w:rsid w:val="00731798"/>
    <w:rsid w:val="0073197D"/>
    <w:rsid w:val="00731AD8"/>
    <w:rsid w:val="007322F9"/>
    <w:rsid w:val="00732B3E"/>
    <w:rsid w:val="00732B4D"/>
    <w:rsid w:val="0073302E"/>
    <w:rsid w:val="007334AC"/>
    <w:rsid w:val="00733881"/>
    <w:rsid w:val="00733AA2"/>
    <w:rsid w:val="00733BAD"/>
    <w:rsid w:val="00733CAD"/>
    <w:rsid w:val="00733DB9"/>
    <w:rsid w:val="00733DE8"/>
    <w:rsid w:val="00733FAF"/>
    <w:rsid w:val="00734617"/>
    <w:rsid w:val="007346AC"/>
    <w:rsid w:val="007347E0"/>
    <w:rsid w:val="00734B53"/>
    <w:rsid w:val="007354D4"/>
    <w:rsid w:val="0073559C"/>
    <w:rsid w:val="00735711"/>
    <w:rsid w:val="007359DA"/>
    <w:rsid w:val="00735B6D"/>
    <w:rsid w:val="00735C7A"/>
    <w:rsid w:val="00735CBD"/>
    <w:rsid w:val="00736637"/>
    <w:rsid w:val="00737041"/>
    <w:rsid w:val="00737046"/>
    <w:rsid w:val="007370B4"/>
    <w:rsid w:val="00737156"/>
    <w:rsid w:val="00737269"/>
    <w:rsid w:val="0073737D"/>
    <w:rsid w:val="00737D06"/>
    <w:rsid w:val="007402C4"/>
    <w:rsid w:val="007402EF"/>
    <w:rsid w:val="007408FA"/>
    <w:rsid w:val="007408FC"/>
    <w:rsid w:val="0074145A"/>
    <w:rsid w:val="00741475"/>
    <w:rsid w:val="007418C9"/>
    <w:rsid w:val="00741B02"/>
    <w:rsid w:val="00741FE3"/>
    <w:rsid w:val="007420BB"/>
    <w:rsid w:val="0074211D"/>
    <w:rsid w:val="007423AB"/>
    <w:rsid w:val="00742476"/>
    <w:rsid w:val="0074286B"/>
    <w:rsid w:val="00742974"/>
    <w:rsid w:val="00742E83"/>
    <w:rsid w:val="00743779"/>
    <w:rsid w:val="00743C5A"/>
    <w:rsid w:val="00743E88"/>
    <w:rsid w:val="007444C1"/>
    <w:rsid w:val="0074479B"/>
    <w:rsid w:val="0074545B"/>
    <w:rsid w:val="00745544"/>
    <w:rsid w:val="00745643"/>
    <w:rsid w:val="007458C6"/>
    <w:rsid w:val="007459A9"/>
    <w:rsid w:val="00745DFB"/>
    <w:rsid w:val="00746166"/>
    <w:rsid w:val="00746362"/>
    <w:rsid w:val="00746592"/>
    <w:rsid w:val="007468B9"/>
    <w:rsid w:val="007474E3"/>
    <w:rsid w:val="007477CB"/>
    <w:rsid w:val="0075075D"/>
    <w:rsid w:val="00750760"/>
    <w:rsid w:val="00750D2B"/>
    <w:rsid w:val="00750DDB"/>
    <w:rsid w:val="00750F60"/>
    <w:rsid w:val="00750FCA"/>
    <w:rsid w:val="007510C0"/>
    <w:rsid w:val="00751AF5"/>
    <w:rsid w:val="00752085"/>
    <w:rsid w:val="007525FC"/>
    <w:rsid w:val="00752726"/>
    <w:rsid w:val="0075295B"/>
    <w:rsid w:val="00753386"/>
    <w:rsid w:val="00753414"/>
    <w:rsid w:val="0075357D"/>
    <w:rsid w:val="007535AA"/>
    <w:rsid w:val="007535DA"/>
    <w:rsid w:val="0075373B"/>
    <w:rsid w:val="00753E07"/>
    <w:rsid w:val="00753E30"/>
    <w:rsid w:val="00753FA3"/>
    <w:rsid w:val="00754BEB"/>
    <w:rsid w:val="00754D6D"/>
    <w:rsid w:val="00754F62"/>
    <w:rsid w:val="00754FF1"/>
    <w:rsid w:val="00755052"/>
    <w:rsid w:val="007554D1"/>
    <w:rsid w:val="00755955"/>
    <w:rsid w:val="00755B35"/>
    <w:rsid w:val="00755CC8"/>
    <w:rsid w:val="00755F55"/>
    <w:rsid w:val="00755FDA"/>
    <w:rsid w:val="0075613E"/>
    <w:rsid w:val="00756497"/>
    <w:rsid w:val="00756552"/>
    <w:rsid w:val="00756CCB"/>
    <w:rsid w:val="00756F57"/>
    <w:rsid w:val="00756FFA"/>
    <w:rsid w:val="007579AE"/>
    <w:rsid w:val="007579E2"/>
    <w:rsid w:val="00760543"/>
    <w:rsid w:val="00760556"/>
    <w:rsid w:val="007608FB"/>
    <w:rsid w:val="00760950"/>
    <w:rsid w:val="0076096D"/>
    <w:rsid w:val="007611B8"/>
    <w:rsid w:val="00761233"/>
    <w:rsid w:val="0076126B"/>
    <w:rsid w:val="0076131B"/>
    <w:rsid w:val="0076158B"/>
    <w:rsid w:val="007616A6"/>
    <w:rsid w:val="00761940"/>
    <w:rsid w:val="00761AFD"/>
    <w:rsid w:val="00762267"/>
    <w:rsid w:val="007624CF"/>
    <w:rsid w:val="0076264F"/>
    <w:rsid w:val="00762D06"/>
    <w:rsid w:val="00762D0E"/>
    <w:rsid w:val="0076407E"/>
    <w:rsid w:val="00764110"/>
    <w:rsid w:val="00764456"/>
    <w:rsid w:val="00764E15"/>
    <w:rsid w:val="00765799"/>
    <w:rsid w:val="00765855"/>
    <w:rsid w:val="00765F41"/>
    <w:rsid w:val="00765F49"/>
    <w:rsid w:val="007660F9"/>
    <w:rsid w:val="007667D9"/>
    <w:rsid w:val="00766982"/>
    <w:rsid w:val="00767205"/>
    <w:rsid w:val="007673BD"/>
    <w:rsid w:val="007673EA"/>
    <w:rsid w:val="0076773C"/>
    <w:rsid w:val="00767852"/>
    <w:rsid w:val="00767D34"/>
    <w:rsid w:val="0077067E"/>
    <w:rsid w:val="007706A3"/>
    <w:rsid w:val="00770D11"/>
    <w:rsid w:val="007712BF"/>
    <w:rsid w:val="0077170E"/>
    <w:rsid w:val="0077186C"/>
    <w:rsid w:val="00771884"/>
    <w:rsid w:val="00771B36"/>
    <w:rsid w:val="00771F80"/>
    <w:rsid w:val="0077215A"/>
    <w:rsid w:val="0077220B"/>
    <w:rsid w:val="007724A8"/>
    <w:rsid w:val="0077267D"/>
    <w:rsid w:val="00772910"/>
    <w:rsid w:val="00772A08"/>
    <w:rsid w:val="00772BA3"/>
    <w:rsid w:val="00772C32"/>
    <w:rsid w:val="00772C6B"/>
    <w:rsid w:val="00773376"/>
    <w:rsid w:val="0077367F"/>
    <w:rsid w:val="0077392D"/>
    <w:rsid w:val="00773C98"/>
    <w:rsid w:val="00773E3E"/>
    <w:rsid w:val="00773EC7"/>
    <w:rsid w:val="00773FC8"/>
    <w:rsid w:val="00774B1A"/>
    <w:rsid w:val="00774EEB"/>
    <w:rsid w:val="00775275"/>
    <w:rsid w:val="007753D6"/>
    <w:rsid w:val="007755A5"/>
    <w:rsid w:val="0077571D"/>
    <w:rsid w:val="007759C3"/>
    <w:rsid w:val="007763B8"/>
    <w:rsid w:val="0077641A"/>
    <w:rsid w:val="007769BD"/>
    <w:rsid w:val="00776A64"/>
    <w:rsid w:val="00776ADF"/>
    <w:rsid w:val="00776C58"/>
    <w:rsid w:val="00777036"/>
    <w:rsid w:val="00777103"/>
    <w:rsid w:val="0077710D"/>
    <w:rsid w:val="007778FA"/>
    <w:rsid w:val="00777B5C"/>
    <w:rsid w:val="00777DA8"/>
    <w:rsid w:val="00777FE0"/>
    <w:rsid w:val="00780241"/>
    <w:rsid w:val="00780521"/>
    <w:rsid w:val="00780E0F"/>
    <w:rsid w:val="00780F0E"/>
    <w:rsid w:val="007812DE"/>
    <w:rsid w:val="007814A4"/>
    <w:rsid w:val="00781566"/>
    <w:rsid w:val="00781582"/>
    <w:rsid w:val="00781795"/>
    <w:rsid w:val="00781A63"/>
    <w:rsid w:val="00781D40"/>
    <w:rsid w:val="007820C9"/>
    <w:rsid w:val="0078243F"/>
    <w:rsid w:val="0078248E"/>
    <w:rsid w:val="00783187"/>
    <w:rsid w:val="0078329D"/>
    <w:rsid w:val="007832C4"/>
    <w:rsid w:val="00783690"/>
    <w:rsid w:val="00783801"/>
    <w:rsid w:val="007838B7"/>
    <w:rsid w:val="007838D6"/>
    <w:rsid w:val="00783C09"/>
    <w:rsid w:val="00783F49"/>
    <w:rsid w:val="007843F4"/>
    <w:rsid w:val="00784A45"/>
    <w:rsid w:val="00784B91"/>
    <w:rsid w:val="00785089"/>
    <w:rsid w:val="007851E1"/>
    <w:rsid w:val="00785300"/>
    <w:rsid w:val="0078553B"/>
    <w:rsid w:val="0078568D"/>
    <w:rsid w:val="00785938"/>
    <w:rsid w:val="00785A12"/>
    <w:rsid w:val="00785AA2"/>
    <w:rsid w:val="00785AEE"/>
    <w:rsid w:val="00785D1D"/>
    <w:rsid w:val="00785FCA"/>
    <w:rsid w:val="00786086"/>
    <w:rsid w:val="007860F7"/>
    <w:rsid w:val="007861EC"/>
    <w:rsid w:val="00786379"/>
    <w:rsid w:val="007864F2"/>
    <w:rsid w:val="00786862"/>
    <w:rsid w:val="00786B21"/>
    <w:rsid w:val="007875DF"/>
    <w:rsid w:val="00787867"/>
    <w:rsid w:val="007879D1"/>
    <w:rsid w:val="00787AC4"/>
    <w:rsid w:val="00787C50"/>
    <w:rsid w:val="00787F6E"/>
    <w:rsid w:val="0079025C"/>
    <w:rsid w:val="0079048F"/>
    <w:rsid w:val="00790660"/>
    <w:rsid w:val="007909B0"/>
    <w:rsid w:val="00790B01"/>
    <w:rsid w:val="00790C4F"/>
    <w:rsid w:val="00790E9E"/>
    <w:rsid w:val="00790FAA"/>
    <w:rsid w:val="00791401"/>
    <w:rsid w:val="007915B5"/>
    <w:rsid w:val="0079196D"/>
    <w:rsid w:val="00791E3C"/>
    <w:rsid w:val="00791FC1"/>
    <w:rsid w:val="00792161"/>
    <w:rsid w:val="00792270"/>
    <w:rsid w:val="0079245C"/>
    <w:rsid w:val="00792757"/>
    <w:rsid w:val="0079279B"/>
    <w:rsid w:val="00792A52"/>
    <w:rsid w:val="00792BEF"/>
    <w:rsid w:val="00792E00"/>
    <w:rsid w:val="00793018"/>
    <w:rsid w:val="00793107"/>
    <w:rsid w:val="007933F8"/>
    <w:rsid w:val="00793602"/>
    <w:rsid w:val="007939F0"/>
    <w:rsid w:val="007943AF"/>
    <w:rsid w:val="00794518"/>
    <w:rsid w:val="007946EB"/>
    <w:rsid w:val="0079473E"/>
    <w:rsid w:val="007947CB"/>
    <w:rsid w:val="00794808"/>
    <w:rsid w:val="007949AF"/>
    <w:rsid w:val="0079521E"/>
    <w:rsid w:val="00795366"/>
    <w:rsid w:val="00795609"/>
    <w:rsid w:val="0079581E"/>
    <w:rsid w:val="0079586A"/>
    <w:rsid w:val="00795BDF"/>
    <w:rsid w:val="00795C30"/>
    <w:rsid w:val="00795EC4"/>
    <w:rsid w:val="0079687A"/>
    <w:rsid w:val="00796C23"/>
    <w:rsid w:val="00796C84"/>
    <w:rsid w:val="00796EA4"/>
    <w:rsid w:val="00796F4D"/>
    <w:rsid w:val="00797148"/>
    <w:rsid w:val="00797272"/>
    <w:rsid w:val="00797BC5"/>
    <w:rsid w:val="00797D2E"/>
    <w:rsid w:val="007A01A6"/>
    <w:rsid w:val="007A05FD"/>
    <w:rsid w:val="007A09E6"/>
    <w:rsid w:val="007A0AF8"/>
    <w:rsid w:val="007A0C0D"/>
    <w:rsid w:val="007A1097"/>
    <w:rsid w:val="007A146A"/>
    <w:rsid w:val="007A1A56"/>
    <w:rsid w:val="007A221C"/>
    <w:rsid w:val="007A2271"/>
    <w:rsid w:val="007A22B8"/>
    <w:rsid w:val="007A2603"/>
    <w:rsid w:val="007A2C14"/>
    <w:rsid w:val="007A2C47"/>
    <w:rsid w:val="007A3485"/>
    <w:rsid w:val="007A38DD"/>
    <w:rsid w:val="007A3903"/>
    <w:rsid w:val="007A3B3F"/>
    <w:rsid w:val="007A402E"/>
    <w:rsid w:val="007A424F"/>
    <w:rsid w:val="007A443E"/>
    <w:rsid w:val="007A47C6"/>
    <w:rsid w:val="007A4855"/>
    <w:rsid w:val="007A4B65"/>
    <w:rsid w:val="007A4BA3"/>
    <w:rsid w:val="007A4BA7"/>
    <w:rsid w:val="007A4C6F"/>
    <w:rsid w:val="007A4DE7"/>
    <w:rsid w:val="007A4E1C"/>
    <w:rsid w:val="007A5159"/>
    <w:rsid w:val="007A5209"/>
    <w:rsid w:val="007A5E1C"/>
    <w:rsid w:val="007A63BF"/>
    <w:rsid w:val="007A6488"/>
    <w:rsid w:val="007A71E7"/>
    <w:rsid w:val="007A766B"/>
    <w:rsid w:val="007A7A5E"/>
    <w:rsid w:val="007A7DED"/>
    <w:rsid w:val="007A7DF2"/>
    <w:rsid w:val="007B00D1"/>
    <w:rsid w:val="007B03D2"/>
    <w:rsid w:val="007B0B6E"/>
    <w:rsid w:val="007B0F02"/>
    <w:rsid w:val="007B1164"/>
    <w:rsid w:val="007B140D"/>
    <w:rsid w:val="007B197C"/>
    <w:rsid w:val="007B1F14"/>
    <w:rsid w:val="007B1F76"/>
    <w:rsid w:val="007B27B4"/>
    <w:rsid w:val="007B2802"/>
    <w:rsid w:val="007B28FB"/>
    <w:rsid w:val="007B3314"/>
    <w:rsid w:val="007B384D"/>
    <w:rsid w:val="007B3BA0"/>
    <w:rsid w:val="007B4113"/>
    <w:rsid w:val="007B431B"/>
    <w:rsid w:val="007B4412"/>
    <w:rsid w:val="007B47D4"/>
    <w:rsid w:val="007B4823"/>
    <w:rsid w:val="007B4EC0"/>
    <w:rsid w:val="007B5135"/>
    <w:rsid w:val="007B5174"/>
    <w:rsid w:val="007B51F1"/>
    <w:rsid w:val="007B541D"/>
    <w:rsid w:val="007B5837"/>
    <w:rsid w:val="007B5BC4"/>
    <w:rsid w:val="007B5D29"/>
    <w:rsid w:val="007B608C"/>
    <w:rsid w:val="007B63CD"/>
    <w:rsid w:val="007B6535"/>
    <w:rsid w:val="007B6996"/>
    <w:rsid w:val="007B6C14"/>
    <w:rsid w:val="007B6D2E"/>
    <w:rsid w:val="007B6D7A"/>
    <w:rsid w:val="007B6D8F"/>
    <w:rsid w:val="007B74C4"/>
    <w:rsid w:val="007B74EF"/>
    <w:rsid w:val="007B752D"/>
    <w:rsid w:val="007B7559"/>
    <w:rsid w:val="007B76C3"/>
    <w:rsid w:val="007B76F2"/>
    <w:rsid w:val="007B774C"/>
    <w:rsid w:val="007B775B"/>
    <w:rsid w:val="007B7A2B"/>
    <w:rsid w:val="007C0F42"/>
    <w:rsid w:val="007C11ED"/>
    <w:rsid w:val="007C12D7"/>
    <w:rsid w:val="007C15F0"/>
    <w:rsid w:val="007C177D"/>
    <w:rsid w:val="007C1A65"/>
    <w:rsid w:val="007C1BDB"/>
    <w:rsid w:val="007C2272"/>
    <w:rsid w:val="007C22CA"/>
    <w:rsid w:val="007C263F"/>
    <w:rsid w:val="007C2698"/>
    <w:rsid w:val="007C27BC"/>
    <w:rsid w:val="007C2A32"/>
    <w:rsid w:val="007C2A69"/>
    <w:rsid w:val="007C2A75"/>
    <w:rsid w:val="007C2CCA"/>
    <w:rsid w:val="007C30CE"/>
    <w:rsid w:val="007C3122"/>
    <w:rsid w:val="007C3125"/>
    <w:rsid w:val="007C33A4"/>
    <w:rsid w:val="007C348B"/>
    <w:rsid w:val="007C3580"/>
    <w:rsid w:val="007C364B"/>
    <w:rsid w:val="007C36CA"/>
    <w:rsid w:val="007C3B4F"/>
    <w:rsid w:val="007C3BDD"/>
    <w:rsid w:val="007C4181"/>
    <w:rsid w:val="007C429D"/>
    <w:rsid w:val="007C472A"/>
    <w:rsid w:val="007C477E"/>
    <w:rsid w:val="007C4BCE"/>
    <w:rsid w:val="007C4EA8"/>
    <w:rsid w:val="007C518E"/>
    <w:rsid w:val="007C5400"/>
    <w:rsid w:val="007C550E"/>
    <w:rsid w:val="007C5554"/>
    <w:rsid w:val="007C5563"/>
    <w:rsid w:val="007C57D5"/>
    <w:rsid w:val="007C6706"/>
    <w:rsid w:val="007C6777"/>
    <w:rsid w:val="007C6964"/>
    <w:rsid w:val="007C6AA2"/>
    <w:rsid w:val="007C6EB3"/>
    <w:rsid w:val="007C6ECA"/>
    <w:rsid w:val="007C7BDE"/>
    <w:rsid w:val="007C7C27"/>
    <w:rsid w:val="007C7E1E"/>
    <w:rsid w:val="007D00DF"/>
    <w:rsid w:val="007D02A3"/>
    <w:rsid w:val="007D0435"/>
    <w:rsid w:val="007D0603"/>
    <w:rsid w:val="007D082B"/>
    <w:rsid w:val="007D0C23"/>
    <w:rsid w:val="007D0D2E"/>
    <w:rsid w:val="007D1854"/>
    <w:rsid w:val="007D1A3A"/>
    <w:rsid w:val="007D1B03"/>
    <w:rsid w:val="007D1C4B"/>
    <w:rsid w:val="007D1D3B"/>
    <w:rsid w:val="007D2187"/>
    <w:rsid w:val="007D229D"/>
    <w:rsid w:val="007D25BC"/>
    <w:rsid w:val="007D29CE"/>
    <w:rsid w:val="007D2A2A"/>
    <w:rsid w:val="007D2F8D"/>
    <w:rsid w:val="007D36B1"/>
    <w:rsid w:val="007D3A80"/>
    <w:rsid w:val="007D4023"/>
    <w:rsid w:val="007D42D1"/>
    <w:rsid w:val="007D43D1"/>
    <w:rsid w:val="007D45FF"/>
    <w:rsid w:val="007D4AB6"/>
    <w:rsid w:val="007D4B22"/>
    <w:rsid w:val="007D4E91"/>
    <w:rsid w:val="007D4F91"/>
    <w:rsid w:val="007D50FD"/>
    <w:rsid w:val="007D513E"/>
    <w:rsid w:val="007D52EC"/>
    <w:rsid w:val="007D5363"/>
    <w:rsid w:val="007D5367"/>
    <w:rsid w:val="007D5449"/>
    <w:rsid w:val="007D5534"/>
    <w:rsid w:val="007D5758"/>
    <w:rsid w:val="007D5923"/>
    <w:rsid w:val="007D5A97"/>
    <w:rsid w:val="007D5C33"/>
    <w:rsid w:val="007D605B"/>
    <w:rsid w:val="007D689A"/>
    <w:rsid w:val="007D6EDF"/>
    <w:rsid w:val="007D7BA1"/>
    <w:rsid w:val="007D7DE0"/>
    <w:rsid w:val="007D7FEE"/>
    <w:rsid w:val="007E0104"/>
    <w:rsid w:val="007E08CF"/>
    <w:rsid w:val="007E0AF4"/>
    <w:rsid w:val="007E0B6F"/>
    <w:rsid w:val="007E0DC6"/>
    <w:rsid w:val="007E16CC"/>
    <w:rsid w:val="007E1820"/>
    <w:rsid w:val="007E1919"/>
    <w:rsid w:val="007E1C6B"/>
    <w:rsid w:val="007E22DB"/>
    <w:rsid w:val="007E2398"/>
    <w:rsid w:val="007E24AF"/>
    <w:rsid w:val="007E2959"/>
    <w:rsid w:val="007E2CB4"/>
    <w:rsid w:val="007E35F2"/>
    <w:rsid w:val="007E3890"/>
    <w:rsid w:val="007E3D2B"/>
    <w:rsid w:val="007E3F5A"/>
    <w:rsid w:val="007E448D"/>
    <w:rsid w:val="007E46EE"/>
    <w:rsid w:val="007E5278"/>
    <w:rsid w:val="007E536E"/>
    <w:rsid w:val="007E57D0"/>
    <w:rsid w:val="007E58ED"/>
    <w:rsid w:val="007E5C43"/>
    <w:rsid w:val="007E5DAB"/>
    <w:rsid w:val="007E5F8D"/>
    <w:rsid w:val="007E679C"/>
    <w:rsid w:val="007E6818"/>
    <w:rsid w:val="007E6819"/>
    <w:rsid w:val="007E6F77"/>
    <w:rsid w:val="007E7B22"/>
    <w:rsid w:val="007E7DE3"/>
    <w:rsid w:val="007E7E4B"/>
    <w:rsid w:val="007E7F34"/>
    <w:rsid w:val="007F04FD"/>
    <w:rsid w:val="007F0C89"/>
    <w:rsid w:val="007F1A6B"/>
    <w:rsid w:val="007F1D7C"/>
    <w:rsid w:val="007F23C5"/>
    <w:rsid w:val="007F2545"/>
    <w:rsid w:val="007F25A0"/>
    <w:rsid w:val="007F26D5"/>
    <w:rsid w:val="007F297D"/>
    <w:rsid w:val="007F2BA6"/>
    <w:rsid w:val="007F3088"/>
    <w:rsid w:val="007F32C9"/>
    <w:rsid w:val="007F35A0"/>
    <w:rsid w:val="007F3908"/>
    <w:rsid w:val="007F3A2F"/>
    <w:rsid w:val="007F4249"/>
    <w:rsid w:val="007F461E"/>
    <w:rsid w:val="007F4643"/>
    <w:rsid w:val="007F4C28"/>
    <w:rsid w:val="007F4CFE"/>
    <w:rsid w:val="007F52F1"/>
    <w:rsid w:val="007F5B9D"/>
    <w:rsid w:val="007F5E2A"/>
    <w:rsid w:val="007F66D7"/>
    <w:rsid w:val="007F68B8"/>
    <w:rsid w:val="007F6F7A"/>
    <w:rsid w:val="007F7420"/>
    <w:rsid w:val="007F750E"/>
    <w:rsid w:val="007F75BE"/>
    <w:rsid w:val="007F7B44"/>
    <w:rsid w:val="007F7FB2"/>
    <w:rsid w:val="008000C5"/>
    <w:rsid w:val="00800745"/>
    <w:rsid w:val="0080079F"/>
    <w:rsid w:val="00800926"/>
    <w:rsid w:val="00801416"/>
    <w:rsid w:val="00801CA5"/>
    <w:rsid w:val="00801D82"/>
    <w:rsid w:val="00801F39"/>
    <w:rsid w:val="00802595"/>
    <w:rsid w:val="00802698"/>
    <w:rsid w:val="00802711"/>
    <w:rsid w:val="00802A6A"/>
    <w:rsid w:val="00802EEC"/>
    <w:rsid w:val="00803081"/>
    <w:rsid w:val="00803209"/>
    <w:rsid w:val="008037C4"/>
    <w:rsid w:val="0080394D"/>
    <w:rsid w:val="00803E7F"/>
    <w:rsid w:val="00804202"/>
    <w:rsid w:val="0080475D"/>
    <w:rsid w:val="008049A7"/>
    <w:rsid w:val="00804B47"/>
    <w:rsid w:val="00805563"/>
    <w:rsid w:val="00805564"/>
    <w:rsid w:val="00805D15"/>
    <w:rsid w:val="00805E38"/>
    <w:rsid w:val="008062BC"/>
    <w:rsid w:val="0080638B"/>
    <w:rsid w:val="00807076"/>
    <w:rsid w:val="0080709E"/>
    <w:rsid w:val="00807492"/>
    <w:rsid w:val="0080764C"/>
    <w:rsid w:val="00807662"/>
    <w:rsid w:val="008076DB"/>
    <w:rsid w:val="00807809"/>
    <w:rsid w:val="008078BF"/>
    <w:rsid w:val="008078C4"/>
    <w:rsid w:val="00807AA5"/>
    <w:rsid w:val="00807EA8"/>
    <w:rsid w:val="00807FD2"/>
    <w:rsid w:val="008102DA"/>
    <w:rsid w:val="00810394"/>
    <w:rsid w:val="0081053C"/>
    <w:rsid w:val="00810583"/>
    <w:rsid w:val="00810594"/>
    <w:rsid w:val="00810B9B"/>
    <w:rsid w:val="00810C40"/>
    <w:rsid w:val="00810C97"/>
    <w:rsid w:val="00810DB7"/>
    <w:rsid w:val="0081130A"/>
    <w:rsid w:val="008113A3"/>
    <w:rsid w:val="008114B8"/>
    <w:rsid w:val="00811A8C"/>
    <w:rsid w:val="00811BE4"/>
    <w:rsid w:val="008121BB"/>
    <w:rsid w:val="00812471"/>
    <w:rsid w:val="008125FD"/>
    <w:rsid w:val="00812815"/>
    <w:rsid w:val="00812942"/>
    <w:rsid w:val="00812A2A"/>
    <w:rsid w:val="00812BE9"/>
    <w:rsid w:val="008130E7"/>
    <w:rsid w:val="00813118"/>
    <w:rsid w:val="008134CB"/>
    <w:rsid w:val="0081365B"/>
    <w:rsid w:val="00813897"/>
    <w:rsid w:val="00813B7A"/>
    <w:rsid w:val="008141F0"/>
    <w:rsid w:val="008144C5"/>
    <w:rsid w:val="0081521B"/>
    <w:rsid w:val="00815479"/>
    <w:rsid w:val="00815A5C"/>
    <w:rsid w:val="00815BDC"/>
    <w:rsid w:val="00816E7C"/>
    <w:rsid w:val="008172D0"/>
    <w:rsid w:val="0081752F"/>
    <w:rsid w:val="00817626"/>
    <w:rsid w:val="00817873"/>
    <w:rsid w:val="00820451"/>
    <w:rsid w:val="008205B2"/>
    <w:rsid w:val="008207F6"/>
    <w:rsid w:val="00820CF6"/>
    <w:rsid w:val="00820F1C"/>
    <w:rsid w:val="00821262"/>
    <w:rsid w:val="008212DD"/>
    <w:rsid w:val="00821DAF"/>
    <w:rsid w:val="00821EEC"/>
    <w:rsid w:val="00822439"/>
    <w:rsid w:val="008226F0"/>
    <w:rsid w:val="008227BC"/>
    <w:rsid w:val="00822AEC"/>
    <w:rsid w:val="00822C9E"/>
    <w:rsid w:val="00822EB8"/>
    <w:rsid w:val="008230D6"/>
    <w:rsid w:val="00823238"/>
    <w:rsid w:val="00823550"/>
    <w:rsid w:val="008236C5"/>
    <w:rsid w:val="00823F88"/>
    <w:rsid w:val="00823F98"/>
    <w:rsid w:val="00824171"/>
    <w:rsid w:val="0082438E"/>
    <w:rsid w:val="00824998"/>
    <w:rsid w:val="00824E40"/>
    <w:rsid w:val="00824EDE"/>
    <w:rsid w:val="0082545D"/>
    <w:rsid w:val="00825489"/>
    <w:rsid w:val="00825C51"/>
    <w:rsid w:val="00825D71"/>
    <w:rsid w:val="00825DF1"/>
    <w:rsid w:val="0082647E"/>
    <w:rsid w:val="0082677C"/>
    <w:rsid w:val="00826AAA"/>
    <w:rsid w:val="00826AED"/>
    <w:rsid w:val="00826DBF"/>
    <w:rsid w:val="00826FF7"/>
    <w:rsid w:val="008273E7"/>
    <w:rsid w:val="00827625"/>
    <w:rsid w:val="008276EA"/>
    <w:rsid w:val="00827871"/>
    <w:rsid w:val="00827CEB"/>
    <w:rsid w:val="00827DC6"/>
    <w:rsid w:val="00830017"/>
    <w:rsid w:val="008300F0"/>
    <w:rsid w:val="00830404"/>
    <w:rsid w:val="008307A6"/>
    <w:rsid w:val="00830B7E"/>
    <w:rsid w:val="0083118D"/>
    <w:rsid w:val="008313B0"/>
    <w:rsid w:val="00831538"/>
    <w:rsid w:val="00831A6B"/>
    <w:rsid w:val="00831F08"/>
    <w:rsid w:val="00831F50"/>
    <w:rsid w:val="0083212F"/>
    <w:rsid w:val="008321FA"/>
    <w:rsid w:val="008325A2"/>
    <w:rsid w:val="008329DB"/>
    <w:rsid w:val="008332B4"/>
    <w:rsid w:val="008334B7"/>
    <w:rsid w:val="008336FF"/>
    <w:rsid w:val="00833DD1"/>
    <w:rsid w:val="00833FC0"/>
    <w:rsid w:val="00834526"/>
    <w:rsid w:val="00834719"/>
    <w:rsid w:val="00834C10"/>
    <w:rsid w:val="008352BE"/>
    <w:rsid w:val="00835376"/>
    <w:rsid w:val="008357C7"/>
    <w:rsid w:val="0083594F"/>
    <w:rsid w:val="00835DBA"/>
    <w:rsid w:val="0083644E"/>
    <w:rsid w:val="00836702"/>
    <w:rsid w:val="00836A4F"/>
    <w:rsid w:val="00836DDA"/>
    <w:rsid w:val="00836EF0"/>
    <w:rsid w:val="008370A9"/>
    <w:rsid w:val="0083775B"/>
    <w:rsid w:val="008405B7"/>
    <w:rsid w:val="00840D81"/>
    <w:rsid w:val="00840DFB"/>
    <w:rsid w:val="00840EEC"/>
    <w:rsid w:val="008411FB"/>
    <w:rsid w:val="00841202"/>
    <w:rsid w:val="00841303"/>
    <w:rsid w:val="00841728"/>
    <w:rsid w:val="00841F95"/>
    <w:rsid w:val="00842269"/>
    <w:rsid w:val="008423CE"/>
    <w:rsid w:val="0084291E"/>
    <w:rsid w:val="00842C9D"/>
    <w:rsid w:val="00842D21"/>
    <w:rsid w:val="00842F95"/>
    <w:rsid w:val="00843072"/>
    <w:rsid w:val="008432D3"/>
    <w:rsid w:val="008436A2"/>
    <w:rsid w:val="00843F33"/>
    <w:rsid w:val="008445F6"/>
    <w:rsid w:val="00844710"/>
    <w:rsid w:val="00844875"/>
    <w:rsid w:val="008448E9"/>
    <w:rsid w:val="00844B28"/>
    <w:rsid w:val="00844B85"/>
    <w:rsid w:val="00845010"/>
    <w:rsid w:val="0084503F"/>
    <w:rsid w:val="00845552"/>
    <w:rsid w:val="0084589F"/>
    <w:rsid w:val="00845D22"/>
    <w:rsid w:val="0084645D"/>
    <w:rsid w:val="0084654E"/>
    <w:rsid w:val="00846560"/>
    <w:rsid w:val="00846CDC"/>
    <w:rsid w:val="00846F12"/>
    <w:rsid w:val="00846F26"/>
    <w:rsid w:val="00847067"/>
    <w:rsid w:val="008472C8"/>
    <w:rsid w:val="00847833"/>
    <w:rsid w:val="00847A28"/>
    <w:rsid w:val="00847BFF"/>
    <w:rsid w:val="00850090"/>
    <w:rsid w:val="008500A9"/>
    <w:rsid w:val="00850121"/>
    <w:rsid w:val="0085015B"/>
    <w:rsid w:val="0085031A"/>
    <w:rsid w:val="00850A6C"/>
    <w:rsid w:val="00850DE6"/>
    <w:rsid w:val="00851886"/>
    <w:rsid w:val="0085205A"/>
    <w:rsid w:val="0085232C"/>
    <w:rsid w:val="00852345"/>
    <w:rsid w:val="00852A71"/>
    <w:rsid w:val="00852C4A"/>
    <w:rsid w:val="00852C75"/>
    <w:rsid w:val="00852C8B"/>
    <w:rsid w:val="00853053"/>
    <w:rsid w:val="0085362D"/>
    <w:rsid w:val="008536DA"/>
    <w:rsid w:val="008538DB"/>
    <w:rsid w:val="00853987"/>
    <w:rsid w:val="00853AD5"/>
    <w:rsid w:val="00853B92"/>
    <w:rsid w:val="00854775"/>
    <w:rsid w:val="00854A92"/>
    <w:rsid w:val="00854AFC"/>
    <w:rsid w:val="00854E25"/>
    <w:rsid w:val="008550B0"/>
    <w:rsid w:val="00855D27"/>
    <w:rsid w:val="00855FF3"/>
    <w:rsid w:val="00856624"/>
    <w:rsid w:val="00856840"/>
    <w:rsid w:val="00856B69"/>
    <w:rsid w:val="0085728A"/>
    <w:rsid w:val="008576DD"/>
    <w:rsid w:val="008577AF"/>
    <w:rsid w:val="008579A6"/>
    <w:rsid w:val="0086000C"/>
    <w:rsid w:val="008601F2"/>
    <w:rsid w:val="008602BB"/>
    <w:rsid w:val="0086052C"/>
    <w:rsid w:val="00860EA0"/>
    <w:rsid w:val="00860FAB"/>
    <w:rsid w:val="00861101"/>
    <w:rsid w:val="00861179"/>
    <w:rsid w:val="00861311"/>
    <w:rsid w:val="00861AF5"/>
    <w:rsid w:val="0086210B"/>
    <w:rsid w:val="0086233C"/>
    <w:rsid w:val="0086259E"/>
    <w:rsid w:val="00862C99"/>
    <w:rsid w:val="008634B8"/>
    <w:rsid w:val="008637EB"/>
    <w:rsid w:val="00863896"/>
    <w:rsid w:val="008638D3"/>
    <w:rsid w:val="00863A58"/>
    <w:rsid w:val="00863AA4"/>
    <w:rsid w:val="00863B8B"/>
    <w:rsid w:val="008641E8"/>
    <w:rsid w:val="0086429F"/>
    <w:rsid w:val="00864302"/>
    <w:rsid w:val="00864309"/>
    <w:rsid w:val="0086451D"/>
    <w:rsid w:val="0086483B"/>
    <w:rsid w:val="00864D11"/>
    <w:rsid w:val="00864DAF"/>
    <w:rsid w:val="00864E4E"/>
    <w:rsid w:val="00864F7F"/>
    <w:rsid w:val="00865097"/>
    <w:rsid w:val="008652B7"/>
    <w:rsid w:val="00865535"/>
    <w:rsid w:val="00865688"/>
    <w:rsid w:val="00865EE9"/>
    <w:rsid w:val="00866189"/>
    <w:rsid w:val="0086636C"/>
    <w:rsid w:val="00866511"/>
    <w:rsid w:val="008666A0"/>
    <w:rsid w:val="00866B22"/>
    <w:rsid w:val="00866C7C"/>
    <w:rsid w:val="00866F87"/>
    <w:rsid w:val="008670C6"/>
    <w:rsid w:val="00867115"/>
    <w:rsid w:val="008671AA"/>
    <w:rsid w:val="00867573"/>
    <w:rsid w:val="00867765"/>
    <w:rsid w:val="00867831"/>
    <w:rsid w:val="00867877"/>
    <w:rsid w:val="008678D0"/>
    <w:rsid w:val="00867908"/>
    <w:rsid w:val="00867C64"/>
    <w:rsid w:val="008704DF"/>
    <w:rsid w:val="00870765"/>
    <w:rsid w:val="00870F09"/>
    <w:rsid w:val="00870F1D"/>
    <w:rsid w:val="008715CB"/>
    <w:rsid w:val="008721A0"/>
    <w:rsid w:val="008727CD"/>
    <w:rsid w:val="008727D8"/>
    <w:rsid w:val="00872ABD"/>
    <w:rsid w:val="00872B1F"/>
    <w:rsid w:val="008730AA"/>
    <w:rsid w:val="008732E8"/>
    <w:rsid w:val="008732FF"/>
    <w:rsid w:val="00873328"/>
    <w:rsid w:val="0087348D"/>
    <w:rsid w:val="00873EB9"/>
    <w:rsid w:val="008742AF"/>
    <w:rsid w:val="00874B42"/>
    <w:rsid w:val="00874D8C"/>
    <w:rsid w:val="00874F6E"/>
    <w:rsid w:val="00874F70"/>
    <w:rsid w:val="00875307"/>
    <w:rsid w:val="008759AC"/>
    <w:rsid w:val="00875A2E"/>
    <w:rsid w:val="00875CD3"/>
    <w:rsid w:val="00876AD6"/>
    <w:rsid w:val="00876BC7"/>
    <w:rsid w:val="00876CDD"/>
    <w:rsid w:val="00876EAC"/>
    <w:rsid w:val="00877975"/>
    <w:rsid w:val="00877BF1"/>
    <w:rsid w:val="00880672"/>
    <w:rsid w:val="00880758"/>
    <w:rsid w:val="008811B0"/>
    <w:rsid w:val="008814CC"/>
    <w:rsid w:val="00881C82"/>
    <w:rsid w:val="00881F0A"/>
    <w:rsid w:val="008826A1"/>
    <w:rsid w:val="00882A32"/>
    <w:rsid w:val="00883406"/>
    <w:rsid w:val="008834C6"/>
    <w:rsid w:val="008834F2"/>
    <w:rsid w:val="00883F73"/>
    <w:rsid w:val="008840B3"/>
    <w:rsid w:val="0088426E"/>
    <w:rsid w:val="00884348"/>
    <w:rsid w:val="00884C0E"/>
    <w:rsid w:val="00884D2F"/>
    <w:rsid w:val="00884DA4"/>
    <w:rsid w:val="00885159"/>
    <w:rsid w:val="00885267"/>
    <w:rsid w:val="008854C4"/>
    <w:rsid w:val="008858A3"/>
    <w:rsid w:val="00885968"/>
    <w:rsid w:val="00885BBF"/>
    <w:rsid w:val="008861D3"/>
    <w:rsid w:val="00886B6E"/>
    <w:rsid w:val="00886BDE"/>
    <w:rsid w:val="00886DBF"/>
    <w:rsid w:val="00886E96"/>
    <w:rsid w:val="00887CC1"/>
    <w:rsid w:val="00887D0A"/>
    <w:rsid w:val="00890110"/>
    <w:rsid w:val="0089049E"/>
    <w:rsid w:val="00890838"/>
    <w:rsid w:val="0089091A"/>
    <w:rsid w:val="00891463"/>
    <w:rsid w:val="00891CB9"/>
    <w:rsid w:val="00891CBC"/>
    <w:rsid w:val="00891FB0"/>
    <w:rsid w:val="0089215E"/>
    <w:rsid w:val="008924C4"/>
    <w:rsid w:val="0089267F"/>
    <w:rsid w:val="0089285A"/>
    <w:rsid w:val="00892864"/>
    <w:rsid w:val="00892A95"/>
    <w:rsid w:val="00892F57"/>
    <w:rsid w:val="00893106"/>
    <w:rsid w:val="008933FC"/>
    <w:rsid w:val="008934CA"/>
    <w:rsid w:val="00893540"/>
    <w:rsid w:val="00893D5B"/>
    <w:rsid w:val="00893E62"/>
    <w:rsid w:val="008943AB"/>
    <w:rsid w:val="008948B8"/>
    <w:rsid w:val="00895015"/>
    <w:rsid w:val="008950DA"/>
    <w:rsid w:val="0089550A"/>
    <w:rsid w:val="00895DD3"/>
    <w:rsid w:val="00896329"/>
    <w:rsid w:val="00896414"/>
    <w:rsid w:val="008978A8"/>
    <w:rsid w:val="008978CD"/>
    <w:rsid w:val="00897A8F"/>
    <w:rsid w:val="00897E3F"/>
    <w:rsid w:val="00897E51"/>
    <w:rsid w:val="00897EE1"/>
    <w:rsid w:val="008A01EF"/>
    <w:rsid w:val="008A02A2"/>
    <w:rsid w:val="008A0394"/>
    <w:rsid w:val="008A0748"/>
    <w:rsid w:val="008A0964"/>
    <w:rsid w:val="008A0AED"/>
    <w:rsid w:val="008A0C32"/>
    <w:rsid w:val="008A0D6A"/>
    <w:rsid w:val="008A0EF7"/>
    <w:rsid w:val="008A1066"/>
    <w:rsid w:val="008A125A"/>
    <w:rsid w:val="008A125C"/>
    <w:rsid w:val="008A12C6"/>
    <w:rsid w:val="008A19D3"/>
    <w:rsid w:val="008A2952"/>
    <w:rsid w:val="008A300B"/>
    <w:rsid w:val="008A3042"/>
    <w:rsid w:val="008A31E8"/>
    <w:rsid w:val="008A31F7"/>
    <w:rsid w:val="008A3450"/>
    <w:rsid w:val="008A38F2"/>
    <w:rsid w:val="008A3B88"/>
    <w:rsid w:val="008A4229"/>
    <w:rsid w:val="008A431B"/>
    <w:rsid w:val="008A43D8"/>
    <w:rsid w:val="008A44B6"/>
    <w:rsid w:val="008A4612"/>
    <w:rsid w:val="008A4977"/>
    <w:rsid w:val="008A5077"/>
    <w:rsid w:val="008A53E6"/>
    <w:rsid w:val="008A54F9"/>
    <w:rsid w:val="008A5BEF"/>
    <w:rsid w:val="008A5C16"/>
    <w:rsid w:val="008A615E"/>
    <w:rsid w:val="008A6926"/>
    <w:rsid w:val="008A6A68"/>
    <w:rsid w:val="008A6A80"/>
    <w:rsid w:val="008A723F"/>
    <w:rsid w:val="008A759D"/>
    <w:rsid w:val="008A79F0"/>
    <w:rsid w:val="008A7B10"/>
    <w:rsid w:val="008A7C31"/>
    <w:rsid w:val="008B0388"/>
    <w:rsid w:val="008B0618"/>
    <w:rsid w:val="008B09B3"/>
    <w:rsid w:val="008B0C16"/>
    <w:rsid w:val="008B0EB3"/>
    <w:rsid w:val="008B0FC8"/>
    <w:rsid w:val="008B12AF"/>
    <w:rsid w:val="008B140D"/>
    <w:rsid w:val="008B1836"/>
    <w:rsid w:val="008B1A1D"/>
    <w:rsid w:val="008B1B28"/>
    <w:rsid w:val="008B1F69"/>
    <w:rsid w:val="008B1FC0"/>
    <w:rsid w:val="008B1FE2"/>
    <w:rsid w:val="008B2035"/>
    <w:rsid w:val="008B2488"/>
    <w:rsid w:val="008B24E2"/>
    <w:rsid w:val="008B2CAF"/>
    <w:rsid w:val="008B3EB8"/>
    <w:rsid w:val="008B43D4"/>
    <w:rsid w:val="008B4600"/>
    <w:rsid w:val="008B4650"/>
    <w:rsid w:val="008B4D0A"/>
    <w:rsid w:val="008B4D8B"/>
    <w:rsid w:val="008B4DFE"/>
    <w:rsid w:val="008B4FF4"/>
    <w:rsid w:val="008B52AD"/>
    <w:rsid w:val="008B5BFA"/>
    <w:rsid w:val="008B61AB"/>
    <w:rsid w:val="008B6359"/>
    <w:rsid w:val="008B64BF"/>
    <w:rsid w:val="008B65D8"/>
    <w:rsid w:val="008B6864"/>
    <w:rsid w:val="008B6BA4"/>
    <w:rsid w:val="008B6F4B"/>
    <w:rsid w:val="008B7302"/>
    <w:rsid w:val="008B7EEF"/>
    <w:rsid w:val="008C01E9"/>
    <w:rsid w:val="008C06D4"/>
    <w:rsid w:val="008C07EB"/>
    <w:rsid w:val="008C0821"/>
    <w:rsid w:val="008C0A56"/>
    <w:rsid w:val="008C0D33"/>
    <w:rsid w:val="008C0DDC"/>
    <w:rsid w:val="008C0E2F"/>
    <w:rsid w:val="008C11FE"/>
    <w:rsid w:val="008C17E1"/>
    <w:rsid w:val="008C18B2"/>
    <w:rsid w:val="008C20C8"/>
    <w:rsid w:val="008C27BC"/>
    <w:rsid w:val="008C2B05"/>
    <w:rsid w:val="008C2B8E"/>
    <w:rsid w:val="008C2D6D"/>
    <w:rsid w:val="008C2E6A"/>
    <w:rsid w:val="008C39C5"/>
    <w:rsid w:val="008C3AAB"/>
    <w:rsid w:val="008C3C77"/>
    <w:rsid w:val="008C40E0"/>
    <w:rsid w:val="008C4536"/>
    <w:rsid w:val="008C4692"/>
    <w:rsid w:val="008C4C99"/>
    <w:rsid w:val="008C4FA6"/>
    <w:rsid w:val="008C4FB4"/>
    <w:rsid w:val="008C513F"/>
    <w:rsid w:val="008C51E3"/>
    <w:rsid w:val="008C5778"/>
    <w:rsid w:val="008C5947"/>
    <w:rsid w:val="008C5E9A"/>
    <w:rsid w:val="008C5FD9"/>
    <w:rsid w:val="008C6168"/>
    <w:rsid w:val="008C61CB"/>
    <w:rsid w:val="008C650B"/>
    <w:rsid w:val="008C66C7"/>
    <w:rsid w:val="008C7AD4"/>
    <w:rsid w:val="008C7B4F"/>
    <w:rsid w:val="008C7EC0"/>
    <w:rsid w:val="008D0359"/>
    <w:rsid w:val="008D0497"/>
    <w:rsid w:val="008D0562"/>
    <w:rsid w:val="008D07B8"/>
    <w:rsid w:val="008D0A50"/>
    <w:rsid w:val="008D1098"/>
    <w:rsid w:val="008D14B5"/>
    <w:rsid w:val="008D165F"/>
    <w:rsid w:val="008D19A7"/>
    <w:rsid w:val="008D1C99"/>
    <w:rsid w:val="008D2349"/>
    <w:rsid w:val="008D26CC"/>
    <w:rsid w:val="008D2D6D"/>
    <w:rsid w:val="008D2E69"/>
    <w:rsid w:val="008D30FD"/>
    <w:rsid w:val="008D3196"/>
    <w:rsid w:val="008D3324"/>
    <w:rsid w:val="008D3406"/>
    <w:rsid w:val="008D361D"/>
    <w:rsid w:val="008D3726"/>
    <w:rsid w:val="008D3D69"/>
    <w:rsid w:val="008D4368"/>
    <w:rsid w:val="008D4A26"/>
    <w:rsid w:val="008D53EE"/>
    <w:rsid w:val="008D5480"/>
    <w:rsid w:val="008D54F5"/>
    <w:rsid w:val="008D5511"/>
    <w:rsid w:val="008D5930"/>
    <w:rsid w:val="008D6084"/>
    <w:rsid w:val="008D6611"/>
    <w:rsid w:val="008D6740"/>
    <w:rsid w:val="008D6D9B"/>
    <w:rsid w:val="008D6E00"/>
    <w:rsid w:val="008D72E6"/>
    <w:rsid w:val="008D72F7"/>
    <w:rsid w:val="008D7C5A"/>
    <w:rsid w:val="008D7C73"/>
    <w:rsid w:val="008D7E6D"/>
    <w:rsid w:val="008D7F16"/>
    <w:rsid w:val="008E00D0"/>
    <w:rsid w:val="008E023F"/>
    <w:rsid w:val="008E051A"/>
    <w:rsid w:val="008E08B1"/>
    <w:rsid w:val="008E0F46"/>
    <w:rsid w:val="008E1146"/>
    <w:rsid w:val="008E155C"/>
    <w:rsid w:val="008E1A1F"/>
    <w:rsid w:val="008E1A29"/>
    <w:rsid w:val="008E1A64"/>
    <w:rsid w:val="008E1E73"/>
    <w:rsid w:val="008E1ED6"/>
    <w:rsid w:val="008E1FE4"/>
    <w:rsid w:val="008E2797"/>
    <w:rsid w:val="008E2873"/>
    <w:rsid w:val="008E2910"/>
    <w:rsid w:val="008E2B44"/>
    <w:rsid w:val="008E2C06"/>
    <w:rsid w:val="008E2C0F"/>
    <w:rsid w:val="008E2CCE"/>
    <w:rsid w:val="008E3389"/>
    <w:rsid w:val="008E3527"/>
    <w:rsid w:val="008E3558"/>
    <w:rsid w:val="008E35BF"/>
    <w:rsid w:val="008E3730"/>
    <w:rsid w:val="008E3756"/>
    <w:rsid w:val="008E4406"/>
    <w:rsid w:val="008E46FA"/>
    <w:rsid w:val="008E51DB"/>
    <w:rsid w:val="008E55E1"/>
    <w:rsid w:val="008E584F"/>
    <w:rsid w:val="008E6762"/>
    <w:rsid w:val="008E6A3D"/>
    <w:rsid w:val="008E6B33"/>
    <w:rsid w:val="008E6D8A"/>
    <w:rsid w:val="008E7715"/>
    <w:rsid w:val="008E77A1"/>
    <w:rsid w:val="008E78E9"/>
    <w:rsid w:val="008E7C9D"/>
    <w:rsid w:val="008F0554"/>
    <w:rsid w:val="008F06A2"/>
    <w:rsid w:val="008F0B33"/>
    <w:rsid w:val="008F0CD7"/>
    <w:rsid w:val="008F0D5D"/>
    <w:rsid w:val="008F10CE"/>
    <w:rsid w:val="008F15EA"/>
    <w:rsid w:val="008F16D5"/>
    <w:rsid w:val="008F27C7"/>
    <w:rsid w:val="008F286B"/>
    <w:rsid w:val="008F3AD8"/>
    <w:rsid w:val="008F3D45"/>
    <w:rsid w:val="008F3DCC"/>
    <w:rsid w:val="008F4787"/>
    <w:rsid w:val="008F4ADA"/>
    <w:rsid w:val="008F4C2B"/>
    <w:rsid w:val="008F4C6F"/>
    <w:rsid w:val="008F4D3D"/>
    <w:rsid w:val="008F4E79"/>
    <w:rsid w:val="008F4E88"/>
    <w:rsid w:val="008F4FD0"/>
    <w:rsid w:val="008F50A6"/>
    <w:rsid w:val="008F51FC"/>
    <w:rsid w:val="008F5280"/>
    <w:rsid w:val="008F554C"/>
    <w:rsid w:val="008F5A1D"/>
    <w:rsid w:val="008F5CA9"/>
    <w:rsid w:val="008F5FCA"/>
    <w:rsid w:val="008F64A9"/>
    <w:rsid w:val="008F677C"/>
    <w:rsid w:val="008F68C6"/>
    <w:rsid w:val="008F6979"/>
    <w:rsid w:val="008F6E57"/>
    <w:rsid w:val="008F71DC"/>
    <w:rsid w:val="008F7250"/>
    <w:rsid w:val="008F7297"/>
    <w:rsid w:val="008F759F"/>
    <w:rsid w:val="008F7FF9"/>
    <w:rsid w:val="009001F7"/>
    <w:rsid w:val="0090044F"/>
    <w:rsid w:val="00900A31"/>
    <w:rsid w:val="00900D1F"/>
    <w:rsid w:val="00900D77"/>
    <w:rsid w:val="00901348"/>
    <w:rsid w:val="00901388"/>
    <w:rsid w:val="0090177D"/>
    <w:rsid w:val="00901A06"/>
    <w:rsid w:val="00901A42"/>
    <w:rsid w:val="00901CD1"/>
    <w:rsid w:val="00901D90"/>
    <w:rsid w:val="009026C9"/>
    <w:rsid w:val="009028E1"/>
    <w:rsid w:val="00902DB3"/>
    <w:rsid w:val="00902F41"/>
    <w:rsid w:val="009031E8"/>
    <w:rsid w:val="00903B1A"/>
    <w:rsid w:val="009040AA"/>
    <w:rsid w:val="00904F14"/>
    <w:rsid w:val="00905031"/>
    <w:rsid w:val="009052C0"/>
    <w:rsid w:val="0090567B"/>
    <w:rsid w:val="00905730"/>
    <w:rsid w:val="00905BEE"/>
    <w:rsid w:val="00905BFF"/>
    <w:rsid w:val="00905F8C"/>
    <w:rsid w:val="0090638C"/>
    <w:rsid w:val="0090692F"/>
    <w:rsid w:val="00906C3D"/>
    <w:rsid w:val="00906E43"/>
    <w:rsid w:val="00907749"/>
    <w:rsid w:val="00907A52"/>
    <w:rsid w:val="0091070C"/>
    <w:rsid w:val="00910716"/>
    <w:rsid w:val="00910751"/>
    <w:rsid w:val="00910990"/>
    <w:rsid w:val="009116AD"/>
    <w:rsid w:val="009116DB"/>
    <w:rsid w:val="0091198C"/>
    <w:rsid w:val="00911A16"/>
    <w:rsid w:val="00911B2D"/>
    <w:rsid w:val="00911D99"/>
    <w:rsid w:val="00911DC1"/>
    <w:rsid w:val="00912881"/>
    <w:rsid w:val="00912AD2"/>
    <w:rsid w:val="00912B89"/>
    <w:rsid w:val="00912CDF"/>
    <w:rsid w:val="00912D89"/>
    <w:rsid w:val="009131EE"/>
    <w:rsid w:val="009133EF"/>
    <w:rsid w:val="0091394D"/>
    <w:rsid w:val="00913977"/>
    <w:rsid w:val="00913AD8"/>
    <w:rsid w:val="009152CB"/>
    <w:rsid w:val="0091580F"/>
    <w:rsid w:val="009158DF"/>
    <w:rsid w:val="00916382"/>
    <w:rsid w:val="00916905"/>
    <w:rsid w:val="00916BCF"/>
    <w:rsid w:val="0091707E"/>
    <w:rsid w:val="009170D3"/>
    <w:rsid w:val="00917241"/>
    <w:rsid w:val="0091727B"/>
    <w:rsid w:val="00917363"/>
    <w:rsid w:val="0091745D"/>
    <w:rsid w:val="00917582"/>
    <w:rsid w:val="00917802"/>
    <w:rsid w:val="00917B5E"/>
    <w:rsid w:val="0092058A"/>
    <w:rsid w:val="00920F57"/>
    <w:rsid w:val="00921411"/>
    <w:rsid w:val="00921449"/>
    <w:rsid w:val="00921B1C"/>
    <w:rsid w:val="00921DB4"/>
    <w:rsid w:val="00921E43"/>
    <w:rsid w:val="00921F13"/>
    <w:rsid w:val="00922379"/>
    <w:rsid w:val="00922550"/>
    <w:rsid w:val="00922660"/>
    <w:rsid w:val="00922B08"/>
    <w:rsid w:val="00922C1B"/>
    <w:rsid w:val="00923921"/>
    <w:rsid w:val="00923981"/>
    <w:rsid w:val="00923AB7"/>
    <w:rsid w:val="00923D9F"/>
    <w:rsid w:val="009241E5"/>
    <w:rsid w:val="0092444B"/>
    <w:rsid w:val="00924528"/>
    <w:rsid w:val="009247D8"/>
    <w:rsid w:val="00924AAD"/>
    <w:rsid w:val="00924BB6"/>
    <w:rsid w:val="00924D79"/>
    <w:rsid w:val="00924DFE"/>
    <w:rsid w:val="00925179"/>
    <w:rsid w:val="009255EB"/>
    <w:rsid w:val="00925652"/>
    <w:rsid w:val="00925EA0"/>
    <w:rsid w:val="009260F5"/>
    <w:rsid w:val="00926150"/>
    <w:rsid w:val="0092619F"/>
    <w:rsid w:val="00926221"/>
    <w:rsid w:val="00926A89"/>
    <w:rsid w:val="00926B1B"/>
    <w:rsid w:val="00927739"/>
    <w:rsid w:val="009278F3"/>
    <w:rsid w:val="009279FB"/>
    <w:rsid w:val="00927A7F"/>
    <w:rsid w:val="00927C36"/>
    <w:rsid w:val="00927F2D"/>
    <w:rsid w:val="00930297"/>
    <w:rsid w:val="00930413"/>
    <w:rsid w:val="009304ED"/>
    <w:rsid w:val="0093064D"/>
    <w:rsid w:val="00930CD3"/>
    <w:rsid w:val="0093183F"/>
    <w:rsid w:val="00931850"/>
    <w:rsid w:val="00931DEB"/>
    <w:rsid w:val="0093220A"/>
    <w:rsid w:val="00932326"/>
    <w:rsid w:val="0093234A"/>
    <w:rsid w:val="009329EE"/>
    <w:rsid w:val="00932B0C"/>
    <w:rsid w:val="00932DED"/>
    <w:rsid w:val="00932E57"/>
    <w:rsid w:val="009331EA"/>
    <w:rsid w:val="009336CF"/>
    <w:rsid w:val="00933732"/>
    <w:rsid w:val="009337C6"/>
    <w:rsid w:val="00933BEE"/>
    <w:rsid w:val="00934532"/>
    <w:rsid w:val="00934640"/>
    <w:rsid w:val="009346BE"/>
    <w:rsid w:val="009347B4"/>
    <w:rsid w:val="00934DDC"/>
    <w:rsid w:val="00934E7D"/>
    <w:rsid w:val="00934EB8"/>
    <w:rsid w:val="00935830"/>
    <w:rsid w:val="00935A91"/>
    <w:rsid w:val="00935EF3"/>
    <w:rsid w:val="009363B5"/>
    <w:rsid w:val="00936592"/>
    <w:rsid w:val="009368A6"/>
    <w:rsid w:val="00936A6C"/>
    <w:rsid w:val="00936BF1"/>
    <w:rsid w:val="00936CF4"/>
    <w:rsid w:val="009372FC"/>
    <w:rsid w:val="0093741E"/>
    <w:rsid w:val="009376D1"/>
    <w:rsid w:val="009401D3"/>
    <w:rsid w:val="009404AB"/>
    <w:rsid w:val="00940702"/>
    <w:rsid w:val="009407C5"/>
    <w:rsid w:val="00940A91"/>
    <w:rsid w:val="00940AF7"/>
    <w:rsid w:val="0094155E"/>
    <w:rsid w:val="00941868"/>
    <w:rsid w:val="00941B9F"/>
    <w:rsid w:val="00942003"/>
    <w:rsid w:val="0094228A"/>
    <w:rsid w:val="009423CC"/>
    <w:rsid w:val="0094266F"/>
    <w:rsid w:val="0094287B"/>
    <w:rsid w:val="00942F07"/>
    <w:rsid w:val="00943105"/>
    <w:rsid w:val="00943D6C"/>
    <w:rsid w:val="00944072"/>
    <w:rsid w:val="009442BD"/>
    <w:rsid w:val="009445E0"/>
    <w:rsid w:val="00944F33"/>
    <w:rsid w:val="00944FA0"/>
    <w:rsid w:val="0094513E"/>
    <w:rsid w:val="0094554E"/>
    <w:rsid w:val="00945E56"/>
    <w:rsid w:val="0094690E"/>
    <w:rsid w:val="00946E80"/>
    <w:rsid w:val="0094707D"/>
    <w:rsid w:val="009472D7"/>
    <w:rsid w:val="00947347"/>
    <w:rsid w:val="0094744A"/>
    <w:rsid w:val="00947B3D"/>
    <w:rsid w:val="0095055C"/>
    <w:rsid w:val="009506F2"/>
    <w:rsid w:val="00950766"/>
    <w:rsid w:val="00950923"/>
    <w:rsid w:val="00950EC8"/>
    <w:rsid w:val="009510E7"/>
    <w:rsid w:val="0095142B"/>
    <w:rsid w:val="00951434"/>
    <w:rsid w:val="00951494"/>
    <w:rsid w:val="00951782"/>
    <w:rsid w:val="009517F4"/>
    <w:rsid w:val="00951CE6"/>
    <w:rsid w:val="00951D98"/>
    <w:rsid w:val="009522DF"/>
    <w:rsid w:val="009523EA"/>
    <w:rsid w:val="0095266F"/>
    <w:rsid w:val="00953122"/>
    <w:rsid w:val="009534D4"/>
    <w:rsid w:val="00953625"/>
    <w:rsid w:val="009536CB"/>
    <w:rsid w:val="00953E72"/>
    <w:rsid w:val="00953F59"/>
    <w:rsid w:val="00954751"/>
    <w:rsid w:val="00954AD6"/>
    <w:rsid w:val="00954CD6"/>
    <w:rsid w:val="00954D1C"/>
    <w:rsid w:val="00954E80"/>
    <w:rsid w:val="00954ED4"/>
    <w:rsid w:val="0095515D"/>
    <w:rsid w:val="009557CE"/>
    <w:rsid w:val="0095591B"/>
    <w:rsid w:val="00955B2B"/>
    <w:rsid w:val="00955DFD"/>
    <w:rsid w:val="00955E3C"/>
    <w:rsid w:val="0095655D"/>
    <w:rsid w:val="00956D8F"/>
    <w:rsid w:val="00957028"/>
    <w:rsid w:val="009570F3"/>
    <w:rsid w:val="00957483"/>
    <w:rsid w:val="0095767B"/>
    <w:rsid w:val="00957C4D"/>
    <w:rsid w:val="00957C63"/>
    <w:rsid w:val="00957C98"/>
    <w:rsid w:val="00957D10"/>
    <w:rsid w:val="00957E7F"/>
    <w:rsid w:val="0096015E"/>
    <w:rsid w:val="009602AB"/>
    <w:rsid w:val="009602BF"/>
    <w:rsid w:val="00960449"/>
    <w:rsid w:val="009604C8"/>
    <w:rsid w:val="009607FD"/>
    <w:rsid w:val="00960900"/>
    <w:rsid w:val="00960947"/>
    <w:rsid w:val="00960E04"/>
    <w:rsid w:val="00960E97"/>
    <w:rsid w:val="00961169"/>
    <w:rsid w:val="00961250"/>
    <w:rsid w:val="009616C2"/>
    <w:rsid w:val="00961754"/>
    <w:rsid w:val="00961A1A"/>
    <w:rsid w:val="00961A4C"/>
    <w:rsid w:val="00961F8C"/>
    <w:rsid w:val="009620B0"/>
    <w:rsid w:val="009621A5"/>
    <w:rsid w:val="0096227A"/>
    <w:rsid w:val="009623CA"/>
    <w:rsid w:val="0096287B"/>
    <w:rsid w:val="009628F7"/>
    <w:rsid w:val="00962A6E"/>
    <w:rsid w:val="009637FD"/>
    <w:rsid w:val="00963DD1"/>
    <w:rsid w:val="0096411E"/>
    <w:rsid w:val="0096416C"/>
    <w:rsid w:val="0096535C"/>
    <w:rsid w:val="00965706"/>
    <w:rsid w:val="009658AB"/>
    <w:rsid w:val="00965B67"/>
    <w:rsid w:val="00965BD5"/>
    <w:rsid w:val="00965C39"/>
    <w:rsid w:val="00965CE0"/>
    <w:rsid w:val="00965E31"/>
    <w:rsid w:val="00966A50"/>
    <w:rsid w:val="00966CA6"/>
    <w:rsid w:val="00966ED7"/>
    <w:rsid w:val="00967576"/>
    <w:rsid w:val="00967ADB"/>
    <w:rsid w:val="00967CBE"/>
    <w:rsid w:val="0097010A"/>
    <w:rsid w:val="009706D4"/>
    <w:rsid w:val="00970B6A"/>
    <w:rsid w:val="00970CC4"/>
    <w:rsid w:val="00970D7B"/>
    <w:rsid w:val="00970E72"/>
    <w:rsid w:val="00971213"/>
    <w:rsid w:val="009716B7"/>
    <w:rsid w:val="009720FB"/>
    <w:rsid w:val="00972240"/>
    <w:rsid w:val="00972956"/>
    <w:rsid w:val="00972B1E"/>
    <w:rsid w:val="00972B38"/>
    <w:rsid w:val="00972B93"/>
    <w:rsid w:val="00972C5B"/>
    <w:rsid w:val="00972D49"/>
    <w:rsid w:val="00972DC6"/>
    <w:rsid w:val="00972F49"/>
    <w:rsid w:val="00973700"/>
    <w:rsid w:val="00973960"/>
    <w:rsid w:val="00973C50"/>
    <w:rsid w:val="00974D33"/>
    <w:rsid w:val="0097539B"/>
    <w:rsid w:val="009754C3"/>
    <w:rsid w:val="00975C91"/>
    <w:rsid w:val="00975D72"/>
    <w:rsid w:val="00976B89"/>
    <w:rsid w:val="00977318"/>
    <w:rsid w:val="0097757C"/>
    <w:rsid w:val="009775CC"/>
    <w:rsid w:val="009776F7"/>
    <w:rsid w:val="0098053B"/>
    <w:rsid w:val="00980703"/>
    <w:rsid w:val="009807C6"/>
    <w:rsid w:val="00980ACA"/>
    <w:rsid w:val="00980F14"/>
    <w:rsid w:val="00980F9B"/>
    <w:rsid w:val="0098125C"/>
    <w:rsid w:val="009812AD"/>
    <w:rsid w:val="0098146B"/>
    <w:rsid w:val="00981494"/>
    <w:rsid w:val="009816D2"/>
    <w:rsid w:val="00981877"/>
    <w:rsid w:val="00982345"/>
    <w:rsid w:val="0098241C"/>
    <w:rsid w:val="009828BD"/>
    <w:rsid w:val="009829FD"/>
    <w:rsid w:val="00982A6F"/>
    <w:rsid w:val="00982F90"/>
    <w:rsid w:val="0098335B"/>
    <w:rsid w:val="00983418"/>
    <w:rsid w:val="00983984"/>
    <w:rsid w:val="00983B25"/>
    <w:rsid w:val="00983BA8"/>
    <w:rsid w:val="00983C3B"/>
    <w:rsid w:val="00984DC5"/>
    <w:rsid w:val="00984DFF"/>
    <w:rsid w:val="0098555E"/>
    <w:rsid w:val="009856E1"/>
    <w:rsid w:val="009857FB"/>
    <w:rsid w:val="009858B2"/>
    <w:rsid w:val="00986423"/>
    <w:rsid w:val="009866B2"/>
    <w:rsid w:val="00986D0E"/>
    <w:rsid w:val="00986E15"/>
    <w:rsid w:val="00986F8D"/>
    <w:rsid w:val="009871C5"/>
    <w:rsid w:val="00987366"/>
    <w:rsid w:val="0098742C"/>
    <w:rsid w:val="0098765F"/>
    <w:rsid w:val="00987688"/>
    <w:rsid w:val="00987A47"/>
    <w:rsid w:val="00987A87"/>
    <w:rsid w:val="00987DFA"/>
    <w:rsid w:val="009900E6"/>
    <w:rsid w:val="00990B6D"/>
    <w:rsid w:val="00990DDE"/>
    <w:rsid w:val="00990DE9"/>
    <w:rsid w:val="00991123"/>
    <w:rsid w:val="0099117B"/>
    <w:rsid w:val="00991550"/>
    <w:rsid w:val="0099181B"/>
    <w:rsid w:val="00992BC3"/>
    <w:rsid w:val="00992D9E"/>
    <w:rsid w:val="00993756"/>
    <w:rsid w:val="00993AB7"/>
    <w:rsid w:val="00993ACA"/>
    <w:rsid w:val="00993DAE"/>
    <w:rsid w:val="009940AD"/>
    <w:rsid w:val="009942BA"/>
    <w:rsid w:val="0099462D"/>
    <w:rsid w:val="0099467F"/>
    <w:rsid w:val="009946CF"/>
    <w:rsid w:val="00994EAF"/>
    <w:rsid w:val="00995139"/>
    <w:rsid w:val="009953FE"/>
    <w:rsid w:val="009954FE"/>
    <w:rsid w:val="00995596"/>
    <w:rsid w:val="009959E3"/>
    <w:rsid w:val="0099603B"/>
    <w:rsid w:val="0099633F"/>
    <w:rsid w:val="00996446"/>
    <w:rsid w:val="009964F1"/>
    <w:rsid w:val="00997040"/>
    <w:rsid w:val="0099721E"/>
    <w:rsid w:val="00997271"/>
    <w:rsid w:val="00997320"/>
    <w:rsid w:val="00997461"/>
    <w:rsid w:val="00997A4A"/>
    <w:rsid w:val="00997B4F"/>
    <w:rsid w:val="009A03C5"/>
    <w:rsid w:val="009A0B18"/>
    <w:rsid w:val="009A0B30"/>
    <w:rsid w:val="009A0B77"/>
    <w:rsid w:val="009A0FBA"/>
    <w:rsid w:val="009A1781"/>
    <w:rsid w:val="009A1DFB"/>
    <w:rsid w:val="009A1E37"/>
    <w:rsid w:val="009A2131"/>
    <w:rsid w:val="009A2189"/>
    <w:rsid w:val="009A228A"/>
    <w:rsid w:val="009A253C"/>
    <w:rsid w:val="009A2627"/>
    <w:rsid w:val="009A28F9"/>
    <w:rsid w:val="009A292D"/>
    <w:rsid w:val="009A2B4F"/>
    <w:rsid w:val="009A2CBF"/>
    <w:rsid w:val="009A2D96"/>
    <w:rsid w:val="009A2E7A"/>
    <w:rsid w:val="009A2F7F"/>
    <w:rsid w:val="009A347B"/>
    <w:rsid w:val="009A39B3"/>
    <w:rsid w:val="009A3A46"/>
    <w:rsid w:val="009A41F6"/>
    <w:rsid w:val="009A42D8"/>
    <w:rsid w:val="009A4306"/>
    <w:rsid w:val="009A5178"/>
    <w:rsid w:val="009A5451"/>
    <w:rsid w:val="009A553A"/>
    <w:rsid w:val="009A5C17"/>
    <w:rsid w:val="009A5D79"/>
    <w:rsid w:val="009A608A"/>
    <w:rsid w:val="009A62E0"/>
    <w:rsid w:val="009A6354"/>
    <w:rsid w:val="009A64BF"/>
    <w:rsid w:val="009A66D5"/>
    <w:rsid w:val="009A6898"/>
    <w:rsid w:val="009A69D0"/>
    <w:rsid w:val="009A6BD5"/>
    <w:rsid w:val="009A6DE2"/>
    <w:rsid w:val="009A6E4C"/>
    <w:rsid w:val="009A7066"/>
    <w:rsid w:val="009A74C3"/>
    <w:rsid w:val="009A7D1C"/>
    <w:rsid w:val="009B0580"/>
    <w:rsid w:val="009B0701"/>
    <w:rsid w:val="009B0714"/>
    <w:rsid w:val="009B0728"/>
    <w:rsid w:val="009B0ED2"/>
    <w:rsid w:val="009B0F6A"/>
    <w:rsid w:val="009B129D"/>
    <w:rsid w:val="009B1335"/>
    <w:rsid w:val="009B14D7"/>
    <w:rsid w:val="009B1665"/>
    <w:rsid w:val="009B18A0"/>
    <w:rsid w:val="009B241F"/>
    <w:rsid w:val="009B257E"/>
    <w:rsid w:val="009B27B5"/>
    <w:rsid w:val="009B2FC1"/>
    <w:rsid w:val="009B31D6"/>
    <w:rsid w:val="009B385E"/>
    <w:rsid w:val="009B390D"/>
    <w:rsid w:val="009B3AE9"/>
    <w:rsid w:val="009B42D0"/>
    <w:rsid w:val="009B4456"/>
    <w:rsid w:val="009B4E07"/>
    <w:rsid w:val="009B4EF6"/>
    <w:rsid w:val="009B5C61"/>
    <w:rsid w:val="009B5CA5"/>
    <w:rsid w:val="009B5EB0"/>
    <w:rsid w:val="009B5F86"/>
    <w:rsid w:val="009B649A"/>
    <w:rsid w:val="009B68A3"/>
    <w:rsid w:val="009B69D6"/>
    <w:rsid w:val="009B6AAC"/>
    <w:rsid w:val="009B6F45"/>
    <w:rsid w:val="009B6F5B"/>
    <w:rsid w:val="009B702A"/>
    <w:rsid w:val="009C01F0"/>
    <w:rsid w:val="009C0292"/>
    <w:rsid w:val="009C0303"/>
    <w:rsid w:val="009C0693"/>
    <w:rsid w:val="009C0D8B"/>
    <w:rsid w:val="009C0E40"/>
    <w:rsid w:val="009C0E41"/>
    <w:rsid w:val="009C18BB"/>
    <w:rsid w:val="009C1904"/>
    <w:rsid w:val="009C1AD8"/>
    <w:rsid w:val="009C1DA9"/>
    <w:rsid w:val="009C1E7C"/>
    <w:rsid w:val="009C1FBF"/>
    <w:rsid w:val="009C1FD9"/>
    <w:rsid w:val="009C21E0"/>
    <w:rsid w:val="009C256D"/>
    <w:rsid w:val="009C262C"/>
    <w:rsid w:val="009C2979"/>
    <w:rsid w:val="009C3555"/>
    <w:rsid w:val="009C3562"/>
    <w:rsid w:val="009C379A"/>
    <w:rsid w:val="009C37C7"/>
    <w:rsid w:val="009C38A5"/>
    <w:rsid w:val="009C3936"/>
    <w:rsid w:val="009C473C"/>
    <w:rsid w:val="009C4D48"/>
    <w:rsid w:val="009C4F42"/>
    <w:rsid w:val="009C51DE"/>
    <w:rsid w:val="009C5224"/>
    <w:rsid w:val="009C5419"/>
    <w:rsid w:val="009C5BEB"/>
    <w:rsid w:val="009C5E27"/>
    <w:rsid w:val="009C64FA"/>
    <w:rsid w:val="009C6927"/>
    <w:rsid w:val="009C6C1D"/>
    <w:rsid w:val="009C6EDB"/>
    <w:rsid w:val="009C76E4"/>
    <w:rsid w:val="009C79A8"/>
    <w:rsid w:val="009C7BA4"/>
    <w:rsid w:val="009C7CE6"/>
    <w:rsid w:val="009D00CF"/>
    <w:rsid w:val="009D046D"/>
    <w:rsid w:val="009D0AFD"/>
    <w:rsid w:val="009D0E38"/>
    <w:rsid w:val="009D0E99"/>
    <w:rsid w:val="009D0F7A"/>
    <w:rsid w:val="009D1640"/>
    <w:rsid w:val="009D17A6"/>
    <w:rsid w:val="009D1A2B"/>
    <w:rsid w:val="009D244A"/>
    <w:rsid w:val="009D2720"/>
    <w:rsid w:val="009D27D6"/>
    <w:rsid w:val="009D2A17"/>
    <w:rsid w:val="009D2C43"/>
    <w:rsid w:val="009D30E8"/>
    <w:rsid w:val="009D3554"/>
    <w:rsid w:val="009D362D"/>
    <w:rsid w:val="009D3697"/>
    <w:rsid w:val="009D390F"/>
    <w:rsid w:val="009D3C37"/>
    <w:rsid w:val="009D4157"/>
    <w:rsid w:val="009D434D"/>
    <w:rsid w:val="009D4394"/>
    <w:rsid w:val="009D45AE"/>
    <w:rsid w:val="009D4C78"/>
    <w:rsid w:val="009D4EBA"/>
    <w:rsid w:val="009D4F01"/>
    <w:rsid w:val="009D50B3"/>
    <w:rsid w:val="009D53C5"/>
    <w:rsid w:val="009D5AA8"/>
    <w:rsid w:val="009D6493"/>
    <w:rsid w:val="009D691C"/>
    <w:rsid w:val="009D6B60"/>
    <w:rsid w:val="009D6F6C"/>
    <w:rsid w:val="009D756C"/>
    <w:rsid w:val="009D7C0D"/>
    <w:rsid w:val="009D7D08"/>
    <w:rsid w:val="009E0728"/>
    <w:rsid w:val="009E07AF"/>
    <w:rsid w:val="009E0A4A"/>
    <w:rsid w:val="009E0B37"/>
    <w:rsid w:val="009E0BF0"/>
    <w:rsid w:val="009E0C93"/>
    <w:rsid w:val="009E0CA8"/>
    <w:rsid w:val="009E0D34"/>
    <w:rsid w:val="009E0F8F"/>
    <w:rsid w:val="009E1066"/>
    <w:rsid w:val="009E10FA"/>
    <w:rsid w:val="009E13E5"/>
    <w:rsid w:val="009E1583"/>
    <w:rsid w:val="009E1853"/>
    <w:rsid w:val="009E1CCF"/>
    <w:rsid w:val="009E1EAC"/>
    <w:rsid w:val="009E2BF5"/>
    <w:rsid w:val="009E2E04"/>
    <w:rsid w:val="009E2F3B"/>
    <w:rsid w:val="009E3169"/>
    <w:rsid w:val="009E3419"/>
    <w:rsid w:val="009E3528"/>
    <w:rsid w:val="009E3545"/>
    <w:rsid w:val="009E3886"/>
    <w:rsid w:val="009E3B07"/>
    <w:rsid w:val="009E3BBC"/>
    <w:rsid w:val="009E3C3B"/>
    <w:rsid w:val="009E4848"/>
    <w:rsid w:val="009E4D3F"/>
    <w:rsid w:val="009E4F96"/>
    <w:rsid w:val="009E520E"/>
    <w:rsid w:val="009E54A0"/>
    <w:rsid w:val="009E5513"/>
    <w:rsid w:val="009E5A1A"/>
    <w:rsid w:val="009E5B19"/>
    <w:rsid w:val="009E5D41"/>
    <w:rsid w:val="009E5DAB"/>
    <w:rsid w:val="009E6606"/>
    <w:rsid w:val="009E681A"/>
    <w:rsid w:val="009E6F7C"/>
    <w:rsid w:val="009E7150"/>
    <w:rsid w:val="009E71E5"/>
    <w:rsid w:val="009E765C"/>
    <w:rsid w:val="009E76AC"/>
    <w:rsid w:val="009E770C"/>
    <w:rsid w:val="009E775C"/>
    <w:rsid w:val="009E77D2"/>
    <w:rsid w:val="009F0138"/>
    <w:rsid w:val="009F08E5"/>
    <w:rsid w:val="009F0F39"/>
    <w:rsid w:val="009F1173"/>
    <w:rsid w:val="009F12E1"/>
    <w:rsid w:val="009F1401"/>
    <w:rsid w:val="009F1416"/>
    <w:rsid w:val="009F1986"/>
    <w:rsid w:val="009F1D16"/>
    <w:rsid w:val="009F20AA"/>
    <w:rsid w:val="009F24FC"/>
    <w:rsid w:val="009F26D5"/>
    <w:rsid w:val="009F26F4"/>
    <w:rsid w:val="009F28C7"/>
    <w:rsid w:val="009F2912"/>
    <w:rsid w:val="009F2CA6"/>
    <w:rsid w:val="009F30F1"/>
    <w:rsid w:val="009F3538"/>
    <w:rsid w:val="009F381E"/>
    <w:rsid w:val="009F3846"/>
    <w:rsid w:val="009F3EBC"/>
    <w:rsid w:val="009F40DE"/>
    <w:rsid w:val="009F4174"/>
    <w:rsid w:val="009F4633"/>
    <w:rsid w:val="009F4EA8"/>
    <w:rsid w:val="009F4EDC"/>
    <w:rsid w:val="009F55AF"/>
    <w:rsid w:val="009F5AD9"/>
    <w:rsid w:val="009F5CF0"/>
    <w:rsid w:val="009F5E97"/>
    <w:rsid w:val="009F61A9"/>
    <w:rsid w:val="009F68BB"/>
    <w:rsid w:val="009F6F55"/>
    <w:rsid w:val="009F71DE"/>
    <w:rsid w:val="009F7316"/>
    <w:rsid w:val="009F7423"/>
    <w:rsid w:val="009F7B97"/>
    <w:rsid w:val="009F7BA1"/>
    <w:rsid w:val="00A00531"/>
    <w:rsid w:val="00A00AFD"/>
    <w:rsid w:val="00A014C6"/>
    <w:rsid w:val="00A01AEA"/>
    <w:rsid w:val="00A01F2E"/>
    <w:rsid w:val="00A021F7"/>
    <w:rsid w:val="00A025B3"/>
    <w:rsid w:val="00A0276E"/>
    <w:rsid w:val="00A027F7"/>
    <w:rsid w:val="00A028C3"/>
    <w:rsid w:val="00A0310E"/>
    <w:rsid w:val="00A0424C"/>
    <w:rsid w:val="00A049CA"/>
    <w:rsid w:val="00A04A55"/>
    <w:rsid w:val="00A05269"/>
    <w:rsid w:val="00A053CC"/>
    <w:rsid w:val="00A0540D"/>
    <w:rsid w:val="00A05ECE"/>
    <w:rsid w:val="00A05F57"/>
    <w:rsid w:val="00A05FBF"/>
    <w:rsid w:val="00A06A21"/>
    <w:rsid w:val="00A06AB1"/>
    <w:rsid w:val="00A06F0A"/>
    <w:rsid w:val="00A07034"/>
    <w:rsid w:val="00A07207"/>
    <w:rsid w:val="00A07284"/>
    <w:rsid w:val="00A07F76"/>
    <w:rsid w:val="00A10084"/>
    <w:rsid w:val="00A10656"/>
    <w:rsid w:val="00A10897"/>
    <w:rsid w:val="00A10C8A"/>
    <w:rsid w:val="00A11C33"/>
    <w:rsid w:val="00A11C70"/>
    <w:rsid w:val="00A11D21"/>
    <w:rsid w:val="00A11F87"/>
    <w:rsid w:val="00A12303"/>
    <w:rsid w:val="00A124A0"/>
    <w:rsid w:val="00A128AF"/>
    <w:rsid w:val="00A1290D"/>
    <w:rsid w:val="00A12996"/>
    <w:rsid w:val="00A12A98"/>
    <w:rsid w:val="00A12D5E"/>
    <w:rsid w:val="00A139AC"/>
    <w:rsid w:val="00A13CE0"/>
    <w:rsid w:val="00A1416B"/>
    <w:rsid w:val="00A1431F"/>
    <w:rsid w:val="00A14452"/>
    <w:rsid w:val="00A14B4E"/>
    <w:rsid w:val="00A14C73"/>
    <w:rsid w:val="00A15676"/>
    <w:rsid w:val="00A159CE"/>
    <w:rsid w:val="00A160BE"/>
    <w:rsid w:val="00A16110"/>
    <w:rsid w:val="00A16714"/>
    <w:rsid w:val="00A167F4"/>
    <w:rsid w:val="00A16AB7"/>
    <w:rsid w:val="00A16B92"/>
    <w:rsid w:val="00A16D4B"/>
    <w:rsid w:val="00A1747D"/>
    <w:rsid w:val="00A17AB7"/>
    <w:rsid w:val="00A17CDF"/>
    <w:rsid w:val="00A17DD5"/>
    <w:rsid w:val="00A17EDB"/>
    <w:rsid w:val="00A208AA"/>
    <w:rsid w:val="00A20A9B"/>
    <w:rsid w:val="00A20FFB"/>
    <w:rsid w:val="00A2103D"/>
    <w:rsid w:val="00A21346"/>
    <w:rsid w:val="00A21468"/>
    <w:rsid w:val="00A2167F"/>
    <w:rsid w:val="00A219F9"/>
    <w:rsid w:val="00A21F9F"/>
    <w:rsid w:val="00A229D0"/>
    <w:rsid w:val="00A22B57"/>
    <w:rsid w:val="00A232F4"/>
    <w:rsid w:val="00A23383"/>
    <w:rsid w:val="00A2342A"/>
    <w:rsid w:val="00A2376F"/>
    <w:rsid w:val="00A23FCD"/>
    <w:rsid w:val="00A2431B"/>
    <w:rsid w:val="00A246E5"/>
    <w:rsid w:val="00A2472D"/>
    <w:rsid w:val="00A247FD"/>
    <w:rsid w:val="00A24DD7"/>
    <w:rsid w:val="00A24E69"/>
    <w:rsid w:val="00A24F5C"/>
    <w:rsid w:val="00A2512F"/>
    <w:rsid w:val="00A2520C"/>
    <w:rsid w:val="00A253D5"/>
    <w:rsid w:val="00A25844"/>
    <w:rsid w:val="00A25A01"/>
    <w:rsid w:val="00A25B4B"/>
    <w:rsid w:val="00A25FF6"/>
    <w:rsid w:val="00A260D7"/>
    <w:rsid w:val="00A26164"/>
    <w:rsid w:val="00A262BB"/>
    <w:rsid w:val="00A26603"/>
    <w:rsid w:val="00A266BD"/>
    <w:rsid w:val="00A26938"/>
    <w:rsid w:val="00A269D4"/>
    <w:rsid w:val="00A26AF5"/>
    <w:rsid w:val="00A26BCA"/>
    <w:rsid w:val="00A26E4A"/>
    <w:rsid w:val="00A275DF"/>
    <w:rsid w:val="00A278A4"/>
    <w:rsid w:val="00A27A41"/>
    <w:rsid w:val="00A3009A"/>
    <w:rsid w:val="00A3011C"/>
    <w:rsid w:val="00A3084E"/>
    <w:rsid w:val="00A30995"/>
    <w:rsid w:val="00A30ABB"/>
    <w:rsid w:val="00A30AC0"/>
    <w:rsid w:val="00A311E7"/>
    <w:rsid w:val="00A3137B"/>
    <w:rsid w:val="00A31534"/>
    <w:rsid w:val="00A31B13"/>
    <w:rsid w:val="00A31BA7"/>
    <w:rsid w:val="00A31FF7"/>
    <w:rsid w:val="00A3212A"/>
    <w:rsid w:val="00A32357"/>
    <w:rsid w:val="00A324D5"/>
    <w:rsid w:val="00A324FD"/>
    <w:rsid w:val="00A3254C"/>
    <w:rsid w:val="00A3277A"/>
    <w:rsid w:val="00A3294D"/>
    <w:rsid w:val="00A32CB2"/>
    <w:rsid w:val="00A32F8D"/>
    <w:rsid w:val="00A33170"/>
    <w:rsid w:val="00A3360A"/>
    <w:rsid w:val="00A33AF9"/>
    <w:rsid w:val="00A33B2D"/>
    <w:rsid w:val="00A33BC4"/>
    <w:rsid w:val="00A33D47"/>
    <w:rsid w:val="00A33F26"/>
    <w:rsid w:val="00A3438C"/>
    <w:rsid w:val="00A34864"/>
    <w:rsid w:val="00A348E4"/>
    <w:rsid w:val="00A34EB0"/>
    <w:rsid w:val="00A355CD"/>
    <w:rsid w:val="00A357B2"/>
    <w:rsid w:val="00A357C3"/>
    <w:rsid w:val="00A359E3"/>
    <w:rsid w:val="00A35B40"/>
    <w:rsid w:val="00A35B83"/>
    <w:rsid w:val="00A35CF8"/>
    <w:rsid w:val="00A35E11"/>
    <w:rsid w:val="00A35E70"/>
    <w:rsid w:val="00A35EDB"/>
    <w:rsid w:val="00A35F6B"/>
    <w:rsid w:val="00A3633E"/>
    <w:rsid w:val="00A36411"/>
    <w:rsid w:val="00A36B36"/>
    <w:rsid w:val="00A36DC3"/>
    <w:rsid w:val="00A36EC4"/>
    <w:rsid w:val="00A36FD3"/>
    <w:rsid w:val="00A373E0"/>
    <w:rsid w:val="00A40257"/>
    <w:rsid w:val="00A4067F"/>
    <w:rsid w:val="00A40952"/>
    <w:rsid w:val="00A4098A"/>
    <w:rsid w:val="00A40A91"/>
    <w:rsid w:val="00A40ADC"/>
    <w:rsid w:val="00A40BE2"/>
    <w:rsid w:val="00A40CF6"/>
    <w:rsid w:val="00A40E37"/>
    <w:rsid w:val="00A40E9C"/>
    <w:rsid w:val="00A41907"/>
    <w:rsid w:val="00A41996"/>
    <w:rsid w:val="00A41ABC"/>
    <w:rsid w:val="00A41AE6"/>
    <w:rsid w:val="00A41C3C"/>
    <w:rsid w:val="00A41F3C"/>
    <w:rsid w:val="00A42B8E"/>
    <w:rsid w:val="00A42DF0"/>
    <w:rsid w:val="00A42E1C"/>
    <w:rsid w:val="00A43003"/>
    <w:rsid w:val="00A43557"/>
    <w:rsid w:val="00A4361D"/>
    <w:rsid w:val="00A436C4"/>
    <w:rsid w:val="00A4399E"/>
    <w:rsid w:val="00A43AC9"/>
    <w:rsid w:val="00A43E30"/>
    <w:rsid w:val="00A440AA"/>
    <w:rsid w:val="00A440F4"/>
    <w:rsid w:val="00A44135"/>
    <w:rsid w:val="00A44206"/>
    <w:rsid w:val="00A4454A"/>
    <w:rsid w:val="00A44B1D"/>
    <w:rsid w:val="00A44B47"/>
    <w:rsid w:val="00A44E9B"/>
    <w:rsid w:val="00A45099"/>
    <w:rsid w:val="00A45858"/>
    <w:rsid w:val="00A45A03"/>
    <w:rsid w:val="00A45D29"/>
    <w:rsid w:val="00A45EA1"/>
    <w:rsid w:val="00A45FF5"/>
    <w:rsid w:val="00A4684E"/>
    <w:rsid w:val="00A46D28"/>
    <w:rsid w:val="00A46D59"/>
    <w:rsid w:val="00A472EE"/>
    <w:rsid w:val="00A4778B"/>
    <w:rsid w:val="00A477B0"/>
    <w:rsid w:val="00A47827"/>
    <w:rsid w:val="00A479BA"/>
    <w:rsid w:val="00A5011A"/>
    <w:rsid w:val="00A503C6"/>
    <w:rsid w:val="00A504F2"/>
    <w:rsid w:val="00A505EE"/>
    <w:rsid w:val="00A50860"/>
    <w:rsid w:val="00A50BC8"/>
    <w:rsid w:val="00A51361"/>
    <w:rsid w:val="00A51431"/>
    <w:rsid w:val="00A51872"/>
    <w:rsid w:val="00A51A9F"/>
    <w:rsid w:val="00A52470"/>
    <w:rsid w:val="00A5290F"/>
    <w:rsid w:val="00A52E7D"/>
    <w:rsid w:val="00A53095"/>
    <w:rsid w:val="00A5321D"/>
    <w:rsid w:val="00A53703"/>
    <w:rsid w:val="00A53CEB"/>
    <w:rsid w:val="00A53E52"/>
    <w:rsid w:val="00A53EAB"/>
    <w:rsid w:val="00A54248"/>
    <w:rsid w:val="00A54895"/>
    <w:rsid w:val="00A54972"/>
    <w:rsid w:val="00A54C4A"/>
    <w:rsid w:val="00A55099"/>
    <w:rsid w:val="00A551BD"/>
    <w:rsid w:val="00A553C8"/>
    <w:rsid w:val="00A5581C"/>
    <w:rsid w:val="00A55827"/>
    <w:rsid w:val="00A55D1C"/>
    <w:rsid w:val="00A55F09"/>
    <w:rsid w:val="00A562C4"/>
    <w:rsid w:val="00A565B2"/>
    <w:rsid w:val="00A56A2D"/>
    <w:rsid w:val="00A56B1E"/>
    <w:rsid w:val="00A56DA5"/>
    <w:rsid w:val="00A56E27"/>
    <w:rsid w:val="00A56E85"/>
    <w:rsid w:val="00A57420"/>
    <w:rsid w:val="00A5771F"/>
    <w:rsid w:val="00A577F3"/>
    <w:rsid w:val="00A57929"/>
    <w:rsid w:val="00A5799F"/>
    <w:rsid w:val="00A57B08"/>
    <w:rsid w:val="00A6046E"/>
    <w:rsid w:val="00A607B1"/>
    <w:rsid w:val="00A60A29"/>
    <w:rsid w:val="00A60ADB"/>
    <w:rsid w:val="00A60CB7"/>
    <w:rsid w:val="00A60DF7"/>
    <w:rsid w:val="00A613D9"/>
    <w:rsid w:val="00A61413"/>
    <w:rsid w:val="00A61530"/>
    <w:rsid w:val="00A61580"/>
    <w:rsid w:val="00A6177C"/>
    <w:rsid w:val="00A61787"/>
    <w:rsid w:val="00A61B2C"/>
    <w:rsid w:val="00A61B81"/>
    <w:rsid w:val="00A61DDD"/>
    <w:rsid w:val="00A623FF"/>
    <w:rsid w:val="00A62508"/>
    <w:rsid w:val="00A62811"/>
    <w:rsid w:val="00A62B0A"/>
    <w:rsid w:val="00A631C8"/>
    <w:rsid w:val="00A639AD"/>
    <w:rsid w:val="00A63E8C"/>
    <w:rsid w:val="00A63EEE"/>
    <w:rsid w:val="00A64417"/>
    <w:rsid w:val="00A648B4"/>
    <w:rsid w:val="00A64C9F"/>
    <w:rsid w:val="00A64D45"/>
    <w:rsid w:val="00A653F3"/>
    <w:rsid w:val="00A655DD"/>
    <w:rsid w:val="00A665C7"/>
    <w:rsid w:val="00A668BD"/>
    <w:rsid w:val="00A66C93"/>
    <w:rsid w:val="00A66F00"/>
    <w:rsid w:val="00A67702"/>
    <w:rsid w:val="00A67DED"/>
    <w:rsid w:val="00A67E3F"/>
    <w:rsid w:val="00A70387"/>
    <w:rsid w:val="00A70B2D"/>
    <w:rsid w:val="00A70ECB"/>
    <w:rsid w:val="00A70F74"/>
    <w:rsid w:val="00A712F7"/>
    <w:rsid w:val="00A71437"/>
    <w:rsid w:val="00A7235A"/>
    <w:rsid w:val="00A72531"/>
    <w:rsid w:val="00A72816"/>
    <w:rsid w:val="00A72ACE"/>
    <w:rsid w:val="00A72ADC"/>
    <w:rsid w:val="00A7303D"/>
    <w:rsid w:val="00A73291"/>
    <w:rsid w:val="00A7334C"/>
    <w:rsid w:val="00A73467"/>
    <w:rsid w:val="00A73809"/>
    <w:rsid w:val="00A73A43"/>
    <w:rsid w:val="00A73CFF"/>
    <w:rsid w:val="00A73D3B"/>
    <w:rsid w:val="00A73E27"/>
    <w:rsid w:val="00A7415E"/>
    <w:rsid w:val="00A751A7"/>
    <w:rsid w:val="00A75345"/>
    <w:rsid w:val="00A7545C"/>
    <w:rsid w:val="00A754AF"/>
    <w:rsid w:val="00A754ED"/>
    <w:rsid w:val="00A756AD"/>
    <w:rsid w:val="00A756C9"/>
    <w:rsid w:val="00A75C7D"/>
    <w:rsid w:val="00A75F16"/>
    <w:rsid w:val="00A7645D"/>
    <w:rsid w:val="00A7655A"/>
    <w:rsid w:val="00A76C53"/>
    <w:rsid w:val="00A76EC8"/>
    <w:rsid w:val="00A77204"/>
    <w:rsid w:val="00A774B8"/>
    <w:rsid w:val="00A775A3"/>
    <w:rsid w:val="00A77C0D"/>
    <w:rsid w:val="00A77FED"/>
    <w:rsid w:val="00A80114"/>
    <w:rsid w:val="00A8050C"/>
    <w:rsid w:val="00A80817"/>
    <w:rsid w:val="00A809BE"/>
    <w:rsid w:val="00A80B1C"/>
    <w:rsid w:val="00A80B71"/>
    <w:rsid w:val="00A80E34"/>
    <w:rsid w:val="00A818C4"/>
    <w:rsid w:val="00A81BF1"/>
    <w:rsid w:val="00A822B2"/>
    <w:rsid w:val="00A8262B"/>
    <w:rsid w:val="00A82E32"/>
    <w:rsid w:val="00A82E84"/>
    <w:rsid w:val="00A83316"/>
    <w:rsid w:val="00A83517"/>
    <w:rsid w:val="00A8379A"/>
    <w:rsid w:val="00A842B9"/>
    <w:rsid w:val="00A84AB7"/>
    <w:rsid w:val="00A84FBB"/>
    <w:rsid w:val="00A85143"/>
    <w:rsid w:val="00A85D9E"/>
    <w:rsid w:val="00A85F86"/>
    <w:rsid w:val="00A861B4"/>
    <w:rsid w:val="00A86220"/>
    <w:rsid w:val="00A86289"/>
    <w:rsid w:val="00A866B1"/>
    <w:rsid w:val="00A8674C"/>
    <w:rsid w:val="00A86B00"/>
    <w:rsid w:val="00A87080"/>
    <w:rsid w:val="00A8747A"/>
    <w:rsid w:val="00A87613"/>
    <w:rsid w:val="00A876D0"/>
    <w:rsid w:val="00A878F6"/>
    <w:rsid w:val="00A87B67"/>
    <w:rsid w:val="00A87E63"/>
    <w:rsid w:val="00A9000D"/>
    <w:rsid w:val="00A90052"/>
    <w:rsid w:val="00A901DF"/>
    <w:rsid w:val="00A907F7"/>
    <w:rsid w:val="00A909B6"/>
    <w:rsid w:val="00A90B68"/>
    <w:rsid w:val="00A90D4E"/>
    <w:rsid w:val="00A90F91"/>
    <w:rsid w:val="00A910DA"/>
    <w:rsid w:val="00A91384"/>
    <w:rsid w:val="00A91441"/>
    <w:rsid w:val="00A915DE"/>
    <w:rsid w:val="00A919D6"/>
    <w:rsid w:val="00A91DA2"/>
    <w:rsid w:val="00A91DF2"/>
    <w:rsid w:val="00A920EE"/>
    <w:rsid w:val="00A92200"/>
    <w:rsid w:val="00A92619"/>
    <w:rsid w:val="00A93932"/>
    <w:rsid w:val="00A93E28"/>
    <w:rsid w:val="00A93F4B"/>
    <w:rsid w:val="00A93FC2"/>
    <w:rsid w:val="00A942BA"/>
    <w:rsid w:val="00A949D2"/>
    <w:rsid w:val="00A9559C"/>
    <w:rsid w:val="00A955CE"/>
    <w:rsid w:val="00A95B1D"/>
    <w:rsid w:val="00A95DD5"/>
    <w:rsid w:val="00A96042"/>
    <w:rsid w:val="00A961F8"/>
    <w:rsid w:val="00A964D5"/>
    <w:rsid w:val="00A965E7"/>
    <w:rsid w:val="00A967A2"/>
    <w:rsid w:val="00A968B8"/>
    <w:rsid w:val="00A96A4E"/>
    <w:rsid w:val="00A96A90"/>
    <w:rsid w:val="00A96FF0"/>
    <w:rsid w:val="00A97593"/>
    <w:rsid w:val="00A977A0"/>
    <w:rsid w:val="00A97C74"/>
    <w:rsid w:val="00A97CA5"/>
    <w:rsid w:val="00A97D4C"/>
    <w:rsid w:val="00A97DBF"/>
    <w:rsid w:val="00AA02EC"/>
    <w:rsid w:val="00AA06C5"/>
    <w:rsid w:val="00AA094A"/>
    <w:rsid w:val="00AA0B93"/>
    <w:rsid w:val="00AA0D7B"/>
    <w:rsid w:val="00AA12CB"/>
    <w:rsid w:val="00AA14F9"/>
    <w:rsid w:val="00AA1768"/>
    <w:rsid w:val="00AA17E6"/>
    <w:rsid w:val="00AA1911"/>
    <w:rsid w:val="00AA1998"/>
    <w:rsid w:val="00AA1AA6"/>
    <w:rsid w:val="00AA1AAC"/>
    <w:rsid w:val="00AA1C25"/>
    <w:rsid w:val="00AA1E7C"/>
    <w:rsid w:val="00AA1F09"/>
    <w:rsid w:val="00AA21C0"/>
    <w:rsid w:val="00AA23E2"/>
    <w:rsid w:val="00AA24BA"/>
    <w:rsid w:val="00AA2B8F"/>
    <w:rsid w:val="00AA2C74"/>
    <w:rsid w:val="00AA2D08"/>
    <w:rsid w:val="00AA34E3"/>
    <w:rsid w:val="00AA3625"/>
    <w:rsid w:val="00AA3C21"/>
    <w:rsid w:val="00AA3DD9"/>
    <w:rsid w:val="00AA4173"/>
    <w:rsid w:val="00AA4186"/>
    <w:rsid w:val="00AA4306"/>
    <w:rsid w:val="00AA432B"/>
    <w:rsid w:val="00AA43E8"/>
    <w:rsid w:val="00AA44B1"/>
    <w:rsid w:val="00AA4A49"/>
    <w:rsid w:val="00AA4BE4"/>
    <w:rsid w:val="00AA53BD"/>
    <w:rsid w:val="00AA53DD"/>
    <w:rsid w:val="00AA542E"/>
    <w:rsid w:val="00AA58B9"/>
    <w:rsid w:val="00AA5B6B"/>
    <w:rsid w:val="00AA5C27"/>
    <w:rsid w:val="00AA63C9"/>
    <w:rsid w:val="00AA65E7"/>
    <w:rsid w:val="00AA676E"/>
    <w:rsid w:val="00AA68B3"/>
    <w:rsid w:val="00AA6991"/>
    <w:rsid w:val="00AA6C49"/>
    <w:rsid w:val="00AA6C65"/>
    <w:rsid w:val="00AA7233"/>
    <w:rsid w:val="00AA72C7"/>
    <w:rsid w:val="00AA741E"/>
    <w:rsid w:val="00AA7C65"/>
    <w:rsid w:val="00AA7D10"/>
    <w:rsid w:val="00AA7F89"/>
    <w:rsid w:val="00AB0236"/>
    <w:rsid w:val="00AB14B9"/>
    <w:rsid w:val="00AB1D76"/>
    <w:rsid w:val="00AB2126"/>
    <w:rsid w:val="00AB225D"/>
    <w:rsid w:val="00AB2526"/>
    <w:rsid w:val="00AB2532"/>
    <w:rsid w:val="00AB275F"/>
    <w:rsid w:val="00AB27EA"/>
    <w:rsid w:val="00AB2EB2"/>
    <w:rsid w:val="00AB325D"/>
    <w:rsid w:val="00AB3846"/>
    <w:rsid w:val="00AB3877"/>
    <w:rsid w:val="00AB3BD5"/>
    <w:rsid w:val="00AB3C26"/>
    <w:rsid w:val="00AB4154"/>
    <w:rsid w:val="00AB4171"/>
    <w:rsid w:val="00AB48D3"/>
    <w:rsid w:val="00AB4979"/>
    <w:rsid w:val="00AB4A5C"/>
    <w:rsid w:val="00AB4BFA"/>
    <w:rsid w:val="00AB51FA"/>
    <w:rsid w:val="00AB52DB"/>
    <w:rsid w:val="00AB5365"/>
    <w:rsid w:val="00AB5491"/>
    <w:rsid w:val="00AB5650"/>
    <w:rsid w:val="00AB5AAB"/>
    <w:rsid w:val="00AB5C7E"/>
    <w:rsid w:val="00AB62DB"/>
    <w:rsid w:val="00AB644B"/>
    <w:rsid w:val="00AB6775"/>
    <w:rsid w:val="00AB75FC"/>
    <w:rsid w:val="00AB780B"/>
    <w:rsid w:val="00AB7F96"/>
    <w:rsid w:val="00AC0148"/>
    <w:rsid w:val="00AC0287"/>
    <w:rsid w:val="00AC0A16"/>
    <w:rsid w:val="00AC0D6E"/>
    <w:rsid w:val="00AC138D"/>
    <w:rsid w:val="00AC139D"/>
    <w:rsid w:val="00AC17A3"/>
    <w:rsid w:val="00AC19F7"/>
    <w:rsid w:val="00AC1FFA"/>
    <w:rsid w:val="00AC22F9"/>
    <w:rsid w:val="00AC28FE"/>
    <w:rsid w:val="00AC297B"/>
    <w:rsid w:val="00AC3862"/>
    <w:rsid w:val="00AC3C63"/>
    <w:rsid w:val="00AC4123"/>
    <w:rsid w:val="00AC451A"/>
    <w:rsid w:val="00AC478F"/>
    <w:rsid w:val="00AC4C2C"/>
    <w:rsid w:val="00AC4DE1"/>
    <w:rsid w:val="00AC537D"/>
    <w:rsid w:val="00AC54A3"/>
    <w:rsid w:val="00AC552C"/>
    <w:rsid w:val="00AC5B6A"/>
    <w:rsid w:val="00AC5E0D"/>
    <w:rsid w:val="00AC652C"/>
    <w:rsid w:val="00AC6554"/>
    <w:rsid w:val="00AC68D7"/>
    <w:rsid w:val="00AC6B78"/>
    <w:rsid w:val="00AC6D0B"/>
    <w:rsid w:val="00AC6D19"/>
    <w:rsid w:val="00AC70C0"/>
    <w:rsid w:val="00AC7DD7"/>
    <w:rsid w:val="00AD02B7"/>
    <w:rsid w:val="00AD03D6"/>
    <w:rsid w:val="00AD04F5"/>
    <w:rsid w:val="00AD0593"/>
    <w:rsid w:val="00AD05B0"/>
    <w:rsid w:val="00AD0B66"/>
    <w:rsid w:val="00AD135F"/>
    <w:rsid w:val="00AD1831"/>
    <w:rsid w:val="00AD18EE"/>
    <w:rsid w:val="00AD206E"/>
    <w:rsid w:val="00AD2747"/>
    <w:rsid w:val="00AD2C5E"/>
    <w:rsid w:val="00AD2DD9"/>
    <w:rsid w:val="00AD3037"/>
    <w:rsid w:val="00AD3296"/>
    <w:rsid w:val="00AD33BC"/>
    <w:rsid w:val="00AD391C"/>
    <w:rsid w:val="00AD3EB0"/>
    <w:rsid w:val="00AD49FA"/>
    <w:rsid w:val="00AD4A41"/>
    <w:rsid w:val="00AD4C26"/>
    <w:rsid w:val="00AD52BD"/>
    <w:rsid w:val="00AD5DB5"/>
    <w:rsid w:val="00AD639F"/>
    <w:rsid w:val="00AD67D6"/>
    <w:rsid w:val="00AD6B3E"/>
    <w:rsid w:val="00AD70E2"/>
    <w:rsid w:val="00AD7588"/>
    <w:rsid w:val="00AD7762"/>
    <w:rsid w:val="00AD7813"/>
    <w:rsid w:val="00AD7C28"/>
    <w:rsid w:val="00AD7C88"/>
    <w:rsid w:val="00AE000F"/>
    <w:rsid w:val="00AE019F"/>
    <w:rsid w:val="00AE01AD"/>
    <w:rsid w:val="00AE0962"/>
    <w:rsid w:val="00AE0A91"/>
    <w:rsid w:val="00AE0FCB"/>
    <w:rsid w:val="00AE1B7D"/>
    <w:rsid w:val="00AE1C38"/>
    <w:rsid w:val="00AE25E0"/>
    <w:rsid w:val="00AE2C29"/>
    <w:rsid w:val="00AE2C70"/>
    <w:rsid w:val="00AE2FBA"/>
    <w:rsid w:val="00AE3156"/>
    <w:rsid w:val="00AE3242"/>
    <w:rsid w:val="00AE3298"/>
    <w:rsid w:val="00AE36B4"/>
    <w:rsid w:val="00AE382A"/>
    <w:rsid w:val="00AE38F7"/>
    <w:rsid w:val="00AE3CF0"/>
    <w:rsid w:val="00AE4098"/>
    <w:rsid w:val="00AE4226"/>
    <w:rsid w:val="00AE4998"/>
    <w:rsid w:val="00AE4CD3"/>
    <w:rsid w:val="00AE4F2B"/>
    <w:rsid w:val="00AE5334"/>
    <w:rsid w:val="00AE53B1"/>
    <w:rsid w:val="00AE5532"/>
    <w:rsid w:val="00AE5A7C"/>
    <w:rsid w:val="00AE6090"/>
    <w:rsid w:val="00AE6236"/>
    <w:rsid w:val="00AE6583"/>
    <w:rsid w:val="00AE6630"/>
    <w:rsid w:val="00AE6724"/>
    <w:rsid w:val="00AE6BCD"/>
    <w:rsid w:val="00AE710C"/>
    <w:rsid w:val="00AE7375"/>
    <w:rsid w:val="00AE76F3"/>
    <w:rsid w:val="00AE77D6"/>
    <w:rsid w:val="00AE7C57"/>
    <w:rsid w:val="00AF0002"/>
    <w:rsid w:val="00AF0481"/>
    <w:rsid w:val="00AF0AC8"/>
    <w:rsid w:val="00AF0AEB"/>
    <w:rsid w:val="00AF0C58"/>
    <w:rsid w:val="00AF1079"/>
    <w:rsid w:val="00AF15A8"/>
    <w:rsid w:val="00AF1D5E"/>
    <w:rsid w:val="00AF203B"/>
    <w:rsid w:val="00AF22CC"/>
    <w:rsid w:val="00AF2484"/>
    <w:rsid w:val="00AF2959"/>
    <w:rsid w:val="00AF2BC0"/>
    <w:rsid w:val="00AF2C16"/>
    <w:rsid w:val="00AF49EA"/>
    <w:rsid w:val="00AF4F20"/>
    <w:rsid w:val="00AF4F66"/>
    <w:rsid w:val="00AF5647"/>
    <w:rsid w:val="00AF56B7"/>
    <w:rsid w:val="00AF5AFE"/>
    <w:rsid w:val="00AF666D"/>
    <w:rsid w:val="00AF6804"/>
    <w:rsid w:val="00AF6933"/>
    <w:rsid w:val="00AF6AA5"/>
    <w:rsid w:val="00AF6AB0"/>
    <w:rsid w:val="00AF6DE2"/>
    <w:rsid w:val="00AF6E6B"/>
    <w:rsid w:val="00AF7210"/>
    <w:rsid w:val="00AF73BC"/>
    <w:rsid w:val="00AF7451"/>
    <w:rsid w:val="00AF7582"/>
    <w:rsid w:val="00AF799B"/>
    <w:rsid w:val="00B00433"/>
    <w:rsid w:val="00B00AFA"/>
    <w:rsid w:val="00B017D8"/>
    <w:rsid w:val="00B01A56"/>
    <w:rsid w:val="00B01E99"/>
    <w:rsid w:val="00B025A5"/>
    <w:rsid w:val="00B02E57"/>
    <w:rsid w:val="00B03610"/>
    <w:rsid w:val="00B0383E"/>
    <w:rsid w:val="00B03852"/>
    <w:rsid w:val="00B03B76"/>
    <w:rsid w:val="00B03C53"/>
    <w:rsid w:val="00B03D71"/>
    <w:rsid w:val="00B04FF3"/>
    <w:rsid w:val="00B05AD9"/>
    <w:rsid w:val="00B05F87"/>
    <w:rsid w:val="00B06117"/>
    <w:rsid w:val="00B06278"/>
    <w:rsid w:val="00B062CD"/>
    <w:rsid w:val="00B064CC"/>
    <w:rsid w:val="00B069A8"/>
    <w:rsid w:val="00B06A65"/>
    <w:rsid w:val="00B06ADB"/>
    <w:rsid w:val="00B06CC6"/>
    <w:rsid w:val="00B06E1B"/>
    <w:rsid w:val="00B070B9"/>
    <w:rsid w:val="00B075AD"/>
    <w:rsid w:val="00B0787B"/>
    <w:rsid w:val="00B07891"/>
    <w:rsid w:val="00B07980"/>
    <w:rsid w:val="00B07B63"/>
    <w:rsid w:val="00B07DA6"/>
    <w:rsid w:val="00B1047F"/>
    <w:rsid w:val="00B10795"/>
    <w:rsid w:val="00B10956"/>
    <w:rsid w:val="00B10E0B"/>
    <w:rsid w:val="00B11876"/>
    <w:rsid w:val="00B120C0"/>
    <w:rsid w:val="00B124BB"/>
    <w:rsid w:val="00B12647"/>
    <w:rsid w:val="00B1287F"/>
    <w:rsid w:val="00B12922"/>
    <w:rsid w:val="00B12BBF"/>
    <w:rsid w:val="00B12F5A"/>
    <w:rsid w:val="00B1392B"/>
    <w:rsid w:val="00B13AF4"/>
    <w:rsid w:val="00B13F63"/>
    <w:rsid w:val="00B14196"/>
    <w:rsid w:val="00B14377"/>
    <w:rsid w:val="00B1487F"/>
    <w:rsid w:val="00B14921"/>
    <w:rsid w:val="00B14936"/>
    <w:rsid w:val="00B14E15"/>
    <w:rsid w:val="00B14E80"/>
    <w:rsid w:val="00B1501A"/>
    <w:rsid w:val="00B15167"/>
    <w:rsid w:val="00B15683"/>
    <w:rsid w:val="00B158D7"/>
    <w:rsid w:val="00B15B7C"/>
    <w:rsid w:val="00B15C7C"/>
    <w:rsid w:val="00B15EDE"/>
    <w:rsid w:val="00B160BA"/>
    <w:rsid w:val="00B1638F"/>
    <w:rsid w:val="00B1651F"/>
    <w:rsid w:val="00B166D4"/>
    <w:rsid w:val="00B16745"/>
    <w:rsid w:val="00B16AD3"/>
    <w:rsid w:val="00B175E1"/>
    <w:rsid w:val="00B175E2"/>
    <w:rsid w:val="00B17922"/>
    <w:rsid w:val="00B179BB"/>
    <w:rsid w:val="00B17DAB"/>
    <w:rsid w:val="00B206CE"/>
    <w:rsid w:val="00B20DA0"/>
    <w:rsid w:val="00B20DB6"/>
    <w:rsid w:val="00B21420"/>
    <w:rsid w:val="00B2149A"/>
    <w:rsid w:val="00B2158E"/>
    <w:rsid w:val="00B21CAD"/>
    <w:rsid w:val="00B21FAC"/>
    <w:rsid w:val="00B2231F"/>
    <w:rsid w:val="00B223DF"/>
    <w:rsid w:val="00B22493"/>
    <w:rsid w:val="00B224A8"/>
    <w:rsid w:val="00B229BB"/>
    <w:rsid w:val="00B22A27"/>
    <w:rsid w:val="00B22C57"/>
    <w:rsid w:val="00B23142"/>
    <w:rsid w:val="00B2360C"/>
    <w:rsid w:val="00B23832"/>
    <w:rsid w:val="00B23EFF"/>
    <w:rsid w:val="00B23F88"/>
    <w:rsid w:val="00B244B4"/>
    <w:rsid w:val="00B245CF"/>
    <w:rsid w:val="00B24765"/>
    <w:rsid w:val="00B24FBC"/>
    <w:rsid w:val="00B25AB2"/>
    <w:rsid w:val="00B25C94"/>
    <w:rsid w:val="00B26305"/>
    <w:rsid w:val="00B26A62"/>
    <w:rsid w:val="00B26AD4"/>
    <w:rsid w:val="00B26E62"/>
    <w:rsid w:val="00B26E98"/>
    <w:rsid w:val="00B26F77"/>
    <w:rsid w:val="00B27011"/>
    <w:rsid w:val="00B270F6"/>
    <w:rsid w:val="00B2714A"/>
    <w:rsid w:val="00B272BA"/>
    <w:rsid w:val="00B27582"/>
    <w:rsid w:val="00B2767E"/>
    <w:rsid w:val="00B27922"/>
    <w:rsid w:val="00B27ACE"/>
    <w:rsid w:val="00B27BF4"/>
    <w:rsid w:val="00B30238"/>
    <w:rsid w:val="00B3044D"/>
    <w:rsid w:val="00B3050B"/>
    <w:rsid w:val="00B307F2"/>
    <w:rsid w:val="00B3082A"/>
    <w:rsid w:val="00B3082D"/>
    <w:rsid w:val="00B30A60"/>
    <w:rsid w:val="00B30B20"/>
    <w:rsid w:val="00B30C06"/>
    <w:rsid w:val="00B30EA5"/>
    <w:rsid w:val="00B314D1"/>
    <w:rsid w:val="00B31748"/>
    <w:rsid w:val="00B31C36"/>
    <w:rsid w:val="00B31D68"/>
    <w:rsid w:val="00B31F3C"/>
    <w:rsid w:val="00B32096"/>
    <w:rsid w:val="00B32C2F"/>
    <w:rsid w:val="00B33139"/>
    <w:rsid w:val="00B33557"/>
    <w:rsid w:val="00B336C5"/>
    <w:rsid w:val="00B33B3A"/>
    <w:rsid w:val="00B33D84"/>
    <w:rsid w:val="00B34227"/>
    <w:rsid w:val="00B3429A"/>
    <w:rsid w:val="00B3450B"/>
    <w:rsid w:val="00B353BF"/>
    <w:rsid w:val="00B35C30"/>
    <w:rsid w:val="00B36413"/>
    <w:rsid w:val="00B36423"/>
    <w:rsid w:val="00B3655F"/>
    <w:rsid w:val="00B36620"/>
    <w:rsid w:val="00B36906"/>
    <w:rsid w:val="00B36FC7"/>
    <w:rsid w:val="00B37033"/>
    <w:rsid w:val="00B370F3"/>
    <w:rsid w:val="00B37B74"/>
    <w:rsid w:val="00B37BA4"/>
    <w:rsid w:val="00B37CF0"/>
    <w:rsid w:val="00B37F2A"/>
    <w:rsid w:val="00B400BC"/>
    <w:rsid w:val="00B4072C"/>
    <w:rsid w:val="00B4095A"/>
    <w:rsid w:val="00B40BBE"/>
    <w:rsid w:val="00B40CAF"/>
    <w:rsid w:val="00B40D2F"/>
    <w:rsid w:val="00B4139F"/>
    <w:rsid w:val="00B427EB"/>
    <w:rsid w:val="00B429BA"/>
    <w:rsid w:val="00B42D85"/>
    <w:rsid w:val="00B42E79"/>
    <w:rsid w:val="00B433DE"/>
    <w:rsid w:val="00B4369C"/>
    <w:rsid w:val="00B437BB"/>
    <w:rsid w:val="00B43AF0"/>
    <w:rsid w:val="00B43D9B"/>
    <w:rsid w:val="00B4415D"/>
    <w:rsid w:val="00B44444"/>
    <w:rsid w:val="00B44488"/>
    <w:rsid w:val="00B449AB"/>
    <w:rsid w:val="00B44A2B"/>
    <w:rsid w:val="00B4516E"/>
    <w:rsid w:val="00B45389"/>
    <w:rsid w:val="00B457E2"/>
    <w:rsid w:val="00B458C2"/>
    <w:rsid w:val="00B4690A"/>
    <w:rsid w:val="00B46BEE"/>
    <w:rsid w:val="00B46C90"/>
    <w:rsid w:val="00B46EEF"/>
    <w:rsid w:val="00B4717F"/>
    <w:rsid w:val="00B476EB"/>
    <w:rsid w:val="00B4780B"/>
    <w:rsid w:val="00B47A56"/>
    <w:rsid w:val="00B47A80"/>
    <w:rsid w:val="00B47AF6"/>
    <w:rsid w:val="00B47BFF"/>
    <w:rsid w:val="00B47FD4"/>
    <w:rsid w:val="00B50F32"/>
    <w:rsid w:val="00B512C9"/>
    <w:rsid w:val="00B51CF0"/>
    <w:rsid w:val="00B52051"/>
    <w:rsid w:val="00B5221E"/>
    <w:rsid w:val="00B5248C"/>
    <w:rsid w:val="00B526A3"/>
    <w:rsid w:val="00B526B3"/>
    <w:rsid w:val="00B5289D"/>
    <w:rsid w:val="00B52A21"/>
    <w:rsid w:val="00B52AB5"/>
    <w:rsid w:val="00B52D73"/>
    <w:rsid w:val="00B53063"/>
    <w:rsid w:val="00B53103"/>
    <w:rsid w:val="00B533C7"/>
    <w:rsid w:val="00B5361C"/>
    <w:rsid w:val="00B53682"/>
    <w:rsid w:val="00B538B9"/>
    <w:rsid w:val="00B53B54"/>
    <w:rsid w:val="00B53EE2"/>
    <w:rsid w:val="00B54457"/>
    <w:rsid w:val="00B54531"/>
    <w:rsid w:val="00B547F6"/>
    <w:rsid w:val="00B54FAF"/>
    <w:rsid w:val="00B55189"/>
    <w:rsid w:val="00B55347"/>
    <w:rsid w:val="00B55530"/>
    <w:rsid w:val="00B55A37"/>
    <w:rsid w:val="00B55E1C"/>
    <w:rsid w:val="00B56271"/>
    <w:rsid w:val="00B562F1"/>
    <w:rsid w:val="00B56CB8"/>
    <w:rsid w:val="00B56D3B"/>
    <w:rsid w:val="00B56E85"/>
    <w:rsid w:val="00B56FB8"/>
    <w:rsid w:val="00B57901"/>
    <w:rsid w:val="00B57B00"/>
    <w:rsid w:val="00B57BDF"/>
    <w:rsid w:val="00B57E69"/>
    <w:rsid w:val="00B57ECF"/>
    <w:rsid w:val="00B601AA"/>
    <w:rsid w:val="00B60C53"/>
    <w:rsid w:val="00B60DC1"/>
    <w:rsid w:val="00B60F9D"/>
    <w:rsid w:val="00B611BB"/>
    <w:rsid w:val="00B612FE"/>
    <w:rsid w:val="00B61B16"/>
    <w:rsid w:val="00B61EFD"/>
    <w:rsid w:val="00B61F39"/>
    <w:rsid w:val="00B62003"/>
    <w:rsid w:val="00B62110"/>
    <w:rsid w:val="00B62425"/>
    <w:rsid w:val="00B62BAF"/>
    <w:rsid w:val="00B6390D"/>
    <w:rsid w:val="00B63B96"/>
    <w:rsid w:val="00B63F44"/>
    <w:rsid w:val="00B6404F"/>
    <w:rsid w:val="00B64CD9"/>
    <w:rsid w:val="00B64E89"/>
    <w:rsid w:val="00B65160"/>
    <w:rsid w:val="00B6549C"/>
    <w:rsid w:val="00B6553F"/>
    <w:rsid w:val="00B6561B"/>
    <w:rsid w:val="00B6566B"/>
    <w:rsid w:val="00B659C0"/>
    <w:rsid w:val="00B65C8D"/>
    <w:rsid w:val="00B65DA8"/>
    <w:rsid w:val="00B65EFE"/>
    <w:rsid w:val="00B66807"/>
    <w:rsid w:val="00B66B90"/>
    <w:rsid w:val="00B670BF"/>
    <w:rsid w:val="00B670E1"/>
    <w:rsid w:val="00B674B6"/>
    <w:rsid w:val="00B67967"/>
    <w:rsid w:val="00B67A58"/>
    <w:rsid w:val="00B7023B"/>
    <w:rsid w:val="00B702FF"/>
    <w:rsid w:val="00B70409"/>
    <w:rsid w:val="00B70436"/>
    <w:rsid w:val="00B70562"/>
    <w:rsid w:val="00B70D3B"/>
    <w:rsid w:val="00B71320"/>
    <w:rsid w:val="00B71A99"/>
    <w:rsid w:val="00B71B3E"/>
    <w:rsid w:val="00B71B5B"/>
    <w:rsid w:val="00B71BB3"/>
    <w:rsid w:val="00B7210F"/>
    <w:rsid w:val="00B72791"/>
    <w:rsid w:val="00B73397"/>
    <w:rsid w:val="00B733F3"/>
    <w:rsid w:val="00B7377D"/>
    <w:rsid w:val="00B739CC"/>
    <w:rsid w:val="00B740EF"/>
    <w:rsid w:val="00B74861"/>
    <w:rsid w:val="00B74B2A"/>
    <w:rsid w:val="00B74B7C"/>
    <w:rsid w:val="00B75060"/>
    <w:rsid w:val="00B75123"/>
    <w:rsid w:val="00B7562B"/>
    <w:rsid w:val="00B75A06"/>
    <w:rsid w:val="00B75B80"/>
    <w:rsid w:val="00B75C14"/>
    <w:rsid w:val="00B75D1F"/>
    <w:rsid w:val="00B76499"/>
    <w:rsid w:val="00B765CC"/>
    <w:rsid w:val="00B768EA"/>
    <w:rsid w:val="00B76A62"/>
    <w:rsid w:val="00B76FAE"/>
    <w:rsid w:val="00B7732A"/>
    <w:rsid w:val="00B773E8"/>
    <w:rsid w:val="00B77603"/>
    <w:rsid w:val="00B77C75"/>
    <w:rsid w:val="00B77F09"/>
    <w:rsid w:val="00B8027E"/>
    <w:rsid w:val="00B80545"/>
    <w:rsid w:val="00B80699"/>
    <w:rsid w:val="00B80A85"/>
    <w:rsid w:val="00B80B15"/>
    <w:rsid w:val="00B80BE4"/>
    <w:rsid w:val="00B80CD3"/>
    <w:rsid w:val="00B81251"/>
    <w:rsid w:val="00B81AA9"/>
    <w:rsid w:val="00B81EC8"/>
    <w:rsid w:val="00B82061"/>
    <w:rsid w:val="00B8248A"/>
    <w:rsid w:val="00B82664"/>
    <w:rsid w:val="00B82A0A"/>
    <w:rsid w:val="00B82C85"/>
    <w:rsid w:val="00B82EA0"/>
    <w:rsid w:val="00B83024"/>
    <w:rsid w:val="00B8340B"/>
    <w:rsid w:val="00B836F9"/>
    <w:rsid w:val="00B83743"/>
    <w:rsid w:val="00B8374F"/>
    <w:rsid w:val="00B83BCF"/>
    <w:rsid w:val="00B83C70"/>
    <w:rsid w:val="00B83E0A"/>
    <w:rsid w:val="00B83ECD"/>
    <w:rsid w:val="00B8416D"/>
    <w:rsid w:val="00B847D2"/>
    <w:rsid w:val="00B84996"/>
    <w:rsid w:val="00B84D6A"/>
    <w:rsid w:val="00B8504C"/>
    <w:rsid w:val="00B8521A"/>
    <w:rsid w:val="00B862EF"/>
    <w:rsid w:val="00B86500"/>
    <w:rsid w:val="00B8691D"/>
    <w:rsid w:val="00B870F1"/>
    <w:rsid w:val="00B8751C"/>
    <w:rsid w:val="00B876CB"/>
    <w:rsid w:val="00B8775E"/>
    <w:rsid w:val="00B87CF3"/>
    <w:rsid w:val="00B902C1"/>
    <w:rsid w:val="00B90768"/>
    <w:rsid w:val="00B90893"/>
    <w:rsid w:val="00B9161F"/>
    <w:rsid w:val="00B9168D"/>
    <w:rsid w:val="00B9172A"/>
    <w:rsid w:val="00B91993"/>
    <w:rsid w:val="00B927B5"/>
    <w:rsid w:val="00B9291C"/>
    <w:rsid w:val="00B92A23"/>
    <w:rsid w:val="00B92BF0"/>
    <w:rsid w:val="00B93039"/>
    <w:rsid w:val="00B9304B"/>
    <w:rsid w:val="00B9359C"/>
    <w:rsid w:val="00B93856"/>
    <w:rsid w:val="00B93B79"/>
    <w:rsid w:val="00B93FEB"/>
    <w:rsid w:val="00B94226"/>
    <w:rsid w:val="00B942BD"/>
    <w:rsid w:val="00B94515"/>
    <w:rsid w:val="00B94A33"/>
    <w:rsid w:val="00B94F63"/>
    <w:rsid w:val="00B95327"/>
    <w:rsid w:val="00B95B7D"/>
    <w:rsid w:val="00B95D29"/>
    <w:rsid w:val="00B95D37"/>
    <w:rsid w:val="00B9611C"/>
    <w:rsid w:val="00B966A1"/>
    <w:rsid w:val="00B968D3"/>
    <w:rsid w:val="00B97493"/>
    <w:rsid w:val="00B9762E"/>
    <w:rsid w:val="00B979C9"/>
    <w:rsid w:val="00B97A26"/>
    <w:rsid w:val="00B97AB3"/>
    <w:rsid w:val="00B97B8F"/>
    <w:rsid w:val="00B97BAB"/>
    <w:rsid w:val="00B97C5F"/>
    <w:rsid w:val="00BA0307"/>
    <w:rsid w:val="00BA0612"/>
    <w:rsid w:val="00BA0760"/>
    <w:rsid w:val="00BA0E6D"/>
    <w:rsid w:val="00BA1061"/>
    <w:rsid w:val="00BA12BF"/>
    <w:rsid w:val="00BA1490"/>
    <w:rsid w:val="00BA156B"/>
    <w:rsid w:val="00BA1605"/>
    <w:rsid w:val="00BA17DD"/>
    <w:rsid w:val="00BA1C4B"/>
    <w:rsid w:val="00BA1D53"/>
    <w:rsid w:val="00BA287A"/>
    <w:rsid w:val="00BA2A39"/>
    <w:rsid w:val="00BA2A44"/>
    <w:rsid w:val="00BA2DDF"/>
    <w:rsid w:val="00BA2E3F"/>
    <w:rsid w:val="00BA3616"/>
    <w:rsid w:val="00BA3AA5"/>
    <w:rsid w:val="00BA3B7E"/>
    <w:rsid w:val="00BA4241"/>
    <w:rsid w:val="00BA429A"/>
    <w:rsid w:val="00BA4391"/>
    <w:rsid w:val="00BA43C5"/>
    <w:rsid w:val="00BA4D4D"/>
    <w:rsid w:val="00BA4E19"/>
    <w:rsid w:val="00BA4EBC"/>
    <w:rsid w:val="00BA4FB0"/>
    <w:rsid w:val="00BA51E6"/>
    <w:rsid w:val="00BA54D2"/>
    <w:rsid w:val="00BA581B"/>
    <w:rsid w:val="00BA58A1"/>
    <w:rsid w:val="00BA5D66"/>
    <w:rsid w:val="00BA5F70"/>
    <w:rsid w:val="00BA635A"/>
    <w:rsid w:val="00BA655E"/>
    <w:rsid w:val="00BA6AE0"/>
    <w:rsid w:val="00BA7122"/>
    <w:rsid w:val="00BA7142"/>
    <w:rsid w:val="00BA7507"/>
    <w:rsid w:val="00BA7B4C"/>
    <w:rsid w:val="00BB016D"/>
    <w:rsid w:val="00BB03B6"/>
    <w:rsid w:val="00BB06D7"/>
    <w:rsid w:val="00BB0815"/>
    <w:rsid w:val="00BB09F9"/>
    <w:rsid w:val="00BB122A"/>
    <w:rsid w:val="00BB1304"/>
    <w:rsid w:val="00BB15B8"/>
    <w:rsid w:val="00BB19FC"/>
    <w:rsid w:val="00BB1B07"/>
    <w:rsid w:val="00BB1B50"/>
    <w:rsid w:val="00BB1C51"/>
    <w:rsid w:val="00BB1C6C"/>
    <w:rsid w:val="00BB1CB3"/>
    <w:rsid w:val="00BB1CF5"/>
    <w:rsid w:val="00BB1F66"/>
    <w:rsid w:val="00BB225C"/>
    <w:rsid w:val="00BB2277"/>
    <w:rsid w:val="00BB257D"/>
    <w:rsid w:val="00BB26C5"/>
    <w:rsid w:val="00BB2767"/>
    <w:rsid w:val="00BB2992"/>
    <w:rsid w:val="00BB2DB2"/>
    <w:rsid w:val="00BB318E"/>
    <w:rsid w:val="00BB35F3"/>
    <w:rsid w:val="00BB369F"/>
    <w:rsid w:val="00BB3C7B"/>
    <w:rsid w:val="00BB4405"/>
    <w:rsid w:val="00BB450E"/>
    <w:rsid w:val="00BB4B4F"/>
    <w:rsid w:val="00BB4BCB"/>
    <w:rsid w:val="00BB4F4B"/>
    <w:rsid w:val="00BB4F9E"/>
    <w:rsid w:val="00BB5913"/>
    <w:rsid w:val="00BB5A84"/>
    <w:rsid w:val="00BB5B40"/>
    <w:rsid w:val="00BB5B68"/>
    <w:rsid w:val="00BB5B8A"/>
    <w:rsid w:val="00BB6023"/>
    <w:rsid w:val="00BB681D"/>
    <w:rsid w:val="00BB6DCE"/>
    <w:rsid w:val="00BB766C"/>
    <w:rsid w:val="00BB7953"/>
    <w:rsid w:val="00BB7BD7"/>
    <w:rsid w:val="00BB7ED6"/>
    <w:rsid w:val="00BB7EEF"/>
    <w:rsid w:val="00BC0244"/>
    <w:rsid w:val="00BC0602"/>
    <w:rsid w:val="00BC0DC9"/>
    <w:rsid w:val="00BC0FB0"/>
    <w:rsid w:val="00BC1218"/>
    <w:rsid w:val="00BC15FC"/>
    <w:rsid w:val="00BC160B"/>
    <w:rsid w:val="00BC1BF9"/>
    <w:rsid w:val="00BC1F14"/>
    <w:rsid w:val="00BC1F26"/>
    <w:rsid w:val="00BC2134"/>
    <w:rsid w:val="00BC2C8D"/>
    <w:rsid w:val="00BC3C04"/>
    <w:rsid w:val="00BC3F46"/>
    <w:rsid w:val="00BC4020"/>
    <w:rsid w:val="00BC49CD"/>
    <w:rsid w:val="00BC4FBF"/>
    <w:rsid w:val="00BC52B6"/>
    <w:rsid w:val="00BC5478"/>
    <w:rsid w:val="00BC54EF"/>
    <w:rsid w:val="00BC5557"/>
    <w:rsid w:val="00BC559A"/>
    <w:rsid w:val="00BC5780"/>
    <w:rsid w:val="00BC5D9E"/>
    <w:rsid w:val="00BC5DFA"/>
    <w:rsid w:val="00BC5E39"/>
    <w:rsid w:val="00BC5EC4"/>
    <w:rsid w:val="00BC62FE"/>
    <w:rsid w:val="00BC6D72"/>
    <w:rsid w:val="00BC7173"/>
    <w:rsid w:val="00BC71BC"/>
    <w:rsid w:val="00BC7202"/>
    <w:rsid w:val="00BC74A7"/>
    <w:rsid w:val="00BC754E"/>
    <w:rsid w:val="00BC7888"/>
    <w:rsid w:val="00BC79F4"/>
    <w:rsid w:val="00BC7C79"/>
    <w:rsid w:val="00BC7E9C"/>
    <w:rsid w:val="00BD027C"/>
    <w:rsid w:val="00BD02C5"/>
    <w:rsid w:val="00BD0318"/>
    <w:rsid w:val="00BD052E"/>
    <w:rsid w:val="00BD0578"/>
    <w:rsid w:val="00BD087D"/>
    <w:rsid w:val="00BD0B35"/>
    <w:rsid w:val="00BD0D53"/>
    <w:rsid w:val="00BD150E"/>
    <w:rsid w:val="00BD154F"/>
    <w:rsid w:val="00BD16A2"/>
    <w:rsid w:val="00BD1905"/>
    <w:rsid w:val="00BD19B4"/>
    <w:rsid w:val="00BD1A57"/>
    <w:rsid w:val="00BD1ADF"/>
    <w:rsid w:val="00BD1B1A"/>
    <w:rsid w:val="00BD1ED5"/>
    <w:rsid w:val="00BD1F4F"/>
    <w:rsid w:val="00BD1F97"/>
    <w:rsid w:val="00BD225E"/>
    <w:rsid w:val="00BD22E1"/>
    <w:rsid w:val="00BD23DE"/>
    <w:rsid w:val="00BD23E9"/>
    <w:rsid w:val="00BD2AF3"/>
    <w:rsid w:val="00BD2B33"/>
    <w:rsid w:val="00BD30BA"/>
    <w:rsid w:val="00BD34BB"/>
    <w:rsid w:val="00BD356A"/>
    <w:rsid w:val="00BD36AC"/>
    <w:rsid w:val="00BD4063"/>
    <w:rsid w:val="00BD41E1"/>
    <w:rsid w:val="00BD46A7"/>
    <w:rsid w:val="00BD476F"/>
    <w:rsid w:val="00BD484E"/>
    <w:rsid w:val="00BD4BC3"/>
    <w:rsid w:val="00BD4C55"/>
    <w:rsid w:val="00BD4CC0"/>
    <w:rsid w:val="00BD4F6D"/>
    <w:rsid w:val="00BD4FE9"/>
    <w:rsid w:val="00BD5111"/>
    <w:rsid w:val="00BD55CB"/>
    <w:rsid w:val="00BD564F"/>
    <w:rsid w:val="00BD59B9"/>
    <w:rsid w:val="00BD59EE"/>
    <w:rsid w:val="00BD5AD4"/>
    <w:rsid w:val="00BD5F8E"/>
    <w:rsid w:val="00BD5FCA"/>
    <w:rsid w:val="00BD64F1"/>
    <w:rsid w:val="00BD653D"/>
    <w:rsid w:val="00BD6855"/>
    <w:rsid w:val="00BD6B9E"/>
    <w:rsid w:val="00BD6D85"/>
    <w:rsid w:val="00BD6DEA"/>
    <w:rsid w:val="00BD78AE"/>
    <w:rsid w:val="00BD7C73"/>
    <w:rsid w:val="00BE01AD"/>
    <w:rsid w:val="00BE0327"/>
    <w:rsid w:val="00BE04A5"/>
    <w:rsid w:val="00BE0A86"/>
    <w:rsid w:val="00BE0BE3"/>
    <w:rsid w:val="00BE0BEA"/>
    <w:rsid w:val="00BE1769"/>
    <w:rsid w:val="00BE1950"/>
    <w:rsid w:val="00BE2571"/>
    <w:rsid w:val="00BE2751"/>
    <w:rsid w:val="00BE2793"/>
    <w:rsid w:val="00BE27D3"/>
    <w:rsid w:val="00BE28E7"/>
    <w:rsid w:val="00BE2E5C"/>
    <w:rsid w:val="00BE32C2"/>
    <w:rsid w:val="00BE3617"/>
    <w:rsid w:val="00BE36CC"/>
    <w:rsid w:val="00BE3813"/>
    <w:rsid w:val="00BE393E"/>
    <w:rsid w:val="00BE3BEB"/>
    <w:rsid w:val="00BE3C93"/>
    <w:rsid w:val="00BE3CD3"/>
    <w:rsid w:val="00BE426A"/>
    <w:rsid w:val="00BE4301"/>
    <w:rsid w:val="00BE520A"/>
    <w:rsid w:val="00BE52FA"/>
    <w:rsid w:val="00BE5406"/>
    <w:rsid w:val="00BE5BF2"/>
    <w:rsid w:val="00BE64AA"/>
    <w:rsid w:val="00BE6801"/>
    <w:rsid w:val="00BE69BB"/>
    <w:rsid w:val="00BE6DFC"/>
    <w:rsid w:val="00BE7094"/>
    <w:rsid w:val="00BE7160"/>
    <w:rsid w:val="00BE7455"/>
    <w:rsid w:val="00BE780B"/>
    <w:rsid w:val="00BE7C1E"/>
    <w:rsid w:val="00BF01F9"/>
    <w:rsid w:val="00BF0A04"/>
    <w:rsid w:val="00BF0A20"/>
    <w:rsid w:val="00BF0C82"/>
    <w:rsid w:val="00BF0D9D"/>
    <w:rsid w:val="00BF12E3"/>
    <w:rsid w:val="00BF146A"/>
    <w:rsid w:val="00BF162E"/>
    <w:rsid w:val="00BF176B"/>
    <w:rsid w:val="00BF191E"/>
    <w:rsid w:val="00BF1E7D"/>
    <w:rsid w:val="00BF1F2E"/>
    <w:rsid w:val="00BF203C"/>
    <w:rsid w:val="00BF22B6"/>
    <w:rsid w:val="00BF23DD"/>
    <w:rsid w:val="00BF264D"/>
    <w:rsid w:val="00BF28C3"/>
    <w:rsid w:val="00BF2B62"/>
    <w:rsid w:val="00BF2BAA"/>
    <w:rsid w:val="00BF2CCE"/>
    <w:rsid w:val="00BF2E18"/>
    <w:rsid w:val="00BF2F5D"/>
    <w:rsid w:val="00BF35B1"/>
    <w:rsid w:val="00BF3903"/>
    <w:rsid w:val="00BF3A0B"/>
    <w:rsid w:val="00BF3BC0"/>
    <w:rsid w:val="00BF44D4"/>
    <w:rsid w:val="00BF4D9D"/>
    <w:rsid w:val="00BF4DA4"/>
    <w:rsid w:val="00BF56B7"/>
    <w:rsid w:val="00BF5778"/>
    <w:rsid w:val="00BF57DE"/>
    <w:rsid w:val="00BF5BEF"/>
    <w:rsid w:val="00BF5D87"/>
    <w:rsid w:val="00BF5E1E"/>
    <w:rsid w:val="00BF5ECF"/>
    <w:rsid w:val="00BF5FE2"/>
    <w:rsid w:val="00BF6244"/>
    <w:rsid w:val="00BF65CD"/>
    <w:rsid w:val="00BF70B4"/>
    <w:rsid w:val="00BF7296"/>
    <w:rsid w:val="00BF72B3"/>
    <w:rsid w:val="00BF730C"/>
    <w:rsid w:val="00BF759E"/>
    <w:rsid w:val="00BF7E75"/>
    <w:rsid w:val="00BF7F62"/>
    <w:rsid w:val="00C00747"/>
    <w:rsid w:val="00C00A4F"/>
    <w:rsid w:val="00C01033"/>
    <w:rsid w:val="00C012F5"/>
    <w:rsid w:val="00C014C4"/>
    <w:rsid w:val="00C02642"/>
    <w:rsid w:val="00C026F2"/>
    <w:rsid w:val="00C0287D"/>
    <w:rsid w:val="00C03D86"/>
    <w:rsid w:val="00C03E57"/>
    <w:rsid w:val="00C04246"/>
    <w:rsid w:val="00C047B0"/>
    <w:rsid w:val="00C0483E"/>
    <w:rsid w:val="00C048C0"/>
    <w:rsid w:val="00C04C50"/>
    <w:rsid w:val="00C04DEA"/>
    <w:rsid w:val="00C0597C"/>
    <w:rsid w:val="00C05B57"/>
    <w:rsid w:val="00C05B94"/>
    <w:rsid w:val="00C05C59"/>
    <w:rsid w:val="00C06105"/>
    <w:rsid w:val="00C0649A"/>
    <w:rsid w:val="00C06879"/>
    <w:rsid w:val="00C06B28"/>
    <w:rsid w:val="00C06BB2"/>
    <w:rsid w:val="00C06BC8"/>
    <w:rsid w:val="00C070BF"/>
    <w:rsid w:val="00C07364"/>
    <w:rsid w:val="00C07BA7"/>
    <w:rsid w:val="00C07EB0"/>
    <w:rsid w:val="00C07EFB"/>
    <w:rsid w:val="00C101EC"/>
    <w:rsid w:val="00C10568"/>
    <w:rsid w:val="00C1090A"/>
    <w:rsid w:val="00C109A6"/>
    <w:rsid w:val="00C10A7E"/>
    <w:rsid w:val="00C11023"/>
    <w:rsid w:val="00C11034"/>
    <w:rsid w:val="00C11036"/>
    <w:rsid w:val="00C111ED"/>
    <w:rsid w:val="00C11342"/>
    <w:rsid w:val="00C11813"/>
    <w:rsid w:val="00C1184A"/>
    <w:rsid w:val="00C11F77"/>
    <w:rsid w:val="00C12492"/>
    <w:rsid w:val="00C12A46"/>
    <w:rsid w:val="00C12DE9"/>
    <w:rsid w:val="00C1322C"/>
    <w:rsid w:val="00C132C8"/>
    <w:rsid w:val="00C1346B"/>
    <w:rsid w:val="00C134BA"/>
    <w:rsid w:val="00C140F7"/>
    <w:rsid w:val="00C14361"/>
    <w:rsid w:val="00C14669"/>
    <w:rsid w:val="00C146B2"/>
    <w:rsid w:val="00C14DD9"/>
    <w:rsid w:val="00C150EB"/>
    <w:rsid w:val="00C156B6"/>
    <w:rsid w:val="00C15A13"/>
    <w:rsid w:val="00C15D91"/>
    <w:rsid w:val="00C15DF5"/>
    <w:rsid w:val="00C162AA"/>
    <w:rsid w:val="00C162BC"/>
    <w:rsid w:val="00C1633A"/>
    <w:rsid w:val="00C16533"/>
    <w:rsid w:val="00C165B7"/>
    <w:rsid w:val="00C1677A"/>
    <w:rsid w:val="00C167F8"/>
    <w:rsid w:val="00C16E7A"/>
    <w:rsid w:val="00C170C0"/>
    <w:rsid w:val="00C176E4"/>
    <w:rsid w:val="00C1774C"/>
    <w:rsid w:val="00C1798F"/>
    <w:rsid w:val="00C17BE6"/>
    <w:rsid w:val="00C17DF3"/>
    <w:rsid w:val="00C17E34"/>
    <w:rsid w:val="00C20550"/>
    <w:rsid w:val="00C206A4"/>
    <w:rsid w:val="00C20842"/>
    <w:rsid w:val="00C20A13"/>
    <w:rsid w:val="00C20C40"/>
    <w:rsid w:val="00C2103F"/>
    <w:rsid w:val="00C210A6"/>
    <w:rsid w:val="00C21317"/>
    <w:rsid w:val="00C21545"/>
    <w:rsid w:val="00C21870"/>
    <w:rsid w:val="00C21915"/>
    <w:rsid w:val="00C219F9"/>
    <w:rsid w:val="00C21CD0"/>
    <w:rsid w:val="00C21D84"/>
    <w:rsid w:val="00C21D9C"/>
    <w:rsid w:val="00C221D5"/>
    <w:rsid w:val="00C22490"/>
    <w:rsid w:val="00C226E8"/>
    <w:rsid w:val="00C22FA0"/>
    <w:rsid w:val="00C2413D"/>
    <w:rsid w:val="00C2417E"/>
    <w:rsid w:val="00C2419D"/>
    <w:rsid w:val="00C2477D"/>
    <w:rsid w:val="00C24971"/>
    <w:rsid w:val="00C24E74"/>
    <w:rsid w:val="00C2505C"/>
    <w:rsid w:val="00C251D9"/>
    <w:rsid w:val="00C25432"/>
    <w:rsid w:val="00C25749"/>
    <w:rsid w:val="00C25915"/>
    <w:rsid w:val="00C25B9A"/>
    <w:rsid w:val="00C25C9E"/>
    <w:rsid w:val="00C25F41"/>
    <w:rsid w:val="00C25FC0"/>
    <w:rsid w:val="00C26483"/>
    <w:rsid w:val="00C26C8E"/>
    <w:rsid w:val="00C26E6A"/>
    <w:rsid w:val="00C26F1C"/>
    <w:rsid w:val="00C2705D"/>
    <w:rsid w:val="00C270CC"/>
    <w:rsid w:val="00C2728B"/>
    <w:rsid w:val="00C272C4"/>
    <w:rsid w:val="00C27473"/>
    <w:rsid w:val="00C27B86"/>
    <w:rsid w:val="00C30165"/>
    <w:rsid w:val="00C30987"/>
    <w:rsid w:val="00C30AFA"/>
    <w:rsid w:val="00C30B58"/>
    <w:rsid w:val="00C30D8E"/>
    <w:rsid w:val="00C30DEB"/>
    <w:rsid w:val="00C30E5E"/>
    <w:rsid w:val="00C30E89"/>
    <w:rsid w:val="00C3132D"/>
    <w:rsid w:val="00C31358"/>
    <w:rsid w:val="00C31439"/>
    <w:rsid w:val="00C3198A"/>
    <w:rsid w:val="00C319D9"/>
    <w:rsid w:val="00C31C12"/>
    <w:rsid w:val="00C31E6E"/>
    <w:rsid w:val="00C324FF"/>
    <w:rsid w:val="00C32704"/>
    <w:rsid w:val="00C3274F"/>
    <w:rsid w:val="00C32969"/>
    <w:rsid w:val="00C32A12"/>
    <w:rsid w:val="00C32AF1"/>
    <w:rsid w:val="00C3322C"/>
    <w:rsid w:val="00C3344C"/>
    <w:rsid w:val="00C340C0"/>
    <w:rsid w:val="00C34A5D"/>
    <w:rsid w:val="00C34D97"/>
    <w:rsid w:val="00C34EAD"/>
    <w:rsid w:val="00C3507E"/>
    <w:rsid w:val="00C35370"/>
    <w:rsid w:val="00C3599D"/>
    <w:rsid w:val="00C359E1"/>
    <w:rsid w:val="00C35AC0"/>
    <w:rsid w:val="00C35BCB"/>
    <w:rsid w:val="00C35FAE"/>
    <w:rsid w:val="00C361F1"/>
    <w:rsid w:val="00C362EF"/>
    <w:rsid w:val="00C36605"/>
    <w:rsid w:val="00C36B01"/>
    <w:rsid w:val="00C36BCF"/>
    <w:rsid w:val="00C36C82"/>
    <w:rsid w:val="00C37BB6"/>
    <w:rsid w:val="00C37D0B"/>
    <w:rsid w:val="00C37DBE"/>
    <w:rsid w:val="00C4027A"/>
    <w:rsid w:val="00C40340"/>
    <w:rsid w:val="00C4097C"/>
    <w:rsid w:val="00C40AF6"/>
    <w:rsid w:val="00C40BD7"/>
    <w:rsid w:val="00C40EFB"/>
    <w:rsid w:val="00C40FD6"/>
    <w:rsid w:val="00C41864"/>
    <w:rsid w:val="00C41CD3"/>
    <w:rsid w:val="00C4238C"/>
    <w:rsid w:val="00C42B7C"/>
    <w:rsid w:val="00C42CCE"/>
    <w:rsid w:val="00C42D07"/>
    <w:rsid w:val="00C434B3"/>
    <w:rsid w:val="00C43547"/>
    <w:rsid w:val="00C4364B"/>
    <w:rsid w:val="00C439A8"/>
    <w:rsid w:val="00C43C5C"/>
    <w:rsid w:val="00C43E12"/>
    <w:rsid w:val="00C43F3F"/>
    <w:rsid w:val="00C443F2"/>
    <w:rsid w:val="00C448BB"/>
    <w:rsid w:val="00C44E9F"/>
    <w:rsid w:val="00C450A2"/>
    <w:rsid w:val="00C4516D"/>
    <w:rsid w:val="00C455E7"/>
    <w:rsid w:val="00C4577D"/>
    <w:rsid w:val="00C45EDF"/>
    <w:rsid w:val="00C46590"/>
    <w:rsid w:val="00C46DE1"/>
    <w:rsid w:val="00C46F79"/>
    <w:rsid w:val="00C46FC9"/>
    <w:rsid w:val="00C474A3"/>
    <w:rsid w:val="00C47BCF"/>
    <w:rsid w:val="00C503E1"/>
    <w:rsid w:val="00C509E0"/>
    <w:rsid w:val="00C51011"/>
    <w:rsid w:val="00C51174"/>
    <w:rsid w:val="00C515D3"/>
    <w:rsid w:val="00C51A5B"/>
    <w:rsid w:val="00C51B84"/>
    <w:rsid w:val="00C52067"/>
    <w:rsid w:val="00C52634"/>
    <w:rsid w:val="00C52B31"/>
    <w:rsid w:val="00C5304D"/>
    <w:rsid w:val="00C532A1"/>
    <w:rsid w:val="00C537ED"/>
    <w:rsid w:val="00C53AA8"/>
    <w:rsid w:val="00C5431F"/>
    <w:rsid w:val="00C5456C"/>
    <w:rsid w:val="00C54994"/>
    <w:rsid w:val="00C54DE2"/>
    <w:rsid w:val="00C552E7"/>
    <w:rsid w:val="00C5546B"/>
    <w:rsid w:val="00C557C0"/>
    <w:rsid w:val="00C55EA6"/>
    <w:rsid w:val="00C55F27"/>
    <w:rsid w:val="00C56020"/>
    <w:rsid w:val="00C565FD"/>
    <w:rsid w:val="00C575DC"/>
    <w:rsid w:val="00C579C8"/>
    <w:rsid w:val="00C57C36"/>
    <w:rsid w:val="00C57C8C"/>
    <w:rsid w:val="00C6039F"/>
    <w:rsid w:val="00C60451"/>
    <w:rsid w:val="00C60670"/>
    <w:rsid w:val="00C60737"/>
    <w:rsid w:val="00C6098D"/>
    <w:rsid w:val="00C61257"/>
    <w:rsid w:val="00C6136E"/>
    <w:rsid w:val="00C617C9"/>
    <w:rsid w:val="00C617D8"/>
    <w:rsid w:val="00C61968"/>
    <w:rsid w:val="00C61B60"/>
    <w:rsid w:val="00C62C47"/>
    <w:rsid w:val="00C6361D"/>
    <w:rsid w:val="00C63817"/>
    <w:rsid w:val="00C63B82"/>
    <w:rsid w:val="00C63B87"/>
    <w:rsid w:val="00C63BB3"/>
    <w:rsid w:val="00C63C0B"/>
    <w:rsid w:val="00C63C78"/>
    <w:rsid w:val="00C6414E"/>
    <w:rsid w:val="00C642B6"/>
    <w:rsid w:val="00C6479D"/>
    <w:rsid w:val="00C647FA"/>
    <w:rsid w:val="00C64C92"/>
    <w:rsid w:val="00C64EA9"/>
    <w:rsid w:val="00C65140"/>
    <w:rsid w:val="00C652BC"/>
    <w:rsid w:val="00C652F1"/>
    <w:rsid w:val="00C65D22"/>
    <w:rsid w:val="00C65E11"/>
    <w:rsid w:val="00C65E23"/>
    <w:rsid w:val="00C65F25"/>
    <w:rsid w:val="00C6660B"/>
    <w:rsid w:val="00C666DD"/>
    <w:rsid w:val="00C66CF0"/>
    <w:rsid w:val="00C67029"/>
    <w:rsid w:val="00C6714B"/>
    <w:rsid w:val="00C671B9"/>
    <w:rsid w:val="00C6721D"/>
    <w:rsid w:val="00C67612"/>
    <w:rsid w:val="00C678DC"/>
    <w:rsid w:val="00C67C2A"/>
    <w:rsid w:val="00C67C61"/>
    <w:rsid w:val="00C701F5"/>
    <w:rsid w:val="00C70382"/>
    <w:rsid w:val="00C705E4"/>
    <w:rsid w:val="00C70786"/>
    <w:rsid w:val="00C7081B"/>
    <w:rsid w:val="00C70BDD"/>
    <w:rsid w:val="00C70FF3"/>
    <w:rsid w:val="00C710A5"/>
    <w:rsid w:val="00C715E0"/>
    <w:rsid w:val="00C72389"/>
    <w:rsid w:val="00C72D39"/>
    <w:rsid w:val="00C72E75"/>
    <w:rsid w:val="00C72EC3"/>
    <w:rsid w:val="00C72FA7"/>
    <w:rsid w:val="00C73491"/>
    <w:rsid w:val="00C734A5"/>
    <w:rsid w:val="00C7376F"/>
    <w:rsid w:val="00C73B96"/>
    <w:rsid w:val="00C73C80"/>
    <w:rsid w:val="00C73DC6"/>
    <w:rsid w:val="00C73FD8"/>
    <w:rsid w:val="00C74A5B"/>
    <w:rsid w:val="00C74D6F"/>
    <w:rsid w:val="00C74F1F"/>
    <w:rsid w:val="00C756C4"/>
    <w:rsid w:val="00C75A98"/>
    <w:rsid w:val="00C75B01"/>
    <w:rsid w:val="00C75BFB"/>
    <w:rsid w:val="00C75E0F"/>
    <w:rsid w:val="00C75F4A"/>
    <w:rsid w:val="00C76228"/>
    <w:rsid w:val="00C762BE"/>
    <w:rsid w:val="00C763B6"/>
    <w:rsid w:val="00C7658F"/>
    <w:rsid w:val="00C765D7"/>
    <w:rsid w:val="00C766E2"/>
    <w:rsid w:val="00C772F8"/>
    <w:rsid w:val="00C77B9A"/>
    <w:rsid w:val="00C80C33"/>
    <w:rsid w:val="00C80C4A"/>
    <w:rsid w:val="00C80F2F"/>
    <w:rsid w:val="00C8378D"/>
    <w:rsid w:val="00C83B22"/>
    <w:rsid w:val="00C845B7"/>
    <w:rsid w:val="00C858A1"/>
    <w:rsid w:val="00C85B1A"/>
    <w:rsid w:val="00C85E39"/>
    <w:rsid w:val="00C8600E"/>
    <w:rsid w:val="00C86505"/>
    <w:rsid w:val="00C8693F"/>
    <w:rsid w:val="00C86F92"/>
    <w:rsid w:val="00C8742E"/>
    <w:rsid w:val="00C87484"/>
    <w:rsid w:val="00C874D1"/>
    <w:rsid w:val="00C876B5"/>
    <w:rsid w:val="00C902AA"/>
    <w:rsid w:val="00C9044A"/>
    <w:rsid w:val="00C904DF"/>
    <w:rsid w:val="00C9058E"/>
    <w:rsid w:val="00C909AB"/>
    <w:rsid w:val="00C91540"/>
    <w:rsid w:val="00C9158B"/>
    <w:rsid w:val="00C91703"/>
    <w:rsid w:val="00C918F1"/>
    <w:rsid w:val="00C91B1E"/>
    <w:rsid w:val="00C91C4E"/>
    <w:rsid w:val="00C91CF5"/>
    <w:rsid w:val="00C920F6"/>
    <w:rsid w:val="00C923FF"/>
    <w:rsid w:val="00C92C19"/>
    <w:rsid w:val="00C9345A"/>
    <w:rsid w:val="00C935B8"/>
    <w:rsid w:val="00C93AA0"/>
    <w:rsid w:val="00C9406D"/>
    <w:rsid w:val="00C94090"/>
    <w:rsid w:val="00C949F5"/>
    <w:rsid w:val="00C94FBE"/>
    <w:rsid w:val="00C95433"/>
    <w:rsid w:val="00C955D1"/>
    <w:rsid w:val="00C95AB8"/>
    <w:rsid w:val="00C95F0C"/>
    <w:rsid w:val="00C9642B"/>
    <w:rsid w:val="00C96709"/>
    <w:rsid w:val="00C96891"/>
    <w:rsid w:val="00C96993"/>
    <w:rsid w:val="00C96D6C"/>
    <w:rsid w:val="00C96ED9"/>
    <w:rsid w:val="00C96EE5"/>
    <w:rsid w:val="00C972AA"/>
    <w:rsid w:val="00C97601"/>
    <w:rsid w:val="00C97657"/>
    <w:rsid w:val="00C97C97"/>
    <w:rsid w:val="00C97E4C"/>
    <w:rsid w:val="00CA0C68"/>
    <w:rsid w:val="00CA1166"/>
    <w:rsid w:val="00CA1566"/>
    <w:rsid w:val="00CA1759"/>
    <w:rsid w:val="00CA18A7"/>
    <w:rsid w:val="00CA1A2F"/>
    <w:rsid w:val="00CA1C75"/>
    <w:rsid w:val="00CA1D01"/>
    <w:rsid w:val="00CA1DB7"/>
    <w:rsid w:val="00CA1F0E"/>
    <w:rsid w:val="00CA2A66"/>
    <w:rsid w:val="00CA2AD6"/>
    <w:rsid w:val="00CA2DA9"/>
    <w:rsid w:val="00CA2EEF"/>
    <w:rsid w:val="00CA2FBC"/>
    <w:rsid w:val="00CA3183"/>
    <w:rsid w:val="00CA3229"/>
    <w:rsid w:val="00CA34F9"/>
    <w:rsid w:val="00CA3A5C"/>
    <w:rsid w:val="00CA44B6"/>
    <w:rsid w:val="00CA4545"/>
    <w:rsid w:val="00CA4884"/>
    <w:rsid w:val="00CA59B8"/>
    <w:rsid w:val="00CA6396"/>
    <w:rsid w:val="00CA6653"/>
    <w:rsid w:val="00CA6B81"/>
    <w:rsid w:val="00CA6EE9"/>
    <w:rsid w:val="00CA7074"/>
    <w:rsid w:val="00CA7794"/>
    <w:rsid w:val="00CA77E7"/>
    <w:rsid w:val="00CA7EE9"/>
    <w:rsid w:val="00CA7FBB"/>
    <w:rsid w:val="00CA7FE2"/>
    <w:rsid w:val="00CB0597"/>
    <w:rsid w:val="00CB0687"/>
    <w:rsid w:val="00CB08DC"/>
    <w:rsid w:val="00CB139C"/>
    <w:rsid w:val="00CB1691"/>
    <w:rsid w:val="00CB178A"/>
    <w:rsid w:val="00CB1C0C"/>
    <w:rsid w:val="00CB1C2D"/>
    <w:rsid w:val="00CB1CA5"/>
    <w:rsid w:val="00CB1CC6"/>
    <w:rsid w:val="00CB1FB7"/>
    <w:rsid w:val="00CB2443"/>
    <w:rsid w:val="00CB2579"/>
    <w:rsid w:val="00CB2633"/>
    <w:rsid w:val="00CB2D0D"/>
    <w:rsid w:val="00CB33B9"/>
    <w:rsid w:val="00CB395E"/>
    <w:rsid w:val="00CB3A8F"/>
    <w:rsid w:val="00CB4229"/>
    <w:rsid w:val="00CB43FE"/>
    <w:rsid w:val="00CB45F8"/>
    <w:rsid w:val="00CB4A05"/>
    <w:rsid w:val="00CB5131"/>
    <w:rsid w:val="00CB5179"/>
    <w:rsid w:val="00CB568D"/>
    <w:rsid w:val="00CB5968"/>
    <w:rsid w:val="00CB5A09"/>
    <w:rsid w:val="00CB67E0"/>
    <w:rsid w:val="00CB6AFC"/>
    <w:rsid w:val="00CB74C3"/>
    <w:rsid w:val="00CB77DC"/>
    <w:rsid w:val="00CB7E6A"/>
    <w:rsid w:val="00CB7ECA"/>
    <w:rsid w:val="00CB7F5E"/>
    <w:rsid w:val="00CC0119"/>
    <w:rsid w:val="00CC091C"/>
    <w:rsid w:val="00CC0B00"/>
    <w:rsid w:val="00CC0CCE"/>
    <w:rsid w:val="00CC10BA"/>
    <w:rsid w:val="00CC11E1"/>
    <w:rsid w:val="00CC1266"/>
    <w:rsid w:val="00CC18C6"/>
    <w:rsid w:val="00CC1AFD"/>
    <w:rsid w:val="00CC28DD"/>
    <w:rsid w:val="00CC29B3"/>
    <w:rsid w:val="00CC2BDE"/>
    <w:rsid w:val="00CC2F9B"/>
    <w:rsid w:val="00CC31EC"/>
    <w:rsid w:val="00CC38BA"/>
    <w:rsid w:val="00CC3CFB"/>
    <w:rsid w:val="00CC43B2"/>
    <w:rsid w:val="00CC4581"/>
    <w:rsid w:val="00CC48A1"/>
    <w:rsid w:val="00CC4D9D"/>
    <w:rsid w:val="00CC54F6"/>
    <w:rsid w:val="00CC5A45"/>
    <w:rsid w:val="00CC5A77"/>
    <w:rsid w:val="00CC5BE8"/>
    <w:rsid w:val="00CC65DB"/>
    <w:rsid w:val="00CC673D"/>
    <w:rsid w:val="00CC67D4"/>
    <w:rsid w:val="00CC6943"/>
    <w:rsid w:val="00CC6E76"/>
    <w:rsid w:val="00CC731B"/>
    <w:rsid w:val="00CC7676"/>
    <w:rsid w:val="00CC7832"/>
    <w:rsid w:val="00CC7B75"/>
    <w:rsid w:val="00CC7BC7"/>
    <w:rsid w:val="00CC7E21"/>
    <w:rsid w:val="00CC7FEC"/>
    <w:rsid w:val="00CD02E6"/>
    <w:rsid w:val="00CD102F"/>
    <w:rsid w:val="00CD1112"/>
    <w:rsid w:val="00CD179B"/>
    <w:rsid w:val="00CD1A91"/>
    <w:rsid w:val="00CD1F29"/>
    <w:rsid w:val="00CD2779"/>
    <w:rsid w:val="00CD2E4B"/>
    <w:rsid w:val="00CD3A79"/>
    <w:rsid w:val="00CD3CE5"/>
    <w:rsid w:val="00CD3CEB"/>
    <w:rsid w:val="00CD3F7D"/>
    <w:rsid w:val="00CD420A"/>
    <w:rsid w:val="00CD42BB"/>
    <w:rsid w:val="00CD42D7"/>
    <w:rsid w:val="00CD4400"/>
    <w:rsid w:val="00CD490E"/>
    <w:rsid w:val="00CD4964"/>
    <w:rsid w:val="00CD5284"/>
    <w:rsid w:val="00CD5946"/>
    <w:rsid w:val="00CD5A6C"/>
    <w:rsid w:val="00CD5BD2"/>
    <w:rsid w:val="00CD6279"/>
    <w:rsid w:val="00CD63DA"/>
    <w:rsid w:val="00CD6A39"/>
    <w:rsid w:val="00CD6B96"/>
    <w:rsid w:val="00CD6CA0"/>
    <w:rsid w:val="00CD7156"/>
    <w:rsid w:val="00CD71C6"/>
    <w:rsid w:val="00CE035E"/>
    <w:rsid w:val="00CE0C01"/>
    <w:rsid w:val="00CE0F1A"/>
    <w:rsid w:val="00CE0F66"/>
    <w:rsid w:val="00CE1328"/>
    <w:rsid w:val="00CE1BBC"/>
    <w:rsid w:val="00CE1CBE"/>
    <w:rsid w:val="00CE1D3C"/>
    <w:rsid w:val="00CE1F5A"/>
    <w:rsid w:val="00CE209D"/>
    <w:rsid w:val="00CE272F"/>
    <w:rsid w:val="00CE277A"/>
    <w:rsid w:val="00CE2D7F"/>
    <w:rsid w:val="00CE3261"/>
    <w:rsid w:val="00CE3400"/>
    <w:rsid w:val="00CE38F8"/>
    <w:rsid w:val="00CE3AF0"/>
    <w:rsid w:val="00CE3C63"/>
    <w:rsid w:val="00CE4184"/>
    <w:rsid w:val="00CE44DC"/>
    <w:rsid w:val="00CE453E"/>
    <w:rsid w:val="00CE4A76"/>
    <w:rsid w:val="00CE4A97"/>
    <w:rsid w:val="00CE5656"/>
    <w:rsid w:val="00CE5B71"/>
    <w:rsid w:val="00CE5F7A"/>
    <w:rsid w:val="00CE61A8"/>
    <w:rsid w:val="00CE64F8"/>
    <w:rsid w:val="00CE6E54"/>
    <w:rsid w:val="00CE6F2A"/>
    <w:rsid w:val="00CE713D"/>
    <w:rsid w:val="00CE7BD0"/>
    <w:rsid w:val="00CE7E48"/>
    <w:rsid w:val="00CE7EDB"/>
    <w:rsid w:val="00CF0247"/>
    <w:rsid w:val="00CF036F"/>
    <w:rsid w:val="00CF054B"/>
    <w:rsid w:val="00CF063E"/>
    <w:rsid w:val="00CF065E"/>
    <w:rsid w:val="00CF12E0"/>
    <w:rsid w:val="00CF1B7F"/>
    <w:rsid w:val="00CF1F26"/>
    <w:rsid w:val="00CF1F40"/>
    <w:rsid w:val="00CF26A1"/>
    <w:rsid w:val="00CF2886"/>
    <w:rsid w:val="00CF28A3"/>
    <w:rsid w:val="00CF2ABF"/>
    <w:rsid w:val="00CF2EBB"/>
    <w:rsid w:val="00CF32CE"/>
    <w:rsid w:val="00CF3444"/>
    <w:rsid w:val="00CF3659"/>
    <w:rsid w:val="00CF386E"/>
    <w:rsid w:val="00CF3E14"/>
    <w:rsid w:val="00CF3F6E"/>
    <w:rsid w:val="00CF454D"/>
    <w:rsid w:val="00CF4C20"/>
    <w:rsid w:val="00CF5159"/>
    <w:rsid w:val="00CF57B2"/>
    <w:rsid w:val="00CF5C7A"/>
    <w:rsid w:val="00CF5DA7"/>
    <w:rsid w:val="00CF603F"/>
    <w:rsid w:val="00CF67DF"/>
    <w:rsid w:val="00CF6892"/>
    <w:rsid w:val="00CF68B1"/>
    <w:rsid w:val="00CF6922"/>
    <w:rsid w:val="00CF6C84"/>
    <w:rsid w:val="00CF6D76"/>
    <w:rsid w:val="00CF7360"/>
    <w:rsid w:val="00CF7362"/>
    <w:rsid w:val="00CF73A4"/>
    <w:rsid w:val="00CF7747"/>
    <w:rsid w:val="00CF7A36"/>
    <w:rsid w:val="00D00689"/>
    <w:rsid w:val="00D00C59"/>
    <w:rsid w:val="00D0103D"/>
    <w:rsid w:val="00D0138C"/>
    <w:rsid w:val="00D01545"/>
    <w:rsid w:val="00D01806"/>
    <w:rsid w:val="00D018FD"/>
    <w:rsid w:val="00D019CF"/>
    <w:rsid w:val="00D01B4F"/>
    <w:rsid w:val="00D02183"/>
    <w:rsid w:val="00D02410"/>
    <w:rsid w:val="00D026E7"/>
    <w:rsid w:val="00D0293F"/>
    <w:rsid w:val="00D02A71"/>
    <w:rsid w:val="00D02F06"/>
    <w:rsid w:val="00D030D5"/>
    <w:rsid w:val="00D033CA"/>
    <w:rsid w:val="00D034D8"/>
    <w:rsid w:val="00D03754"/>
    <w:rsid w:val="00D039FC"/>
    <w:rsid w:val="00D03D23"/>
    <w:rsid w:val="00D0452E"/>
    <w:rsid w:val="00D04805"/>
    <w:rsid w:val="00D05416"/>
    <w:rsid w:val="00D05502"/>
    <w:rsid w:val="00D056C0"/>
    <w:rsid w:val="00D05892"/>
    <w:rsid w:val="00D058A3"/>
    <w:rsid w:val="00D05C75"/>
    <w:rsid w:val="00D05F26"/>
    <w:rsid w:val="00D06063"/>
    <w:rsid w:val="00D06084"/>
    <w:rsid w:val="00D06131"/>
    <w:rsid w:val="00D0616F"/>
    <w:rsid w:val="00D06219"/>
    <w:rsid w:val="00D06CE1"/>
    <w:rsid w:val="00D07346"/>
    <w:rsid w:val="00D07793"/>
    <w:rsid w:val="00D078B3"/>
    <w:rsid w:val="00D079ED"/>
    <w:rsid w:val="00D07C73"/>
    <w:rsid w:val="00D07DA0"/>
    <w:rsid w:val="00D07F22"/>
    <w:rsid w:val="00D101A8"/>
    <w:rsid w:val="00D101CA"/>
    <w:rsid w:val="00D10310"/>
    <w:rsid w:val="00D10397"/>
    <w:rsid w:val="00D10855"/>
    <w:rsid w:val="00D10A3A"/>
    <w:rsid w:val="00D10BA1"/>
    <w:rsid w:val="00D10CAE"/>
    <w:rsid w:val="00D11089"/>
    <w:rsid w:val="00D1112F"/>
    <w:rsid w:val="00D11669"/>
    <w:rsid w:val="00D1184C"/>
    <w:rsid w:val="00D11856"/>
    <w:rsid w:val="00D11A2C"/>
    <w:rsid w:val="00D11B5D"/>
    <w:rsid w:val="00D11BDF"/>
    <w:rsid w:val="00D124E5"/>
    <w:rsid w:val="00D12ACC"/>
    <w:rsid w:val="00D12BC8"/>
    <w:rsid w:val="00D12F41"/>
    <w:rsid w:val="00D13044"/>
    <w:rsid w:val="00D13526"/>
    <w:rsid w:val="00D13655"/>
    <w:rsid w:val="00D13749"/>
    <w:rsid w:val="00D14121"/>
    <w:rsid w:val="00D14C7E"/>
    <w:rsid w:val="00D14D48"/>
    <w:rsid w:val="00D14E24"/>
    <w:rsid w:val="00D14EE7"/>
    <w:rsid w:val="00D14F29"/>
    <w:rsid w:val="00D14F40"/>
    <w:rsid w:val="00D15210"/>
    <w:rsid w:val="00D15362"/>
    <w:rsid w:val="00D15B4D"/>
    <w:rsid w:val="00D16623"/>
    <w:rsid w:val="00D16A40"/>
    <w:rsid w:val="00D16DC4"/>
    <w:rsid w:val="00D16DEC"/>
    <w:rsid w:val="00D16E03"/>
    <w:rsid w:val="00D16E2B"/>
    <w:rsid w:val="00D1715D"/>
    <w:rsid w:val="00D175A9"/>
    <w:rsid w:val="00D175F0"/>
    <w:rsid w:val="00D17F9A"/>
    <w:rsid w:val="00D2011A"/>
    <w:rsid w:val="00D2039E"/>
    <w:rsid w:val="00D2073F"/>
    <w:rsid w:val="00D20BB8"/>
    <w:rsid w:val="00D21095"/>
    <w:rsid w:val="00D214E7"/>
    <w:rsid w:val="00D219C9"/>
    <w:rsid w:val="00D21CA0"/>
    <w:rsid w:val="00D21CD3"/>
    <w:rsid w:val="00D21E8A"/>
    <w:rsid w:val="00D2267C"/>
    <w:rsid w:val="00D22895"/>
    <w:rsid w:val="00D22C15"/>
    <w:rsid w:val="00D23005"/>
    <w:rsid w:val="00D2333E"/>
    <w:rsid w:val="00D233CA"/>
    <w:rsid w:val="00D2393C"/>
    <w:rsid w:val="00D23D0E"/>
    <w:rsid w:val="00D24D9F"/>
    <w:rsid w:val="00D25604"/>
    <w:rsid w:val="00D25B8C"/>
    <w:rsid w:val="00D25B8E"/>
    <w:rsid w:val="00D25E4B"/>
    <w:rsid w:val="00D26691"/>
    <w:rsid w:val="00D26FC2"/>
    <w:rsid w:val="00D270B3"/>
    <w:rsid w:val="00D27135"/>
    <w:rsid w:val="00D27167"/>
    <w:rsid w:val="00D2725B"/>
    <w:rsid w:val="00D27492"/>
    <w:rsid w:val="00D30DFC"/>
    <w:rsid w:val="00D30EE7"/>
    <w:rsid w:val="00D31D2C"/>
    <w:rsid w:val="00D32247"/>
    <w:rsid w:val="00D3264A"/>
    <w:rsid w:val="00D32A6E"/>
    <w:rsid w:val="00D32E8E"/>
    <w:rsid w:val="00D33354"/>
    <w:rsid w:val="00D33742"/>
    <w:rsid w:val="00D33EB3"/>
    <w:rsid w:val="00D33F14"/>
    <w:rsid w:val="00D34079"/>
    <w:rsid w:val="00D34502"/>
    <w:rsid w:val="00D34734"/>
    <w:rsid w:val="00D34820"/>
    <w:rsid w:val="00D3542A"/>
    <w:rsid w:val="00D35677"/>
    <w:rsid w:val="00D35A09"/>
    <w:rsid w:val="00D35F5A"/>
    <w:rsid w:val="00D3602A"/>
    <w:rsid w:val="00D3614C"/>
    <w:rsid w:val="00D3659C"/>
    <w:rsid w:val="00D36631"/>
    <w:rsid w:val="00D3674C"/>
    <w:rsid w:val="00D3697A"/>
    <w:rsid w:val="00D370E5"/>
    <w:rsid w:val="00D37164"/>
    <w:rsid w:val="00D37659"/>
    <w:rsid w:val="00D37D9C"/>
    <w:rsid w:val="00D37DAF"/>
    <w:rsid w:val="00D40641"/>
    <w:rsid w:val="00D406B0"/>
    <w:rsid w:val="00D40820"/>
    <w:rsid w:val="00D40BBE"/>
    <w:rsid w:val="00D40DB3"/>
    <w:rsid w:val="00D40DF5"/>
    <w:rsid w:val="00D41403"/>
    <w:rsid w:val="00D4154B"/>
    <w:rsid w:val="00D41678"/>
    <w:rsid w:val="00D418D9"/>
    <w:rsid w:val="00D41E04"/>
    <w:rsid w:val="00D41FB8"/>
    <w:rsid w:val="00D42003"/>
    <w:rsid w:val="00D42C2E"/>
    <w:rsid w:val="00D42E52"/>
    <w:rsid w:val="00D42FC9"/>
    <w:rsid w:val="00D43AC8"/>
    <w:rsid w:val="00D43C10"/>
    <w:rsid w:val="00D43D05"/>
    <w:rsid w:val="00D441B0"/>
    <w:rsid w:val="00D44334"/>
    <w:rsid w:val="00D4442F"/>
    <w:rsid w:val="00D4447C"/>
    <w:rsid w:val="00D44859"/>
    <w:rsid w:val="00D44C91"/>
    <w:rsid w:val="00D44D00"/>
    <w:rsid w:val="00D44D6E"/>
    <w:rsid w:val="00D456E2"/>
    <w:rsid w:val="00D45A41"/>
    <w:rsid w:val="00D45ADC"/>
    <w:rsid w:val="00D45EAB"/>
    <w:rsid w:val="00D460F1"/>
    <w:rsid w:val="00D46251"/>
    <w:rsid w:val="00D468F2"/>
    <w:rsid w:val="00D46FF6"/>
    <w:rsid w:val="00D472AF"/>
    <w:rsid w:val="00D4761C"/>
    <w:rsid w:val="00D47C8E"/>
    <w:rsid w:val="00D47FF7"/>
    <w:rsid w:val="00D500BD"/>
    <w:rsid w:val="00D503C0"/>
    <w:rsid w:val="00D50836"/>
    <w:rsid w:val="00D50917"/>
    <w:rsid w:val="00D51001"/>
    <w:rsid w:val="00D519BB"/>
    <w:rsid w:val="00D51DD0"/>
    <w:rsid w:val="00D5259E"/>
    <w:rsid w:val="00D5273C"/>
    <w:rsid w:val="00D532EB"/>
    <w:rsid w:val="00D53636"/>
    <w:rsid w:val="00D536EF"/>
    <w:rsid w:val="00D538D4"/>
    <w:rsid w:val="00D538D8"/>
    <w:rsid w:val="00D54C08"/>
    <w:rsid w:val="00D54DBF"/>
    <w:rsid w:val="00D5556B"/>
    <w:rsid w:val="00D55628"/>
    <w:rsid w:val="00D55663"/>
    <w:rsid w:val="00D5594A"/>
    <w:rsid w:val="00D56808"/>
    <w:rsid w:val="00D56812"/>
    <w:rsid w:val="00D57193"/>
    <w:rsid w:val="00D573B4"/>
    <w:rsid w:val="00D5745E"/>
    <w:rsid w:val="00D57B31"/>
    <w:rsid w:val="00D57E81"/>
    <w:rsid w:val="00D60069"/>
    <w:rsid w:val="00D6040A"/>
    <w:rsid w:val="00D60692"/>
    <w:rsid w:val="00D6071B"/>
    <w:rsid w:val="00D607AC"/>
    <w:rsid w:val="00D607FB"/>
    <w:rsid w:val="00D60FA5"/>
    <w:rsid w:val="00D610F3"/>
    <w:rsid w:val="00D6110B"/>
    <w:rsid w:val="00D61148"/>
    <w:rsid w:val="00D6183E"/>
    <w:rsid w:val="00D61979"/>
    <w:rsid w:val="00D619CF"/>
    <w:rsid w:val="00D61ABC"/>
    <w:rsid w:val="00D61BDD"/>
    <w:rsid w:val="00D61CA4"/>
    <w:rsid w:val="00D61E5E"/>
    <w:rsid w:val="00D6249A"/>
    <w:rsid w:val="00D62C04"/>
    <w:rsid w:val="00D6301D"/>
    <w:rsid w:val="00D632E4"/>
    <w:rsid w:val="00D63416"/>
    <w:rsid w:val="00D63796"/>
    <w:rsid w:val="00D639B5"/>
    <w:rsid w:val="00D63A6C"/>
    <w:rsid w:val="00D63D3F"/>
    <w:rsid w:val="00D63D48"/>
    <w:rsid w:val="00D63F84"/>
    <w:rsid w:val="00D6449A"/>
    <w:rsid w:val="00D647A4"/>
    <w:rsid w:val="00D64E07"/>
    <w:rsid w:val="00D64FD1"/>
    <w:rsid w:val="00D65004"/>
    <w:rsid w:val="00D65096"/>
    <w:rsid w:val="00D6546E"/>
    <w:rsid w:val="00D6569D"/>
    <w:rsid w:val="00D6586A"/>
    <w:rsid w:val="00D65A8E"/>
    <w:rsid w:val="00D65B43"/>
    <w:rsid w:val="00D65C51"/>
    <w:rsid w:val="00D66196"/>
    <w:rsid w:val="00D66B22"/>
    <w:rsid w:val="00D66BCB"/>
    <w:rsid w:val="00D67569"/>
    <w:rsid w:val="00D67BAA"/>
    <w:rsid w:val="00D67EC9"/>
    <w:rsid w:val="00D7024E"/>
    <w:rsid w:val="00D703E9"/>
    <w:rsid w:val="00D70537"/>
    <w:rsid w:val="00D7066E"/>
    <w:rsid w:val="00D70792"/>
    <w:rsid w:val="00D70C58"/>
    <w:rsid w:val="00D710A9"/>
    <w:rsid w:val="00D71424"/>
    <w:rsid w:val="00D7153E"/>
    <w:rsid w:val="00D72A3E"/>
    <w:rsid w:val="00D72BC8"/>
    <w:rsid w:val="00D72D57"/>
    <w:rsid w:val="00D7356A"/>
    <w:rsid w:val="00D7365B"/>
    <w:rsid w:val="00D73B6C"/>
    <w:rsid w:val="00D73C62"/>
    <w:rsid w:val="00D73E90"/>
    <w:rsid w:val="00D747A7"/>
    <w:rsid w:val="00D7587C"/>
    <w:rsid w:val="00D7591E"/>
    <w:rsid w:val="00D75FF5"/>
    <w:rsid w:val="00D765B1"/>
    <w:rsid w:val="00D76E29"/>
    <w:rsid w:val="00D76EF0"/>
    <w:rsid w:val="00D779E9"/>
    <w:rsid w:val="00D77C22"/>
    <w:rsid w:val="00D77C87"/>
    <w:rsid w:val="00D77DA6"/>
    <w:rsid w:val="00D80648"/>
    <w:rsid w:val="00D809C1"/>
    <w:rsid w:val="00D80B5C"/>
    <w:rsid w:val="00D80D2C"/>
    <w:rsid w:val="00D80DD3"/>
    <w:rsid w:val="00D81423"/>
    <w:rsid w:val="00D81894"/>
    <w:rsid w:val="00D82181"/>
    <w:rsid w:val="00D824DF"/>
    <w:rsid w:val="00D82A76"/>
    <w:rsid w:val="00D82C6F"/>
    <w:rsid w:val="00D83191"/>
    <w:rsid w:val="00D831F1"/>
    <w:rsid w:val="00D8336B"/>
    <w:rsid w:val="00D835C6"/>
    <w:rsid w:val="00D835CD"/>
    <w:rsid w:val="00D83BD4"/>
    <w:rsid w:val="00D83BFB"/>
    <w:rsid w:val="00D841D6"/>
    <w:rsid w:val="00D84DD7"/>
    <w:rsid w:val="00D854F7"/>
    <w:rsid w:val="00D856DE"/>
    <w:rsid w:val="00D85EF8"/>
    <w:rsid w:val="00D86022"/>
    <w:rsid w:val="00D8613A"/>
    <w:rsid w:val="00D862B0"/>
    <w:rsid w:val="00D86B2E"/>
    <w:rsid w:val="00D86BBA"/>
    <w:rsid w:val="00D86DB1"/>
    <w:rsid w:val="00D872C1"/>
    <w:rsid w:val="00D874AE"/>
    <w:rsid w:val="00D87830"/>
    <w:rsid w:val="00D87866"/>
    <w:rsid w:val="00D87A96"/>
    <w:rsid w:val="00D87E3C"/>
    <w:rsid w:val="00D9006A"/>
    <w:rsid w:val="00D901A5"/>
    <w:rsid w:val="00D901FD"/>
    <w:rsid w:val="00D902A0"/>
    <w:rsid w:val="00D902DD"/>
    <w:rsid w:val="00D9044A"/>
    <w:rsid w:val="00D904EC"/>
    <w:rsid w:val="00D907A6"/>
    <w:rsid w:val="00D907D7"/>
    <w:rsid w:val="00D90BFB"/>
    <w:rsid w:val="00D90E3E"/>
    <w:rsid w:val="00D910FE"/>
    <w:rsid w:val="00D9150D"/>
    <w:rsid w:val="00D919FE"/>
    <w:rsid w:val="00D91CEB"/>
    <w:rsid w:val="00D91F7E"/>
    <w:rsid w:val="00D91FAA"/>
    <w:rsid w:val="00D9209C"/>
    <w:rsid w:val="00D920D6"/>
    <w:rsid w:val="00D921BE"/>
    <w:rsid w:val="00D92353"/>
    <w:rsid w:val="00D92719"/>
    <w:rsid w:val="00D92B1C"/>
    <w:rsid w:val="00D92D85"/>
    <w:rsid w:val="00D931C3"/>
    <w:rsid w:val="00D938FC"/>
    <w:rsid w:val="00D93B2E"/>
    <w:rsid w:val="00D93CD6"/>
    <w:rsid w:val="00D93E1C"/>
    <w:rsid w:val="00D943AD"/>
    <w:rsid w:val="00D943D6"/>
    <w:rsid w:val="00D94F7E"/>
    <w:rsid w:val="00D9517F"/>
    <w:rsid w:val="00D95B90"/>
    <w:rsid w:val="00D95F13"/>
    <w:rsid w:val="00D96825"/>
    <w:rsid w:val="00D972DF"/>
    <w:rsid w:val="00D973CA"/>
    <w:rsid w:val="00D9746A"/>
    <w:rsid w:val="00D97B01"/>
    <w:rsid w:val="00D97C41"/>
    <w:rsid w:val="00DA0680"/>
    <w:rsid w:val="00DA09FE"/>
    <w:rsid w:val="00DA0BA9"/>
    <w:rsid w:val="00DA0D82"/>
    <w:rsid w:val="00DA0E1C"/>
    <w:rsid w:val="00DA0F6A"/>
    <w:rsid w:val="00DA1500"/>
    <w:rsid w:val="00DA1542"/>
    <w:rsid w:val="00DA172A"/>
    <w:rsid w:val="00DA1753"/>
    <w:rsid w:val="00DA1F6B"/>
    <w:rsid w:val="00DA1F8E"/>
    <w:rsid w:val="00DA2779"/>
    <w:rsid w:val="00DA2A2F"/>
    <w:rsid w:val="00DA2BA1"/>
    <w:rsid w:val="00DA2FCF"/>
    <w:rsid w:val="00DA37F3"/>
    <w:rsid w:val="00DA398E"/>
    <w:rsid w:val="00DA41DF"/>
    <w:rsid w:val="00DA42A8"/>
    <w:rsid w:val="00DA49C5"/>
    <w:rsid w:val="00DA4A20"/>
    <w:rsid w:val="00DA4F0F"/>
    <w:rsid w:val="00DA5902"/>
    <w:rsid w:val="00DA5C74"/>
    <w:rsid w:val="00DA6459"/>
    <w:rsid w:val="00DA64FC"/>
    <w:rsid w:val="00DA6961"/>
    <w:rsid w:val="00DA6A1D"/>
    <w:rsid w:val="00DA6F1D"/>
    <w:rsid w:val="00DA6F2A"/>
    <w:rsid w:val="00DA70A2"/>
    <w:rsid w:val="00DA75D8"/>
    <w:rsid w:val="00DA7A4B"/>
    <w:rsid w:val="00DA7ACC"/>
    <w:rsid w:val="00DB0F93"/>
    <w:rsid w:val="00DB17F5"/>
    <w:rsid w:val="00DB1967"/>
    <w:rsid w:val="00DB19B1"/>
    <w:rsid w:val="00DB19E7"/>
    <w:rsid w:val="00DB230F"/>
    <w:rsid w:val="00DB278D"/>
    <w:rsid w:val="00DB2A8D"/>
    <w:rsid w:val="00DB2AD1"/>
    <w:rsid w:val="00DB2F5C"/>
    <w:rsid w:val="00DB38A0"/>
    <w:rsid w:val="00DB3C59"/>
    <w:rsid w:val="00DB3CBC"/>
    <w:rsid w:val="00DB4162"/>
    <w:rsid w:val="00DB49DE"/>
    <w:rsid w:val="00DB4BD2"/>
    <w:rsid w:val="00DB4EA5"/>
    <w:rsid w:val="00DB571D"/>
    <w:rsid w:val="00DB59FD"/>
    <w:rsid w:val="00DB5A9B"/>
    <w:rsid w:val="00DB60EF"/>
    <w:rsid w:val="00DB62AD"/>
    <w:rsid w:val="00DB6631"/>
    <w:rsid w:val="00DB67A2"/>
    <w:rsid w:val="00DB690A"/>
    <w:rsid w:val="00DB6E34"/>
    <w:rsid w:val="00DB74F3"/>
    <w:rsid w:val="00DB768E"/>
    <w:rsid w:val="00DB79E5"/>
    <w:rsid w:val="00DB7B48"/>
    <w:rsid w:val="00DB7B81"/>
    <w:rsid w:val="00DB7BC4"/>
    <w:rsid w:val="00DC0020"/>
    <w:rsid w:val="00DC02B2"/>
    <w:rsid w:val="00DC0342"/>
    <w:rsid w:val="00DC04E1"/>
    <w:rsid w:val="00DC08E1"/>
    <w:rsid w:val="00DC0DA7"/>
    <w:rsid w:val="00DC12E8"/>
    <w:rsid w:val="00DC14CF"/>
    <w:rsid w:val="00DC161A"/>
    <w:rsid w:val="00DC18FF"/>
    <w:rsid w:val="00DC1A8B"/>
    <w:rsid w:val="00DC1D59"/>
    <w:rsid w:val="00DC1F97"/>
    <w:rsid w:val="00DC206C"/>
    <w:rsid w:val="00DC228D"/>
    <w:rsid w:val="00DC2482"/>
    <w:rsid w:val="00DC2D5C"/>
    <w:rsid w:val="00DC2F5F"/>
    <w:rsid w:val="00DC2F74"/>
    <w:rsid w:val="00DC3078"/>
    <w:rsid w:val="00DC3086"/>
    <w:rsid w:val="00DC34AA"/>
    <w:rsid w:val="00DC34EA"/>
    <w:rsid w:val="00DC37BD"/>
    <w:rsid w:val="00DC3889"/>
    <w:rsid w:val="00DC3AEA"/>
    <w:rsid w:val="00DC3C99"/>
    <w:rsid w:val="00DC3F15"/>
    <w:rsid w:val="00DC4118"/>
    <w:rsid w:val="00DC42AF"/>
    <w:rsid w:val="00DC4361"/>
    <w:rsid w:val="00DC455B"/>
    <w:rsid w:val="00DC4B81"/>
    <w:rsid w:val="00DC4B93"/>
    <w:rsid w:val="00DC54F4"/>
    <w:rsid w:val="00DC5656"/>
    <w:rsid w:val="00DC5C16"/>
    <w:rsid w:val="00DC5F11"/>
    <w:rsid w:val="00DC5FAE"/>
    <w:rsid w:val="00DC62BC"/>
    <w:rsid w:val="00DC68CF"/>
    <w:rsid w:val="00DC6901"/>
    <w:rsid w:val="00DC6A43"/>
    <w:rsid w:val="00DC6BD0"/>
    <w:rsid w:val="00DC6C10"/>
    <w:rsid w:val="00DC71F7"/>
    <w:rsid w:val="00DC7231"/>
    <w:rsid w:val="00DC787B"/>
    <w:rsid w:val="00DC78B2"/>
    <w:rsid w:val="00DD09DC"/>
    <w:rsid w:val="00DD12E2"/>
    <w:rsid w:val="00DD16E7"/>
    <w:rsid w:val="00DD177B"/>
    <w:rsid w:val="00DD1CBF"/>
    <w:rsid w:val="00DD2D60"/>
    <w:rsid w:val="00DD3022"/>
    <w:rsid w:val="00DD319B"/>
    <w:rsid w:val="00DD3361"/>
    <w:rsid w:val="00DD37D5"/>
    <w:rsid w:val="00DD38FB"/>
    <w:rsid w:val="00DD397F"/>
    <w:rsid w:val="00DD3980"/>
    <w:rsid w:val="00DD3D5C"/>
    <w:rsid w:val="00DD4200"/>
    <w:rsid w:val="00DD46DD"/>
    <w:rsid w:val="00DD47D8"/>
    <w:rsid w:val="00DD482D"/>
    <w:rsid w:val="00DD536C"/>
    <w:rsid w:val="00DD543F"/>
    <w:rsid w:val="00DD54D4"/>
    <w:rsid w:val="00DD54FD"/>
    <w:rsid w:val="00DD5A6E"/>
    <w:rsid w:val="00DD5C06"/>
    <w:rsid w:val="00DD5D1D"/>
    <w:rsid w:val="00DD5DD0"/>
    <w:rsid w:val="00DD63FD"/>
    <w:rsid w:val="00DD691C"/>
    <w:rsid w:val="00DD6ACB"/>
    <w:rsid w:val="00DD6B41"/>
    <w:rsid w:val="00DD6E3B"/>
    <w:rsid w:val="00DD70A7"/>
    <w:rsid w:val="00DD7238"/>
    <w:rsid w:val="00DD735B"/>
    <w:rsid w:val="00DD75DF"/>
    <w:rsid w:val="00DD76EA"/>
    <w:rsid w:val="00DD7833"/>
    <w:rsid w:val="00DD7E44"/>
    <w:rsid w:val="00DE03C3"/>
    <w:rsid w:val="00DE07DE"/>
    <w:rsid w:val="00DE0987"/>
    <w:rsid w:val="00DE09EA"/>
    <w:rsid w:val="00DE0DD0"/>
    <w:rsid w:val="00DE0E1F"/>
    <w:rsid w:val="00DE14DB"/>
    <w:rsid w:val="00DE1BB0"/>
    <w:rsid w:val="00DE20CE"/>
    <w:rsid w:val="00DE27B9"/>
    <w:rsid w:val="00DE291C"/>
    <w:rsid w:val="00DE3135"/>
    <w:rsid w:val="00DE3281"/>
    <w:rsid w:val="00DE32BD"/>
    <w:rsid w:val="00DE35F1"/>
    <w:rsid w:val="00DE3610"/>
    <w:rsid w:val="00DE3696"/>
    <w:rsid w:val="00DE38FE"/>
    <w:rsid w:val="00DE3AA4"/>
    <w:rsid w:val="00DE438B"/>
    <w:rsid w:val="00DE4C6A"/>
    <w:rsid w:val="00DE4F04"/>
    <w:rsid w:val="00DE522B"/>
    <w:rsid w:val="00DE5C5D"/>
    <w:rsid w:val="00DE6BE9"/>
    <w:rsid w:val="00DE710A"/>
    <w:rsid w:val="00DE79CA"/>
    <w:rsid w:val="00DE7F6D"/>
    <w:rsid w:val="00DF04F9"/>
    <w:rsid w:val="00DF0B12"/>
    <w:rsid w:val="00DF0C0A"/>
    <w:rsid w:val="00DF1177"/>
    <w:rsid w:val="00DF11CA"/>
    <w:rsid w:val="00DF168E"/>
    <w:rsid w:val="00DF1784"/>
    <w:rsid w:val="00DF18DF"/>
    <w:rsid w:val="00DF19FE"/>
    <w:rsid w:val="00DF2132"/>
    <w:rsid w:val="00DF2161"/>
    <w:rsid w:val="00DF21D2"/>
    <w:rsid w:val="00DF230D"/>
    <w:rsid w:val="00DF2488"/>
    <w:rsid w:val="00DF254F"/>
    <w:rsid w:val="00DF25BF"/>
    <w:rsid w:val="00DF26F1"/>
    <w:rsid w:val="00DF27D5"/>
    <w:rsid w:val="00DF2866"/>
    <w:rsid w:val="00DF2D87"/>
    <w:rsid w:val="00DF2EF3"/>
    <w:rsid w:val="00DF355E"/>
    <w:rsid w:val="00DF36FE"/>
    <w:rsid w:val="00DF3ACB"/>
    <w:rsid w:val="00DF413F"/>
    <w:rsid w:val="00DF41C2"/>
    <w:rsid w:val="00DF41F4"/>
    <w:rsid w:val="00DF439C"/>
    <w:rsid w:val="00DF4451"/>
    <w:rsid w:val="00DF44B4"/>
    <w:rsid w:val="00DF4642"/>
    <w:rsid w:val="00DF4760"/>
    <w:rsid w:val="00DF4993"/>
    <w:rsid w:val="00DF4B20"/>
    <w:rsid w:val="00DF4C37"/>
    <w:rsid w:val="00DF4E08"/>
    <w:rsid w:val="00DF4E4F"/>
    <w:rsid w:val="00DF518D"/>
    <w:rsid w:val="00DF52EB"/>
    <w:rsid w:val="00DF5489"/>
    <w:rsid w:val="00DF54C2"/>
    <w:rsid w:val="00DF5502"/>
    <w:rsid w:val="00DF5538"/>
    <w:rsid w:val="00DF58D4"/>
    <w:rsid w:val="00DF5D40"/>
    <w:rsid w:val="00DF5DCE"/>
    <w:rsid w:val="00DF5FCB"/>
    <w:rsid w:val="00DF66D5"/>
    <w:rsid w:val="00DF67BA"/>
    <w:rsid w:val="00DF68B6"/>
    <w:rsid w:val="00DF7419"/>
    <w:rsid w:val="00DF7420"/>
    <w:rsid w:val="00DF7628"/>
    <w:rsid w:val="00E003AA"/>
    <w:rsid w:val="00E00725"/>
    <w:rsid w:val="00E008B2"/>
    <w:rsid w:val="00E009D9"/>
    <w:rsid w:val="00E00B08"/>
    <w:rsid w:val="00E00D33"/>
    <w:rsid w:val="00E00F4E"/>
    <w:rsid w:val="00E00F50"/>
    <w:rsid w:val="00E011D4"/>
    <w:rsid w:val="00E01D43"/>
    <w:rsid w:val="00E02965"/>
    <w:rsid w:val="00E03055"/>
    <w:rsid w:val="00E03063"/>
    <w:rsid w:val="00E03599"/>
    <w:rsid w:val="00E03B69"/>
    <w:rsid w:val="00E0438E"/>
    <w:rsid w:val="00E04411"/>
    <w:rsid w:val="00E04631"/>
    <w:rsid w:val="00E04C69"/>
    <w:rsid w:val="00E04FDF"/>
    <w:rsid w:val="00E05618"/>
    <w:rsid w:val="00E05786"/>
    <w:rsid w:val="00E05E91"/>
    <w:rsid w:val="00E05EB7"/>
    <w:rsid w:val="00E0650D"/>
    <w:rsid w:val="00E06652"/>
    <w:rsid w:val="00E06B90"/>
    <w:rsid w:val="00E06C46"/>
    <w:rsid w:val="00E06E11"/>
    <w:rsid w:val="00E0707C"/>
    <w:rsid w:val="00E07339"/>
    <w:rsid w:val="00E07792"/>
    <w:rsid w:val="00E0783E"/>
    <w:rsid w:val="00E07915"/>
    <w:rsid w:val="00E079A8"/>
    <w:rsid w:val="00E07C76"/>
    <w:rsid w:val="00E10607"/>
    <w:rsid w:val="00E10957"/>
    <w:rsid w:val="00E10B17"/>
    <w:rsid w:val="00E10B2C"/>
    <w:rsid w:val="00E10F3E"/>
    <w:rsid w:val="00E1127C"/>
    <w:rsid w:val="00E112D1"/>
    <w:rsid w:val="00E11351"/>
    <w:rsid w:val="00E11BCD"/>
    <w:rsid w:val="00E11F35"/>
    <w:rsid w:val="00E12115"/>
    <w:rsid w:val="00E122D6"/>
    <w:rsid w:val="00E12340"/>
    <w:rsid w:val="00E1279C"/>
    <w:rsid w:val="00E1286B"/>
    <w:rsid w:val="00E12E8A"/>
    <w:rsid w:val="00E132A2"/>
    <w:rsid w:val="00E135E3"/>
    <w:rsid w:val="00E13B81"/>
    <w:rsid w:val="00E13E5D"/>
    <w:rsid w:val="00E140DB"/>
    <w:rsid w:val="00E14410"/>
    <w:rsid w:val="00E15188"/>
    <w:rsid w:val="00E1547E"/>
    <w:rsid w:val="00E15996"/>
    <w:rsid w:val="00E15A85"/>
    <w:rsid w:val="00E15B7C"/>
    <w:rsid w:val="00E15CE9"/>
    <w:rsid w:val="00E15F98"/>
    <w:rsid w:val="00E16144"/>
    <w:rsid w:val="00E162F9"/>
    <w:rsid w:val="00E16B94"/>
    <w:rsid w:val="00E16D5B"/>
    <w:rsid w:val="00E16E9D"/>
    <w:rsid w:val="00E175F1"/>
    <w:rsid w:val="00E1798C"/>
    <w:rsid w:val="00E179A7"/>
    <w:rsid w:val="00E17C6D"/>
    <w:rsid w:val="00E17F95"/>
    <w:rsid w:val="00E202D0"/>
    <w:rsid w:val="00E2047C"/>
    <w:rsid w:val="00E20680"/>
    <w:rsid w:val="00E20BA2"/>
    <w:rsid w:val="00E20C81"/>
    <w:rsid w:val="00E21688"/>
    <w:rsid w:val="00E21689"/>
    <w:rsid w:val="00E21C0C"/>
    <w:rsid w:val="00E22111"/>
    <w:rsid w:val="00E222FC"/>
    <w:rsid w:val="00E223D9"/>
    <w:rsid w:val="00E22C0F"/>
    <w:rsid w:val="00E22CB9"/>
    <w:rsid w:val="00E22F11"/>
    <w:rsid w:val="00E23746"/>
    <w:rsid w:val="00E2384D"/>
    <w:rsid w:val="00E23BE6"/>
    <w:rsid w:val="00E23BEA"/>
    <w:rsid w:val="00E24147"/>
    <w:rsid w:val="00E247B4"/>
    <w:rsid w:val="00E2492F"/>
    <w:rsid w:val="00E24F33"/>
    <w:rsid w:val="00E251A2"/>
    <w:rsid w:val="00E25286"/>
    <w:rsid w:val="00E254E5"/>
    <w:rsid w:val="00E254F5"/>
    <w:rsid w:val="00E25896"/>
    <w:rsid w:val="00E25B66"/>
    <w:rsid w:val="00E25BCE"/>
    <w:rsid w:val="00E260E5"/>
    <w:rsid w:val="00E267CE"/>
    <w:rsid w:val="00E269D3"/>
    <w:rsid w:val="00E26A34"/>
    <w:rsid w:val="00E26AAA"/>
    <w:rsid w:val="00E26E66"/>
    <w:rsid w:val="00E26F69"/>
    <w:rsid w:val="00E27A00"/>
    <w:rsid w:val="00E27A19"/>
    <w:rsid w:val="00E27CF0"/>
    <w:rsid w:val="00E27F2C"/>
    <w:rsid w:val="00E301D1"/>
    <w:rsid w:val="00E30530"/>
    <w:rsid w:val="00E309CA"/>
    <w:rsid w:val="00E30E23"/>
    <w:rsid w:val="00E30EAD"/>
    <w:rsid w:val="00E30EE0"/>
    <w:rsid w:val="00E30F72"/>
    <w:rsid w:val="00E31B8A"/>
    <w:rsid w:val="00E3206C"/>
    <w:rsid w:val="00E3215F"/>
    <w:rsid w:val="00E32A05"/>
    <w:rsid w:val="00E32BE3"/>
    <w:rsid w:val="00E32E70"/>
    <w:rsid w:val="00E3371C"/>
    <w:rsid w:val="00E34147"/>
    <w:rsid w:val="00E34454"/>
    <w:rsid w:val="00E347D6"/>
    <w:rsid w:val="00E34CB6"/>
    <w:rsid w:val="00E34D35"/>
    <w:rsid w:val="00E3515A"/>
    <w:rsid w:val="00E3585C"/>
    <w:rsid w:val="00E35F9D"/>
    <w:rsid w:val="00E3606E"/>
    <w:rsid w:val="00E368B6"/>
    <w:rsid w:val="00E3696F"/>
    <w:rsid w:val="00E36E2C"/>
    <w:rsid w:val="00E36ECB"/>
    <w:rsid w:val="00E3707E"/>
    <w:rsid w:val="00E37291"/>
    <w:rsid w:val="00E37602"/>
    <w:rsid w:val="00E37C0C"/>
    <w:rsid w:val="00E4028F"/>
    <w:rsid w:val="00E4061B"/>
    <w:rsid w:val="00E40C05"/>
    <w:rsid w:val="00E40C6C"/>
    <w:rsid w:val="00E410D6"/>
    <w:rsid w:val="00E417BC"/>
    <w:rsid w:val="00E41A79"/>
    <w:rsid w:val="00E41F9F"/>
    <w:rsid w:val="00E4223B"/>
    <w:rsid w:val="00E426DA"/>
    <w:rsid w:val="00E427D1"/>
    <w:rsid w:val="00E4281C"/>
    <w:rsid w:val="00E428C3"/>
    <w:rsid w:val="00E42B3B"/>
    <w:rsid w:val="00E42C94"/>
    <w:rsid w:val="00E430DE"/>
    <w:rsid w:val="00E43398"/>
    <w:rsid w:val="00E433BE"/>
    <w:rsid w:val="00E436CF"/>
    <w:rsid w:val="00E437BC"/>
    <w:rsid w:val="00E43977"/>
    <w:rsid w:val="00E43A49"/>
    <w:rsid w:val="00E43CD5"/>
    <w:rsid w:val="00E4522B"/>
    <w:rsid w:val="00E4588E"/>
    <w:rsid w:val="00E4591C"/>
    <w:rsid w:val="00E4630A"/>
    <w:rsid w:val="00E46901"/>
    <w:rsid w:val="00E469DD"/>
    <w:rsid w:val="00E46C23"/>
    <w:rsid w:val="00E473E7"/>
    <w:rsid w:val="00E47A98"/>
    <w:rsid w:val="00E47C1D"/>
    <w:rsid w:val="00E47D1E"/>
    <w:rsid w:val="00E50111"/>
    <w:rsid w:val="00E50CB1"/>
    <w:rsid w:val="00E513DD"/>
    <w:rsid w:val="00E5145C"/>
    <w:rsid w:val="00E514AA"/>
    <w:rsid w:val="00E5164B"/>
    <w:rsid w:val="00E516A2"/>
    <w:rsid w:val="00E516F2"/>
    <w:rsid w:val="00E51954"/>
    <w:rsid w:val="00E52159"/>
    <w:rsid w:val="00E52360"/>
    <w:rsid w:val="00E52857"/>
    <w:rsid w:val="00E5396F"/>
    <w:rsid w:val="00E53C6F"/>
    <w:rsid w:val="00E542B6"/>
    <w:rsid w:val="00E54971"/>
    <w:rsid w:val="00E549B0"/>
    <w:rsid w:val="00E54CA9"/>
    <w:rsid w:val="00E550C7"/>
    <w:rsid w:val="00E55516"/>
    <w:rsid w:val="00E55F48"/>
    <w:rsid w:val="00E562E6"/>
    <w:rsid w:val="00E56586"/>
    <w:rsid w:val="00E5662B"/>
    <w:rsid w:val="00E5683E"/>
    <w:rsid w:val="00E5721E"/>
    <w:rsid w:val="00E5734B"/>
    <w:rsid w:val="00E57739"/>
    <w:rsid w:val="00E57BBE"/>
    <w:rsid w:val="00E57DCD"/>
    <w:rsid w:val="00E601CC"/>
    <w:rsid w:val="00E605ED"/>
    <w:rsid w:val="00E60608"/>
    <w:rsid w:val="00E60BE7"/>
    <w:rsid w:val="00E60DA7"/>
    <w:rsid w:val="00E60DE1"/>
    <w:rsid w:val="00E60DF1"/>
    <w:rsid w:val="00E61262"/>
    <w:rsid w:val="00E6130D"/>
    <w:rsid w:val="00E614CE"/>
    <w:rsid w:val="00E62095"/>
    <w:rsid w:val="00E620C5"/>
    <w:rsid w:val="00E62139"/>
    <w:rsid w:val="00E6239D"/>
    <w:rsid w:val="00E625D5"/>
    <w:rsid w:val="00E626BE"/>
    <w:rsid w:val="00E62825"/>
    <w:rsid w:val="00E62D73"/>
    <w:rsid w:val="00E62E78"/>
    <w:rsid w:val="00E63879"/>
    <w:rsid w:val="00E63D7A"/>
    <w:rsid w:val="00E63EF1"/>
    <w:rsid w:val="00E63F97"/>
    <w:rsid w:val="00E6422A"/>
    <w:rsid w:val="00E644BF"/>
    <w:rsid w:val="00E6468D"/>
    <w:rsid w:val="00E64788"/>
    <w:rsid w:val="00E64B70"/>
    <w:rsid w:val="00E64D89"/>
    <w:rsid w:val="00E6537D"/>
    <w:rsid w:val="00E65528"/>
    <w:rsid w:val="00E6553D"/>
    <w:rsid w:val="00E65CF0"/>
    <w:rsid w:val="00E65E5B"/>
    <w:rsid w:val="00E65FE0"/>
    <w:rsid w:val="00E66042"/>
    <w:rsid w:val="00E6675F"/>
    <w:rsid w:val="00E66F17"/>
    <w:rsid w:val="00E66F7D"/>
    <w:rsid w:val="00E672F0"/>
    <w:rsid w:val="00E67381"/>
    <w:rsid w:val="00E679FC"/>
    <w:rsid w:val="00E67BA4"/>
    <w:rsid w:val="00E67E4F"/>
    <w:rsid w:val="00E701CF"/>
    <w:rsid w:val="00E7078F"/>
    <w:rsid w:val="00E70A71"/>
    <w:rsid w:val="00E70D3C"/>
    <w:rsid w:val="00E70F61"/>
    <w:rsid w:val="00E712F5"/>
    <w:rsid w:val="00E71D0B"/>
    <w:rsid w:val="00E71ED8"/>
    <w:rsid w:val="00E71FE4"/>
    <w:rsid w:val="00E72054"/>
    <w:rsid w:val="00E7246B"/>
    <w:rsid w:val="00E72863"/>
    <w:rsid w:val="00E72FBA"/>
    <w:rsid w:val="00E7305A"/>
    <w:rsid w:val="00E73094"/>
    <w:rsid w:val="00E73199"/>
    <w:rsid w:val="00E73266"/>
    <w:rsid w:val="00E733F2"/>
    <w:rsid w:val="00E7362F"/>
    <w:rsid w:val="00E739B0"/>
    <w:rsid w:val="00E74013"/>
    <w:rsid w:val="00E741AB"/>
    <w:rsid w:val="00E7433D"/>
    <w:rsid w:val="00E743A9"/>
    <w:rsid w:val="00E74A3E"/>
    <w:rsid w:val="00E74CBF"/>
    <w:rsid w:val="00E74FC7"/>
    <w:rsid w:val="00E75A12"/>
    <w:rsid w:val="00E75FFA"/>
    <w:rsid w:val="00E76018"/>
    <w:rsid w:val="00E764C6"/>
    <w:rsid w:val="00E76F0C"/>
    <w:rsid w:val="00E771D4"/>
    <w:rsid w:val="00E776DD"/>
    <w:rsid w:val="00E77C7D"/>
    <w:rsid w:val="00E77CAE"/>
    <w:rsid w:val="00E77DDD"/>
    <w:rsid w:val="00E8018B"/>
    <w:rsid w:val="00E80430"/>
    <w:rsid w:val="00E8055B"/>
    <w:rsid w:val="00E8065E"/>
    <w:rsid w:val="00E806B4"/>
    <w:rsid w:val="00E807E2"/>
    <w:rsid w:val="00E80EC6"/>
    <w:rsid w:val="00E816AF"/>
    <w:rsid w:val="00E81C5F"/>
    <w:rsid w:val="00E81CA2"/>
    <w:rsid w:val="00E81D89"/>
    <w:rsid w:val="00E81E6A"/>
    <w:rsid w:val="00E81E70"/>
    <w:rsid w:val="00E8224D"/>
    <w:rsid w:val="00E825EC"/>
    <w:rsid w:val="00E829ED"/>
    <w:rsid w:val="00E82B4E"/>
    <w:rsid w:val="00E82FFB"/>
    <w:rsid w:val="00E83286"/>
    <w:rsid w:val="00E832CE"/>
    <w:rsid w:val="00E8372C"/>
    <w:rsid w:val="00E83A82"/>
    <w:rsid w:val="00E83CF0"/>
    <w:rsid w:val="00E83EBA"/>
    <w:rsid w:val="00E84004"/>
    <w:rsid w:val="00E84057"/>
    <w:rsid w:val="00E84123"/>
    <w:rsid w:val="00E84126"/>
    <w:rsid w:val="00E84532"/>
    <w:rsid w:val="00E84542"/>
    <w:rsid w:val="00E84621"/>
    <w:rsid w:val="00E846AF"/>
    <w:rsid w:val="00E85207"/>
    <w:rsid w:val="00E856DD"/>
    <w:rsid w:val="00E85A14"/>
    <w:rsid w:val="00E85D3D"/>
    <w:rsid w:val="00E85FB8"/>
    <w:rsid w:val="00E86189"/>
    <w:rsid w:val="00E864BC"/>
    <w:rsid w:val="00E86837"/>
    <w:rsid w:val="00E86D91"/>
    <w:rsid w:val="00E86F02"/>
    <w:rsid w:val="00E87202"/>
    <w:rsid w:val="00E87347"/>
    <w:rsid w:val="00E87451"/>
    <w:rsid w:val="00E87873"/>
    <w:rsid w:val="00E87B3F"/>
    <w:rsid w:val="00E87FC2"/>
    <w:rsid w:val="00E904D3"/>
    <w:rsid w:val="00E90569"/>
    <w:rsid w:val="00E90582"/>
    <w:rsid w:val="00E90631"/>
    <w:rsid w:val="00E906D4"/>
    <w:rsid w:val="00E906ED"/>
    <w:rsid w:val="00E9072E"/>
    <w:rsid w:val="00E908B6"/>
    <w:rsid w:val="00E910FD"/>
    <w:rsid w:val="00E911F9"/>
    <w:rsid w:val="00E915BF"/>
    <w:rsid w:val="00E9176C"/>
    <w:rsid w:val="00E92011"/>
    <w:rsid w:val="00E920AC"/>
    <w:rsid w:val="00E928B6"/>
    <w:rsid w:val="00E92A42"/>
    <w:rsid w:val="00E92ACF"/>
    <w:rsid w:val="00E92B38"/>
    <w:rsid w:val="00E92BD6"/>
    <w:rsid w:val="00E92DEA"/>
    <w:rsid w:val="00E93029"/>
    <w:rsid w:val="00E9381A"/>
    <w:rsid w:val="00E93A64"/>
    <w:rsid w:val="00E93D98"/>
    <w:rsid w:val="00E93DAE"/>
    <w:rsid w:val="00E9404C"/>
    <w:rsid w:val="00E94EDE"/>
    <w:rsid w:val="00E95021"/>
    <w:rsid w:val="00E95025"/>
    <w:rsid w:val="00E951D6"/>
    <w:rsid w:val="00E95227"/>
    <w:rsid w:val="00E95576"/>
    <w:rsid w:val="00E956E1"/>
    <w:rsid w:val="00E958A6"/>
    <w:rsid w:val="00E9636B"/>
    <w:rsid w:val="00E96576"/>
    <w:rsid w:val="00E96D09"/>
    <w:rsid w:val="00E96FED"/>
    <w:rsid w:val="00E97776"/>
    <w:rsid w:val="00E979FE"/>
    <w:rsid w:val="00EA060B"/>
    <w:rsid w:val="00EA06D2"/>
    <w:rsid w:val="00EA08B3"/>
    <w:rsid w:val="00EA09C8"/>
    <w:rsid w:val="00EA0AC5"/>
    <w:rsid w:val="00EA0F13"/>
    <w:rsid w:val="00EA10DD"/>
    <w:rsid w:val="00EA114B"/>
    <w:rsid w:val="00EA1178"/>
    <w:rsid w:val="00EA1449"/>
    <w:rsid w:val="00EA1822"/>
    <w:rsid w:val="00EA182F"/>
    <w:rsid w:val="00EA193F"/>
    <w:rsid w:val="00EA19E3"/>
    <w:rsid w:val="00EA1BEA"/>
    <w:rsid w:val="00EA1D08"/>
    <w:rsid w:val="00EA211E"/>
    <w:rsid w:val="00EA2415"/>
    <w:rsid w:val="00EA28ED"/>
    <w:rsid w:val="00EA29DF"/>
    <w:rsid w:val="00EA2F62"/>
    <w:rsid w:val="00EA3073"/>
    <w:rsid w:val="00EA30AD"/>
    <w:rsid w:val="00EA3163"/>
    <w:rsid w:val="00EA3433"/>
    <w:rsid w:val="00EA3498"/>
    <w:rsid w:val="00EA38F7"/>
    <w:rsid w:val="00EA397A"/>
    <w:rsid w:val="00EA3F5A"/>
    <w:rsid w:val="00EA411A"/>
    <w:rsid w:val="00EA4C44"/>
    <w:rsid w:val="00EA4D19"/>
    <w:rsid w:val="00EA4F8A"/>
    <w:rsid w:val="00EA57A3"/>
    <w:rsid w:val="00EA5A7F"/>
    <w:rsid w:val="00EA5C9A"/>
    <w:rsid w:val="00EA5DA7"/>
    <w:rsid w:val="00EA5EA0"/>
    <w:rsid w:val="00EA660E"/>
    <w:rsid w:val="00EA6C70"/>
    <w:rsid w:val="00EA7530"/>
    <w:rsid w:val="00EA7BF6"/>
    <w:rsid w:val="00EA7C61"/>
    <w:rsid w:val="00EB0092"/>
    <w:rsid w:val="00EB042B"/>
    <w:rsid w:val="00EB1712"/>
    <w:rsid w:val="00EB1E86"/>
    <w:rsid w:val="00EB218B"/>
    <w:rsid w:val="00EB2307"/>
    <w:rsid w:val="00EB3226"/>
    <w:rsid w:val="00EB3230"/>
    <w:rsid w:val="00EB34DA"/>
    <w:rsid w:val="00EB3564"/>
    <w:rsid w:val="00EB38F4"/>
    <w:rsid w:val="00EB3C9C"/>
    <w:rsid w:val="00EB3DBF"/>
    <w:rsid w:val="00EB3EB1"/>
    <w:rsid w:val="00EB3F8C"/>
    <w:rsid w:val="00EB4036"/>
    <w:rsid w:val="00EB4597"/>
    <w:rsid w:val="00EB4B1A"/>
    <w:rsid w:val="00EB4FFD"/>
    <w:rsid w:val="00EB52AF"/>
    <w:rsid w:val="00EB5537"/>
    <w:rsid w:val="00EB5940"/>
    <w:rsid w:val="00EB5CF4"/>
    <w:rsid w:val="00EB5F11"/>
    <w:rsid w:val="00EB61ED"/>
    <w:rsid w:val="00EB65AC"/>
    <w:rsid w:val="00EB6BC8"/>
    <w:rsid w:val="00EB74D6"/>
    <w:rsid w:val="00EB7608"/>
    <w:rsid w:val="00EB760C"/>
    <w:rsid w:val="00EC07D1"/>
    <w:rsid w:val="00EC08F4"/>
    <w:rsid w:val="00EC0A69"/>
    <w:rsid w:val="00EC0D4A"/>
    <w:rsid w:val="00EC1A00"/>
    <w:rsid w:val="00EC1C96"/>
    <w:rsid w:val="00EC1F13"/>
    <w:rsid w:val="00EC28CC"/>
    <w:rsid w:val="00EC2CE5"/>
    <w:rsid w:val="00EC3021"/>
    <w:rsid w:val="00EC3971"/>
    <w:rsid w:val="00EC39A2"/>
    <w:rsid w:val="00EC4250"/>
    <w:rsid w:val="00EC439F"/>
    <w:rsid w:val="00EC446D"/>
    <w:rsid w:val="00EC47DE"/>
    <w:rsid w:val="00EC483B"/>
    <w:rsid w:val="00EC4911"/>
    <w:rsid w:val="00EC50C9"/>
    <w:rsid w:val="00EC51B4"/>
    <w:rsid w:val="00EC5523"/>
    <w:rsid w:val="00EC563C"/>
    <w:rsid w:val="00EC5C13"/>
    <w:rsid w:val="00EC5C28"/>
    <w:rsid w:val="00EC5EE0"/>
    <w:rsid w:val="00EC621C"/>
    <w:rsid w:val="00EC6270"/>
    <w:rsid w:val="00EC6615"/>
    <w:rsid w:val="00EC686D"/>
    <w:rsid w:val="00EC6A09"/>
    <w:rsid w:val="00EC6AA7"/>
    <w:rsid w:val="00EC6B9F"/>
    <w:rsid w:val="00EC77BC"/>
    <w:rsid w:val="00EC7833"/>
    <w:rsid w:val="00EC7A43"/>
    <w:rsid w:val="00EC7AAB"/>
    <w:rsid w:val="00ED00CE"/>
    <w:rsid w:val="00ED09D9"/>
    <w:rsid w:val="00ED0C6B"/>
    <w:rsid w:val="00ED0EAE"/>
    <w:rsid w:val="00ED0F86"/>
    <w:rsid w:val="00ED1197"/>
    <w:rsid w:val="00ED12C1"/>
    <w:rsid w:val="00ED1D19"/>
    <w:rsid w:val="00ED1FE7"/>
    <w:rsid w:val="00ED23BA"/>
    <w:rsid w:val="00ED2657"/>
    <w:rsid w:val="00ED2A41"/>
    <w:rsid w:val="00ED2B6F"/>
    <w:rsid w:val="00ED2EB8"/>
    <w:rsid w:val="00ED34F6"/>
    <w:rsid w:val="00ED35C0"/>
    <w:rsid w:val="00ED3758"/>
    <w:rsid w:val="00ED3911"/>
    <w:rsid w:val="00ED3DA0"/>
    <w:rsid w:val="00ED3FC6"/>
    <w:rsid w:val="00ED42F0"/>
    <w:rsid w:val="00ED477D"/>
    <w:rsid w:val="00ED47B6"/>
    <w:rsid w:val="00ED4E4B"/>
    <w:rsid w:val="00ED5115"/>
    <w:rsid w:val="00ED5179"/>
    <w:rsid w:val="00ED5589"/>
    <w:rsid w:val="00ED57CE"/>
    <w:rsid w:val="00ED5887"/>
    <w:rsid w:val="00ED5C19"/>
    <w:rsid w:val="00ED5E4E"/>
    <w:rsid w:val="00ED5F50"/>
    <w:rsid w:val="00ED607E"/>
    <w:rsid w:val="00ED6202"/>
    <w:rsid w:val="00ED635F"/>
    <w:rsid w:val="00ED644A"/>
    <w:rsid w:val="00ED657F"/>
    <w:rsid w:val="00ED692C"/>
    <w:rsid w:val="00ED6A0C"/>
    <w:rsid w:val="00ED6D45"/>
    <w:rsid w:val="00ED6FC2"/>
    <w:rsid w:val="00ED72D0"/>
    <w:rsid w:val="00ED744E"/>
    <w:rsid w:val="00ED750B"/>
    <w:rsid w:val="00ED7CF4"/>
    <w:rsid w:val="00ED7D94"/>
    <w:rsid w:val="00ED7F9B"/>
    <w:rsid w:val="00EE081C"/>
    <w:rsid w:val="00EE0BDC"/>
    <w:rsid w:val="00EE0CC9"/>
    <w:rsid w:val="00EE10E5"/>
    <w:rsid w:val="00EE1603"/>
    <w:rsid w:val="00EE1A55"/>
    <w:rsid w:val="00EE2153"/>
    <w:rsid w:val="00EE2D34"/>
    <w:rsid w:val="00EE36B2"/>
    <w:rsid w:val="00EE3A69"/>
    <w:rsid w:val="00EE3D13"/>
    <w:rsid w:val="00EE3D35"/>
    <w:rsid w:val="00EE3EBB"/>
    <w:rsid w:val="00EE4997"/>
    <w:rsid w:val="00EE4AFC"/>
    <w:rsid w:val="00EE510C"/>
    <w:rsid w:val="00EE5D3F"/>
    <w:rsid w:val="00EE61AD"/>
    <w:rsid w:val="00EE6A67"/>
    <w:rsid w:val="00EE6E5F"/>
    <w:rsid w:val="00EE6EF4"/>
    <w:rsid w:val="00EE71D5"/>
    <w:rsid w:val="00EE782E"/>
    <w:rsid w:val="00EE78DF"/>
    <w:rsid w:val="00EE7946"/>
    <w:rsid w:val="00EE7CAB"/>
    <w:rsid w:val="00EF00BE"/>
    <w:rsid w:val="00EF0264"/>
    <w:rsid w:val="00EF0C8E"/>
    <w:rsid w:val="00EF0D1B"/>
    <w:rsid w:val="00EF0D5E"/>
    <w:rsid w:val="00EF0F35"/>
    <w:rsid w:val="00EF110A"/>
    <w:rsid w:val="00EF123C"/>
    <w:rsid w:val="00EF14F8"/>
    <w:rsid w:val="00EF1719"/>
    <w:rsid w:val="00EF1BF6"/>
    <w:rsid w:val="00EF202A"/>
    <w:rsid w:val="00EF3458"/>
    <w:rsid w:val="00EF373E"/>
    <w:rsid w:val="00EF39B4"/>
    <w:rsid w:val="00EF3D3F"/>
    <w:rsid w:val="00EF3F56"/>
    <w:rsid w:val="00EF430B"/>
    <w:rsid w:val="00EF460B"/>
    <w:rsid w:val="00EF563F"/>
    <w:rsid w:val="00EF5823"/>
    <w:rsid w:val="00EF5A99"/>
    <w:rsid w:val="00EF6341"/>
    <w:rsid w:val="00EF6562"/>
    <w:rsid w:val="00EF682B"/>
    <w:rsid w:val="00EF689E"/>
    <w:rsid w:val="00EF692B"/>
    <w:rsid w:val="00EF6CB0"/>
    <w:rsid w:val="00EF76B4"/>
    <w:rsid w:val="00EF7A5F"/>
    <w:rsid w:val="00F004EB"/>
    <w:rsid w:val="00F00518"/>
    <w:rsid w:val="00F0052E"/>
    <w:rsid w:val="00F0072E"/>
    <w:rsid w:val="00F009B0"/>
    <w:rsid w:val="00F01211"/>
    <w:rsid w:val="00F016CC"/>
    <w:rsid w:val="00F018EC"/>
    <w:rsid w:val="00F01E57"/>
    <w:rsid w:val="00F01F96"/>
    <w:rsid w:val="00F0207E"/>
    <w:rsid w:val="00F028E1"/>
    <w:rsid w:val="00F02C33"/>
    <w:rsid w:val="00F02D86"/>
    <w:rsid w:val="00F03856"/>
    <w:rsid w:val="00F038E2"/>
    <w:rsid w:val="00F038F7"/>
    <w:rsid w:val="00F04172"/>
    <w:rsid w:val="00F041AE"/>
    <w:rsid w:val="00F041BD"/>
    <w:rsid w:val="00F04535"/>
    <w:rsid w:val="00F048BD"/>
    <w:rsid w:val="00F04C25"/>
    <w:rsid w:val="00F04D17"/>
    <w:rsid w:val="00F056C8"/>
    <w:rsid w:val="00F05A31"/>
    <w:rsid w:val="00F05BA6"/>
    <w:rsid w:val="00F05C62"/>
    <w:rsid w:val="00F05EE8"/>
    <w:rsid w:val="00F06508"/>
    <w:rsid w:val="00F065AE"/>
    <w:rsid w:val="00F0669A"/>
    <w:rsid w:val="00F0684C"/>
    <w:rsid w:val="00F068E6"/>
    <w:rsid w:val="00F07532"/>
    <w:rsid w:val="00F07639"/>
    <w:rsid w:val="00F076EE"/>
    <w:rsid w:val="00F078A2"/>
    <w:rsid w:val="00F078CD"/>
    <w:rsid w:val="00F07A4A"/>
    <w:rsid w:val="00F07ADB"/>
    <w:rsid w:val="00F10225"/>
    <w:rsid w:val="00F1023C"/>
    <w:rsid w:val="00F106FC"/>
    <w:rsid w:val="00F10954"/>
    <w:rsid w:val="00F10C9A"/>
    <w:rsid w:val="00F11097"/>
    <w:rsid w:val="00F11189"/>
    <w:rsid w:val="00F11349"/>
    <w:rsid w:val="00F11691"/>
    <w:rsid w:val="00F11738"/>
    <w:rsid w:val="00F11892"/>
    <w:rsid w:val="00F11CCD"/>
    <w:rsid w:val="00F123DA"/>
    <w:rsid w:val="00F124C4"/>
    <w:rsid w:val="00F128E3"/>
    <w:rsid w:val="00F12D44"/>
    <w:rsid w:val="00F12FE6"/>
    <w:rsid w:val="00F1306F"/>
    <w:rsid w:val="00F13416"/>
    <w:rsid w:val="00F13590"/>
    <w:rsid w:val="00F13B6C"/>
    <w:rsid w:val="00F13C93"/>
    <w:rsid w:val="00F13EF6"/>
    <w:rsid w:val="00F13F1F"/>
    <w:rsid w:val="00F14412"/>
    <w:rsid w:val="00F14445"/>
    <w:rsid w:val="00F1473E"/>
    <w:rsid w:val="00F15553"/>
    <w:rsid w:val="00F15559"/>
    <w:rsid w:val="00F15719"/>
    <w:rsid w:val="00F159B8"/>
    <w:rsid w:val="00F15B3A"/>
    <w:rsid w:val="00F16146"/>
    <w:rsid w:val="00F16698"/>
    <w:rsid w:val="00F169D7"/>
    <w:rsid w:val="00F1719C"/>
    <w:rsid w:val="00F1756F"/>
    <w:rsid w:val="00F204AA"/>
    <w:rsid w:val="00F20766"/>
    <w:rsid w:val="00F20DF0"/>
    <w:rsid w:val="00F210A1"/>
    <w:rsid w:val="00F21378"/>
    <w:rsid w:val="00F21940"/>
    <w:rsid w:val="00F21A36"/>
    <w:rsid w:val="00F21E4C"/>
    <w:rsid w:val="00F21F1B"/>
    <w:rsid w:val="00F21F5F"/>
    <w:rsid w:val="00F2284B"/>
    <w:rsid w:val="00F22851"/>
    <w:rsid w:val="00F229EB"/>
    <w:rsid w:val="00F233FC"/>
    <w:rsid w:val="00F23E78"/>
    <w:rsid w:val="00F23EA0"/>
    <w:rsid w:val="00F24087"/>
    <w:rsid w:val="00F24333"/>
    <w:rsid w:val="00F247C5"/>
    <w:rsid w:val="00F248B9"/>
    <w:rsid w:val="00F24944"/>
    <w:rsid w:val="00F249D5"/>
    <w:rsid w:val="00F24C06"/>
    <w:rsid w:val="00F24DDE"/>
    <w:rsid w:val="00F25298"/>
    <w:rsid w:val="00F25587"/>
    <w:rsid w:val="00F25616"/>
    <w:rsid w:val="00F25B71"/>
    <w:rsid w:val="00F26603"/>
    <w:rsid w:val="00F267DB"/>
    <w:rsid w:val="00F269A3"/>
    <w:rsid w:val="00F26A06"/>
    <w:rsid w:val="00F26A2D"/>
    <w:rsid w:val="00F271BB"/>
    <w:rsid w:val="00F272C0"/>
    <w:rsid w:val="00F27780"/>
    <w:rsid w:val="00F277A6"/>
    <w:rsid w:val="00F27A37"/>
    <w:rsid w:val="00F27A3F"/>
    <w:rsid w:val="00F27AB5"/>
    <w:rsid w:val="00F301CC"/>
    <w:rsid w:val="00F303A1"/>
    <w:rsid w:val="00F304DF"/>
    <w:rsid w:val="00F304EA"/>
    <w:rsid w:val="00F30591"/>
    <w:rsid w:val="00F30F65"/>
    <w:rsid w:val="00F3114A"/>
    <w:rsid w:val="00F311AF"/>
    <w:rsid w:val="00F3127A"/>
    <w:rsid w:val="00F31A5B"/>
    <w:rsid w:val="00F31C91"/>
    <w:rsid w:val="00F31D19"/>
    <w:rsid w:val="00F3204F"/>
    <w:rsid w:val="00F32383"/>
    <w:rsid w:val="00F326FA"/>
    <w:rsid w:val="00F327AA"/>
    <w:rsid w:val="00F328BC"/>
    <w:rsid w:val="00F32C1C"/>
    <w:rsid w:val="00F3304D"/>
    <w:rsid w:val="00F331B8"/>
    <w:rsid w:val="00F331DA"/>
    <w:rsid w:val="00F33227"/>
    <w:rsid w:val="00F334DE"/>
    <w:rsid w:val="00F33D77"/>
    <w:rsid w:val="00F33DEA"/>
    <w:rsid w:val="00F33E12"/>
    <w:rsid w:val="00F33E93"/>
    <w:rsid w:val="00F34095"/>
    <w:rsid w:val="00F34516"/>
    <w:rsid w:val="00F3465B"/>
    <w:rsid w:val="00F34A54"/>
    <w:rsid w:val="00F34EAC"/>
    <w:rsid w:val="00F34FBB"/>
    <w:rsid w:val="00F3515F"/>
    <w:rsid w:val="00F3523F"/>
    <w:rsid w:val="00F35840"/>
    <w:rsid w:val="00F3585E"/>
    <w:rsid w:val="00F35D9B"/>
    <w:rsid w:val="00F35FDF"/>
    <w:rsid w:val="00F36307"/>
    <w:rsid w:val="00F368D7"/>
    <w:rsid w:val="00F36C78"/>
    <w:rsid w:val="00F375AE"/>
    <w:rsid w:val="00F40403"/>
    <w:rsid w:val="00F40642"/>
    <w:rsid w:val="00F40AB4"/>
    <w:rsid w:val="00F40F1E"/>
    <w:rsid w:val="00F41112"/>
    <w:rsid w:val="00F411B4"/>
    <w:rsid w:val="00F41594"/>
    <w:rsid w:val="00F4185B"/>
    <w:rsid w:val="00F418D3"/>
    <w:rsid w:val="00F42107"/>
    <w:rsid w:val="00F427B6"/>
    <w:rsid w:val="00F42A49"/>
    <w:rsid w:val="00F42A7A"/>
    <w:rsid w:val="00F42DE6"/>
    <w:rsid w:val="00F42EFD"/>
    <w:rsid w:val="00F43039"/>
    <w:rsid w:val="00F440C9"/>
    <w:rsid w:val="00F440EE"/>
    <w:rsid w:val="00F44818"/>
    <w:rsid w:val="00F451F3"/>
    <w:rsid w:val="00F4541A"/>
    <w:rsid w:val="00F45995"/>
    <w:rsid w:val="00F45C9E"/>
    <w:rsid w:val="00F45CA1"/>
    <w:rsid w:val="00F45E2D"/>
    <w:rsid w:val="00F46229"/>
    <w:rsid w:val="00F46526"/>
    <w:rsid w:val="00F46DB0"/>
    <w:rsid w:val="00F47012"/>
    <w:rsid w:val="00F47151"/>
    <w:rsid w:val="00F47307"/>
    <w:rsid w:val="00F4763B"/>
    <w:rsid w:val="00F47BB9"/>
    <w:rsid w:val="00F47E7E"/>
    <w:rsid w:val="00F501F3"/>
    <w:rsid w:val="00F5023D"/>
    <w:rsid w:val="00F50C6C"/>
    <w:rsid w:val="00F50F92"/>
    <w:rsid w:val="00F51056"/>
    <w:rsid w:val="00F51676"/>
    <w:rsid w:val="00F52634"/>
    <w:rsid w:val="00F52A74"/>
    <w:rsid w:val="00F52E42"/>
    <w:rsid w:val="00F531E0"/>
    <w:rsid w:val="00F534CD"/>
    <w:rsid w:val="00F534E4"/>
    <w:rsid w:val="00F536DF"/>
    <w:rsid w:val="00F53818"/>
    <w:rsid w:val="00F538E5"/>
    <w:rsid w:val="00F53D55"/>
    <w:rsid w:val="00F53F43"/>
    <w:rsid w:val="00F54141"/>
    <w:rsid w:val="00F54144"/>
    <w:rsid w:val="00F54320"/>
    <w:rsid w:val="00F546D3"/>
    <w:rsid w:val="00F54A8D"/>
    <w:rsid w:val="00F54ACF"/>
    <w:rsid w:val="00F54CC5"/>
    <w:rsid w:val="00F54D7B"/>
    <w:rsid w:val="00F55384"/>
    <w:rsid w:val="00F5575A"/>
    <w:rsid w:val="00F5592B"/>
    <w:rsid w:val="00F55E20"/>
    <w:rsid w:val="00F560C2"/>
    <w:rsid w:val="00F560F9"/>
    <w:rsid w:val="00F56360"/>
    <w:rsid w:val="00F568C1"/>
    <w:rsid w:val="00F569C8"/>
    <w:rsid w:val="00F56C33"/>
    <w:rsid w:val="00F56DE0"/>
    <w:rsid w:val="00F56FD2"/>
    <w:rsid w:val="00F57133"/>
    <w:rsid w:val="00F5713F"/>
    <w:rsid w:val="00F5717F"/>
    <w:rsid w:val="00F5721C"/>
    <w:rsid w:val="00F572A5"/>
    <w:rsid w:val="00F57385"/>
    <w:rsid w:val="00F57742"/>
    <w:rsid w:val="00F57931"/>
    <w:rsid w:val="00F60202"/>
    <w:rsid w:val="00F6041D"/>
    <w:rsid w:val="00F60818"/>
    <w:rsid w:val="00F60889"/>
    <w:rsid w:val="00F608AF"/>
    <w:rsid w:val="00F6092F"/>
    <w:rsid w:val="00F60AB8"/>
    <w:rsid w:val="00F60BCE"/>
    <w:rsid w:val="00F6141B"/>
    <w:rsid w:val="00F6158A"/>
    <w:rsid w:val="00F618F0"/>
    <w:rsid w:val="00F619F6"/>
    <w:rsid w:val="00F61ADE"/>
    <w:rsid w:val="00F62154"/>
    <w:rsid w:val="00F62FAC"/>
    <w:rsid w:val="00F630AA"/>
    <w:rsid w:val="00F63BBF"/>
    <w:rsid w:val="00F63E68"/>
    <w:rsid w:val="00F63EC8"/>
    <w:rsid w:val="00F642E4"/>
    <w:rsid w:val="00F64320"/>
    <w:rsid w:val="00F643DD"/>
    <w:rsid w:val="00F6440A"/>
    <w:rsid w:val="00F64AC8"/>
    <w:rsid w:val="00F64BF3"/>
    <w:rsid w:val="00F64D45"/>
    <w:rsid w:val="00F64D52"/>
    <w:rsid w:val="00F64E8E"/>
    <w:rsid w:val="00F64F51"/>
    <w:rsid w:val="00F6508D"/>
    <w:rsid w:val="00F652DA"/>
    <w:rsid w:val="00F65345"/>
    <w:rsid w:val="00F655CD"/>
    <w:rsid w:val="00F658E4"/>
    <w:rsid w:val="00F65936"/>
    <w:rsid w:val="00F65C86"/>
    <w:rsid w:val="00F66384"/>
    <w:rsid w:val="00F663C4"/>
    <w:rsid w:val="00F6658B"/>
    <w:rsid w:val="00F6666A"/>
    <w:rsid w:val="00F667EF"/>
    <w:rsid w:val="00F67155"/>
    <w:rsid w:val="00F672D7"/>
    <w:rsid w:val="00F674E3"/>
    <w:rsid w:val="00F67B01"/>
    <w:rsid w:val="00F67C84"/>
    <w:rsid w:val="00F700B6"/>
    <w:rsid w:val="00F7012D"/>
    <w:rsid w:val="00F70288"/>
    <w:rsid w:val="00F7061C"/>
    <w:rsid w:val="00F70890"/>
    <w:rsid w:val="00F70FA4"/>
    <w:rsid w:val="00F7215C"/>
    <w:rsid w:val="00F7258B"/>
    <w:rsid w:val="00F72873"/>
    <w:rsid w:val="00F72A89"/>
    <w:rsid w:val="00F72CD7"/>
    <w:rsid w:val="00F72DC1"/>
    <w:rsid w:val="00F731FF"/>
    <w:rsid w:val="00F733F4"/>
    <w:rsid w:val="00F73B13"/>
    <w:rsid w:val="00F73E79"/>
    <w:rsid w:val="00F73F66"/>
    <w:rsid w:val="00F74361"/>
    <w:rsid w:val="00F7456A"/>
    <w:rsid w:val="00F74CA7"/>
    <w:rsid w:val="00F74D16"/>
    <w:rsid w:val="00F74E3B"/>
    <w:rsid w:val="00F751BE"/>
    <w:rsid w:val="00F75210"/>
    <w:rsid w:val="00F75223"/>
    <w:rsid w:val="00F75C9A"/>
    <w:rsid w:val="00F75E2C"/>
    <w:rsid w:val="00F760EE"/>
    <w:rsid w:val="00F76223"/>
    <w:rsid w:val="00F76B07"/>
    <w:rsid w:val="00F77161"/>
    <w:rsid w:val="00F77596"/>
    <w:rsid w:val="00F7763B"/>
    <w:rsid w:val="00F77896"/>
    <w:rsid w:val="00F77BB3"/>
    <w:rsid w:val="00F77E65"/>
    <w:rsid w:val="00F800B0"/>
    <w:rsid w:val="00F80204"/>
    <w:rsid w:val="00F806F1"/>
    <w:rsid w:val="00F8075E"/>
    <w:rsid w:val="00F80770"/>
    <w:rsid w:val="00F8097E"/>
    <w:rsid w:val="00F8149A"/>
    <w:rsid w:val="00F816B7"/>
    <w:rsid w:val="00F8178C"/>
    <w:rsid w:val="00F8180C"/>
    <w:rsid w:val="00F81B3D"/>
    <w:rsid w:val="00F81C1E"/>
    <w:rsid w:val="00F81E14"/>
    <w:rsid w:val="00F8291D"/>
    <w:rsid w:val="00F82AC3"/>
    <w:rsid w:val="00F83203"/>
    <w:rsid w:val="00F83437"/>
    <w:rsid w:val="00F836D5"/>
    <w:rsid w:val="00F83C6E"/>
    <w:rsid w:val="00F83DA8"/>
    <w:rsid w:val="00F83F67"/>
    <w:rsid w:val="00F84461"/>
    <w:rsid w:val="00F85101"/>
    <w:rsid w:val="00F851C4"/>
    <w:rsid w:val="00F85292"/>
    <w:rsid w:val="00F85475"/>
    <w:rsid w:val="00F858E0"/>
    <w:rsid w:val="00F85AA4"/>
    <w:rsid w:val="00F85BE9"/>
    <w:rsid w:val="00F85C65"/>
    <w:rsid w:val="00F864E7"/>
    <w:rsid w:val="00F8670F"/>
    <w:rsid w:val="00F86963"/>
    <w:rsid w:val="00F87086"/>
    <w:rsid w:val="00F90134"/>
    <w:rsid w:val="00F907C7"/>
    <w:rsid w:val="00F90BDF"/>
    <w:rsid w:val="00F9198D"/>
    <w:rsid w:val="00F91A19"/>
    <w:rsid w:val="00F91B15"/>
    <w:rsid w:val="00F91B7E"/>
    <w:rsid w:val="00F91D00"/>
    <w:rsid w:val="00F91F7D"/>
    <w:rsid w:val="00F92016"/>
    <w:rsid w:val="00F925B4"/>
    <w:rsid w:val="00F925F6"/>
    <w:rsid w:val="00F9362B"/>
    <w:rsid w:val="00F93696"/>
    <w:rsid w:val="00F93761"/>
    <w:rsid w:val="00F93AA3"/>
    <w:rsid w:val="00F93B13"/>
    <w:rsid w:val="00F94191"/>
    <w:rsid w:val="00F9443B"/>
    <w:rsid w:val="00F94CA5"/>
    <w:rsid w:val="00F94F7A"/>
    <w:rsid w:val="00F9515A"/>
    <w:rsid w:val="00F95207"/>
    <w:rsid w:val="00F952C5"/>
    <w:rsid w:val="00F95372"/>
    <w:rsid w:val="00F953FE"/>
    <w:rsid w:val="00F95C56"/>
    <w:rsid w:val="00F9606C"/>
    <w:rsid w:val="00F96319"/>
    <w:rsid w:val="00F96AB2"/>
    <w:rsid w:val="00F97540"/>
    <w:rsid w:val="00F9777B"/>
    <w:rsid w:val="00F979B0"/>
    <w:rsid w:val="00F97FB0"/>
    <w:rsid w:val="00FA06E4"/>
    <w:rsid w:val="00FA0B86"/>
    <w:rsid w:val="00FA0BCC"/>
    <w:rsid w:val="00FA1070"/>
    <w:rsid w:val="00FA1330"/>
    <w:rsid w:val="00FA164F"/>
    <w:rsid w:val="00FA165E"/>
    <w:rsid w:val="00FA1ACB"/>
    <w:rsid w:val="00FA1BB5"/>
    <w:rsid w:val="00FA1FDF"/>
    <w:rsid w:val="00FA21F4"/>
    <w:rsid w:val="00FA2526"/>
    <w:rsid w:val="00FA2881"/>
    <w:rsid w:val="00FA2F3A"/>
    <w:rsid w:val="00FA304B"/>
    <w:rsid w:val="00FA3214"/>
    <w:rsid w:val="00FA397C"/>
    <w:rsid w:val="00FA3B35"/>
    <w:rsid w:val="00FA3D5B"/>
    <w:rsid w:val="00FA4C7D"/>
    <w:rsid w:val="00FA4E97"/>
    <w:rsid w:val="00FA4ED6"/>
    <w:rsid w:val="00FA4FD7"/>
    <w:rsid w:val="00FA5750"/>
    <w:rsid w:val="00FA5874"/>
    <w:rsid w:val="00FA5FFF"/>
    <w:rsid w:val="00FA6476"/>
    <w:rsid w:val="00FA65A3"/>
    <w:rsid w:val="00FA6A95"/>
    <w:rsid w:val="00FA6AE5"/>
    <w:rsid w:val="00FA6E13"/>
    <w:rsid w:val="00FA70CC"/>
    <w:rsid w:val="00FA7277"/>
    <w:rsid w:val="00FA7316"/>
    <w:rsid w:val="00FA7339"/>
    <w:rsid w:val="00FA77D4"/>
    <w:rsid w:val="00FA798A"/>
    <w:rsid w:val="00FA7E20"/>
    <w:rsid w:val="00FB0FF2"/>
    <w:rsid w:val="00FB10DA"/>
    <w:rsid w:val="00FB17AF"/>
    <w:rsid w:val="00FB18B5"/>
    <w:rsid w:val="00FB18B6"/>
    <w:rsid w:val="00FB197F"/>
    <w:rsid w:val="00FB1BE5"/>
    <w:rsid w:val="00FB2360"/>
    <w:rsid w:val="00FB23DD"/>
    <w:rsid w:val="00FB2830"/>
    <w:rsid w:val="00FB2F50"/>
    <w:rsid w:val="00FB312F"/>
    <w:rsid w:val="00FB35C3"/>
    <w:rsid w:val="00FB3833"/>
    <w:rsid w:val="00FB3EAE"/>
    <w:rsid w:val="00FB409D"/>
    <w:rsid w:val="00FB4272"/>
    <w:rsid w:val="00FB546C"/>
    <w:rsid w:val="00FB5548"/>
    <w:rsid w:val="00FB580C"/>
    <w:rsid w:val="00FB584F"/>
    <w:rsid w:val="00FB5D61"/>
    <w:rsid w:val="00FB6343"/>
    <w:rsid w:val="00FB6480"/>
    <w:rsid w:val="00FB6A75"/>
    <w:rsid w:val="00FB6BF7"/>
    <w:rsid w:val="00FB746B"/>
    <w:rsid w:val="00FB74A0"/>
    <w:rsid w:val="00FB7D96"/>
    <w:rsid w:val="00FB7ED1"/>
    <w:rsid w:val="00FC0142"/>
    <w:rsid w:val="00FC03A1"/>
    <w:rsid w:val="00FC0623"/>
    <w:rsid w:val="00FC113C"/>
    <w:rsid w:val="00FC1220"/>
    <w:rsid w:val="00FC146B"/>
    <w:rsid w:val="00FC1CFB"/>
    <w:rsid w:val="00FC1D06"/>
    <w:rsid w:val="00FC1F16"/>
    <w:rsid w:val="00FC1FB3"/>
    <w:rsid w:val="00FC2501"/>
    <w:rsid w:val="00FC2634"/>
    <w:rsid w:val="00FC2855"/>
    <w:rsid w:val="00FC2977"/>
    <w:rsid w:val="00FC317B"/>
    <w:rsid w:val="00FC3AED"/>
    <w:rsid w:val="00FC3AF0"/>
    <w:rsid w:val="00FC3C61"/>
    <w:rsid w:val="00FC3C67"/>
    <w:rsid w:val="00FC3CCA"/>
    <w:rsid w:val="00FC42C3"/>
    <w:rsid w:val="00FC46CA"/>
    <w:rsid w:val="00FC47DE"/>
    <w:rsid w:val="00FC48B4"/>
    <w:rsid w:val="00FC4A9E"/>
    <w:rsid w:val="00FC4DDB"/>
    <w:rsid w:val="00FC51A3"/>
    <w:rsid w:val="00FC5353"/>
    <w:rsid w:val="00FC539A"/>
    <w:rsid w:val="00FC580F"/>
    <w:rsid w:val="00FC5DF3"/>
    <w:rsid w:val="00FC5F6D"/>
    <w:rsid w:val="00FC6457"/>
    <w:rsid w:val="00FC66C1"/>
    <w:rsid w:val="00FC6703"/>
    <w:rsid w:val="00FC6BA8"/>
    <w:rsid w:val="00FC7248"/>
    <w:rsid w:val="00FC7915"/>
    <w:rsid w:val="00FD003B"/>
    <w:rsid w:val="00FD0A78"/>
    <w:rsid w:val="00FD0F80"/>
    <w:rsid w:val="00FD0FC9"/>
    <w:rsid w:val="00FD1149"/>
    <w:rsid w:val="00FD19A1"/>
    <w:rsid w:val="00FD1E73"/>
    <w:rsid w:val="00FD2043"/>
    <w:rsid w:val="00FD20F4"/>
    <w:rsid w:val="00FD245D"/>
    <w:rsid w:val="00FD296C"/>
    <w:rsid w:val="00FD2A36"/>
    <w:rsid w:val="00FD2EC7"/>
    <w:rsid w:val="00FD2F90"/>
    <w:rsid w:val="00FD315A"/>
    <w:rsid w:val="00FD31A5"/>
    <w:rsid w:val="00FD3281"/>
    <w:rsid w:val="00FD3406"/>
    <w:rsid w:val="00FD3499"/>
    <w:rsid w:val="00FD370A"/>
    <w:rsid w:val="00FD376D"/>
    <w:rsid w:val="00FD3B75"/>
    <w:rsid w:val="00FD3BEE"/>
    <w:rsid w:val="00FD3D3D"/>
    <w:rsid w:val="00FD4795"/>
    <w:rsid w:val="00FD49B4"/>
    <w:rsid w:val="00FD4B84"/>
    <w:rsid w:val="00FD5247"/>
    <w:rsid w:val="00FD5368"/>
    <w:rsid w:val="00FD5F8B"/>
    <w:rsid w:val="00FD61E3"/>
    <w:rsid w:val="00FD656A"/>
    <w:rsid w:val="00FD6751"/>
    <w:rsid w:val="00FD68BC"/>
    <w:rsid w:val="00FD6D64"/>
    <w:rsid w:val="00FD6ED1"/>
    <w:rsid w:val="00FD701C"/>
    <w:rsid w:val="00FD73A7"/>
    <w:rsid w:val="00FD76D9"/>
    <w:rsid w:val="00FD78CB"/>
    <w:rsid w:val="00FD7DCF"/>
    <w:rsid w:val="00FD7F1A"/>
    <w:rsid w:val="00FE00DF"/>
    <w:rsid w:val="00FE01E9"/>
    <w:rsid w:val="00FE0888"/>
    <w:rsid w:val="00FE0AF7"/>
    <w:rsid w:val="00FE0C4E"/>
    <w:rsid w:val="00FE1448"/>
    <w:rsid w:val="00FE1B15"/>
    <w:rsid w:val="00FE22B4"/>
    <w:rsid w:val="00FE22B8"/>
    <w:rsid w:val="00FE2DD8"/>
    <w:rsid w:val="00FE31A3"/>
    <w:rsid w:val="00FE31B9"/>
    <w:rsid w:val="00FE3716"/>
    <w:rsid w:val="00FE3749"/>
    <w:rsid w:val="00FE37FF"/>
    <w:rsid w:val="00FE389E"/>
    <w:rsid w:val="00FE3DEF"/>
    <w:rsid w:val="00FE449C"/>
    <w:rsid w:val="00FE4949"/>
    <w:rsid w:val="00FE4B78"/>
    <w:rsid w:val="00FE4B9D"/>
    <w:rsid w:val="00FE55DF"/>
    <w:rsid w:val="00FE5641"/>
    <w:rsid w:val="00FE5A58"/>
    <w:rsid w:val="00FE5CAA"/>
    <w:rsid w:val="00FE6530"/>
    <w:rsid w:val="00FE6915"/>
    <w:rsid w:val="00FE6C7C"/>
    <w:rsid w:val="00FE6E29"/>
    <w:rsid w:val="00FE72AE"/>
    <w:rsid w:val="00FE7BC4"/>
    <w:rsid w:val="00FF00DD"/>
    <w:rsid w:val="00FF0A09"/>
    <w:rsid w:val="00FF0BE3"/>
    <w:rsid w:val="00FF0BF3"/>
    <w:rsid w:val="00FF11C6"/>
    <w:rsid w:val="00FF1384"/>
    <w:rsid w:val="00FF191F"/>
    <w:rsid w:val="00FF1B34"/>
    <w:rsid w:val="00FF20C2"/>
    <w:rsid w:val="00FF2495"/>
    <w:rsid w:val="00FF2AC3"/>
    <w:rsid w:val="00FF2B2E"/>
    <w:rsid w:val="00FF2EC4"/>
    <w:rsid w:val="00FF3625"/>
    <w:rsid w:val="00FF36AA"/>
    <w:rsid w:val="00FF3D9F"/>
    <w:rsid w:val="00FF4055"/>
    <w:rsid w:val="00FF4786"/>
    <w:rsid w:val="00FF4978"/>
    <w:rsid w:val="00FF4BA5"/>
    <w:rsid w:val="00FF4D59"/>
    <w:rsid w:val="00FF5169"/>
    <w:rsid w:val="00FF5328"/>
    <w:rsid w:val="00FF5399"/>
    <w:rsid w:val="00FF586A"/>
    <w:rsid w:val="00FF58A7"/>
    <w:rsid w:val="00FF5A37"/>
    <w:rsid w:val="00FF66C9"/>
    <w:rsid w:val="00FF6A50"/>
    <w:rsid w:val="00FF6CEC"/>
    <w:rsid w:val="00FF6D0F"/>
    <w:rsid w:val="00FF74EF"/>
    <w:rsid w:val="00FF75FD"/>
    <w:rsid w:val="00FF7627"/>
    <w:rsid w:val="00FF76B5"/>
    <w:rsid w:val="00FF77F8"/>
    <w:rsid w:val="00FF786F"/>
    <w:rsid w:val="011AC006"/>
    <w:rsid w:val="020462E8"/>
    <w:rsid w:val="02F9C81E"/>
    <w:rsid w:val="02FA3D12"/>
    <w:rsid w:val="03FB3E20"/>
    <w:rsid w:val="046E43A1"/>
    <w:rsid w:val="059DD365"/>
    <w:rsid w:val="06869428"/>
    <w:rsid w:val="07DFDE8A"/>
    <w:rsid w:val="08B54542"/>
    <w:rsid w:val="09DB4399"/>
    <w:rsid w:val="0A6AB823"/>
    <w:rsid w:val="0B1ADF7D"/>
    <w:rsid w:val="0BF22827"/>
    <w:rsid w:val="0DC1BA7E"/>
    <w:rsid w:val="0F5F7DE9"/>
    <w:rsid w:val="0F784252"/>
    <w:rsid w:val="0FB95C5F"/>
    <w:rsid w:val="0FC38567"/>
    <w:rsid w:val="10320083"/>
    <w:rsid w:val="107F8FF3"/>
    <w:rsid w:val="10A3E4FF"/>
    <w:rsid w:val="1205255A"/>
    <w:rsid w:val="12A88453"/>
    <w:rsid w:val="132601CF"/>
    <w:rsid w:val="137EF030"/>
    <w:rsid w:val="14D36CAA"/>
    <w:rsid w:val="14DCA66C"/>
    <w:rsid w:val="14FE6F52"/>
    <w:rsid w:val="150E123E"/>
    <w:rsid w:val="15DA36F8"/>
    <w:rsid w:val="1609F381"/>
    <w:rsid w:val="1905BA73"/>
    <w:rsid w:val="19DAE54C"/>
    <w:rsid w:val="1CD5A6DF"/>
    <w:rsid w:val="1DA73936"/>
    <w:rsid w:val="1E5930CC"/>
    <w:rsid w:val="1E6C8C76"/>
    <w:rsid w:val="1E921255"/>
    <w:rsid w:val="1FECF66A"/>
    <w:rsid w:val="207D7B57"/>
    <w:rsid w:val="20E952ED"/>
    <w:rsid w:val="21DA8DAC"/>
    <w:rsid w:val="22DE8046"/>
    <w:rsid w:val="23AADF51"/>
    <w:rsid w:val="2422237B"/>
    <w:rsid w:val="2533049C"/>
    <w:rsid w:val="256DAEE5"/>
    <w:rsid w:val="258CE37B"/>
    <w:rsid w:val="26DA5F8B"/>
    <w:rsid w:val="27CDA9FD"/>
    <w:rsid w:val="27DB1C27"/>
    <w:rsid w:val="291E4FFE"/>
    <w:rsid w:val="29BA934F"/>
    <w:rsid w:val="2A0372BE"/>
    <w:rsid w:val="2B188548"/>
    <w:rsid w:val="2B83F557"/>
    <w:rsid w:val="2D8EC932"/>
    <w:rsid w:val="2DAD99A7"/>
    <w:rsid w:val="2F457E7F"/>
    <w:rsid w:val="2F951DF9"/>
    <w:rsid w:val="3035F0BA"/>
    <w:rsid w:val="30BAF315"/>
    <w:rsid w:val="30BEA734"/>
    <w:rsid w:val="32A6F278"/>
    <w:rsid w:val="332F069D"/>
    <w:rsid w:val="33341B13"/>
    <w:rsid w:val="35240D90"/>
    <w:rsid w:val="3638E168"/>
    <w:rsid w:val="365ED5F4"/>
    <w:rsid w:val="36837A9E"/>
    <w:rsid w:val="370A007C"/>
    <w:rsid w:val="37525974"/>
    <w:rsid w:val="3867EFAE"/>
    <w:rsid w:val="38C8E2A7"/>
    <w:rsid w:val="39026D96"/>
    <w:rsid w:val="3A04D564"/>
    <w:rsid w:val="3AD20C17"/>
    <w:rsid w:val="3B6DCF74"/>
    <w:rsid w:val="3BAB332F"/>
    <w:rsid w:val="3BE1B0CC"/>
    <w:rsid w:val="3C60FD4D"/>
    <w:rsid w:val="3C9B92F2"/>
    <w:rsid w:val="3D293B04"/>
    <w:rsid w:val="3E1F0AF1"/>
    <w:rsid w:val="3F842420"/>
    <w:rsid w:val="3FEF25A6"/>
    <w:rsid w:val="41EEA9DA"/>
    <w:rsid w:val="44041985"/>
    <w:rsid w:val="444CA4AF"/>
    <w:rsid w:val="4474CF85"/>
    <w:rsid w:val="45B684EB"/>
    <w:rsid w:val="46EAF2B4"/>
    <w:rsid w:val="4730D760"/>
    <w:rsid w:val="47D8C9BE"/>
    <w:rsid w:val="47E47DEB"/>
    <w:rsid w:val="4982C80A"/>
    <w:rsid w:val="4A0FF77B"/>
    <w:rsid w:val="4B516A71"/>
    <w:rsid w:val="4C59B782"/>
    <w:rsid w:val="4DB1607F"/>
    <w:rsid w:val="4E7CC0B7"/>
    <w:rsid w:val="4EBAADF4"/>
    <w:rsid w:val="4F20442B"/>
    <w:rsid w:val="4F4C4878"/>
    <w:rsid w:val="4F5A1D8F"/>
    <w:rsid w:val="4F6336FA"/>
    <w:rsid w:val="4FA8AF37"/>
    <w:rsid w:val="4FFB3E10"/>
    <w:rsid w:val="5074DB29"/>
    <w:rsid w:val="513CDECD"/>
    <w:rsid w:val="51D9D6D0"/>
    <w:rsid w:val="524429EE"/>
    <w:rsid w:val="5346C5A7"/>
    <w:rsid w:val="53A3F190"/>
    <w:rsid w:val="552D220E"/>
    <w:rsid w:val="558233EC"/>
    <w:rsid w:val="55CA27F0"/>
    <w:rsid w:val="55E9B14C"/>
    <w:rsid w:val="5630E0FC"/>
    <w:rsid w:val="56539AF6"/>
    <w:rsid w:val="5675FF34"/>
    <w:rsid w:val="568DDD1E"/>
    <w:rsid w:val="56A0E704"/>
    <w:rsid w:val="579E1B30"/>
    <w:rsid w:val="57D5F543"/>
    <w:rsid w:val="57E327E1"/>
    <w:rsid w:val="58966EF2"/>
    <w:rsid w:val="597EEFB2"/>
    <w:rsid w:val="59CED805"/>
    <w:rsid w:val="5A9B549F"/>
    <w:rsid w:val="5ABA7B4E"/>
    <w:rsid w:val="5AF10261"/>
    <w:rsid w:val="5B852D38"/>
    <w:rsid w:val="5CAF276D"/>
    <w:rsid w:val="5D15EE6E"/>
    <w:rsid w:val="5D1F0BB2"/>
    <w:rsid w:val="5D36CFF4"/>
    <w:rsid w:val="5D9F9313"/>
    <w:rsid w:val="5E32BE5D"/>
    <w:rsid w:val="5E50CB03"/>
    <w:rsid w:val="5EF47C23"/>
    <w:rsid w:val="60249904"/>
    <w:rsid w:val="607EFD4A"/>
    <w:rsid w:val="60C44E03"/>
    <w:rsid w:val="60E5FAD0"/>
    <w:rsid w:val="60F2A421"/>
    <w:rsid w:val="61AC1795"/>
    <w:rsid w:val="61C3C0AC"/>
    <w:rsid w:val="62C09317"/>
    <w:rsid w:val="649075B3"/>
    <w:rsid w:val="64BAC4ED"/>
    <w:rsid w:val="65AD7F0E"/>
    <w:rsid w:val="661E6F2C"/>
    <w:rsid w:val="6692C9EF"/>
    <w:rsid w:val="66F3197E"/>
    <w:rsid w:val="692882BF"/>
    <w:rsid w:val="692D9392"/>
    <w:rsid w:val="6954AE5E"/>
    <w:rsid w:val="697C36BB"/>
    <w:rsid w:val="6995D609"/>
    <w:rsid w:val="6A5FDC50"/>
    <w:rsid w:val="6A7ACC29"/>
    <w:rsid w:val="6BDA6D79"/>
    <w:rsid w:val="6BF21AA6"/>
    <w:rsid w:val="6C3A041D"/>
    <w:rsid w:val="6C6DD5F8"/>
    <w:rsid w:val="6D35931F"/>
    <w:rsid w:val="6D73F360"/>
    <w:rsid w:val="6D88112E"/>
    <w:rsid w:val="6DA1A69E"/>
    <w:rsid w:val="6DD3C601"/>
    <w:rsid w:val="6E0EC2AA"/>
    <w:rsid w:val="6F74A770"/>
    <w:rsid w:val="70445D8C"/>
    <w:rsid w:val="70743426"/>
    <w:rsid w:val="70AB440F"/>
    <w:rsid w:val="70B91A70"/>
    <w:rsid w:val="70F34ADC"/>
    <w:rsid w:val="72222C23"/>
    <w:rsid w:val="72401888"/>
    <w:rsid w:val="73B74F34"/>
    <w:rsid w:val="73E7EC75"/>
    <w:rsid w:val="73F7D20F"/>
    <w:rsid w:val="74818DBA"/>
    <w:rsid w:val="752EB337"/>
    <w:rsid w:val="76980C6B"/>
    <w:rsid w:val="77891933"/>
    <w:rsid w:val="77D4C30A"/>
    <w:rsid w:val="77F2CE36"/>
    <w:rsid w:val="780D8DC7"/>
    <w:rsid w:val="78932D20"/>
    <w:rsid w:val="78EDBE7D"/>
    <w:rsid w:val="7A34C50C"/>
    <w:rsid w:val="7B1BEE65"/>
    <w:rsid w:val="7B341453"/>
    <w:rsid w:val="7B44AA7A"/>
    <w:rsid w:val="7B911ACA"/>
    <w:rsid w:val="7D3D539F"/>
    <w:rsid w:val="7D5374CD"/>
    <w:rsid w:val="7E6B885D"/>
    <w:rsid w:val="7F103A8C"/>
    <w:rsid w:val="7F47A009"/>
    <w:rsid w:val="7F727271"/>
    <w:rsid w:val="7FD98CA6"/>
  </w:rsids>
  <m:mathPr>
    <m:mathFont m:val="Cambria Math"/>
    <m:brkBin m:val="before"/>
    <m:brkBinSub m:val="--"/>
    <m:smallFrac m:val="0"/>
    <m:dispDef/>
    <m:lMargin m:val="0"/>
    <m:rMargin m:val="0"/>
    <m:defJc m:val="centerGroup"/>
    <m:wrapIndent m:val="1440"/>
    <m:intLim m:val="subSup"/>
    <m:naryLim m:val="undOvr"/>
  </m:mathPr>
  <w:themeFontLang w:val="en-AU" w:eastAsia="zh-TW"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style="mso-position-horizontal-relative:page;mso-position-vertical-relative:page" stroke="f">
      <v:stroke on="f"/>
    </o:shapedefaults>
    <o:shapelayout v:ext="edit">
      <o:idmap v:ext="edit" data="2"/>
    </o:shapelayout>
  </w:shapeDefaults>
  <w:decimalSymbol w:val="."/>
  <w:listSeparator w:val=","/>
  <w14:docId w14:val="1BD6A368"/>
  <w15:docId w15:val="{329F6E52-5740-49CB-B903-73EA6BA51B5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Arial"/>
        <w:color w:val="363534" w:themeColor="text1"/>
        <w:lang w:val="en-AU" w:eastAsia="en-AU" w:bidi="ar-SA"/>
      </w:rPr>
    </w:rPrDefault>
    <w:pPrDefault>
      <w:pPr>
        <w:spacing w:line="240" w:lineRule="atLeast"/>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semiHidden="1" w:unhideWhenUsed="1" w:qFormat="1"/>
    <w:lsdException w:name="heading 6" w:semiHidden="1" w:unhideWhenUsed="1" w:qFormat="1"/>
    <w:lsdException w:name="heading 7" w:semiHidden="1" w:unhideWhenUsed="1"/>
    <w:lsdException w:name="heading 8" w:semiHidden="1" w:unhideWhenUsed="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qFormat="1"/>
    <w:lsdException w:name="List 2" w:semiHidden="1" w:unhideWhenUsed="1"/>
    <w:lsdException w:name="List 3"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iPriority="1" w:unhideWhenUsed="1" w:qFormat="1"/>
    <w:lsdException w:name="List Continue 2" w:semiHidden="1" w:uiPriority="1" w:unhideWhenUsed="1" w:qFormat="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06CDD"/>
  </w:style>
  <w:style w:type="paragraph" w:styleId="Heading1">
    <w:name w:val="heading 1"/>
    <w:basedOn w:val="Normal"/>
    <w:next w:val="BodyText"/>
    <w:link w:val="Heading1Char"/>
    <w:qFormat/>
    <w:rsid w:val="00A35E70"/>
    <w:pPr>
      <w:keepNext/>
      <w:keepLines/>
      <w:spacing w:before="300" w:after="360" w:line="440" w:lineRule="exact"/>
      <w:outlineLvl w:val="0"/>
    </w:pPr>
    <w:rPr>
      <w:b/>
      <w:bCs/>
      <w:color w:val="201547" w:themeColor="text2"/>
      <w:kern w:val="32"/>
      <w:sz w:val="40"/>
      <w:szCs w:val="32"/>
    </w:rPr>
  </w:style>
  <w:style w:type="paragraph" w:styleId="Heading2">
    <w:name w:val="heading 2"/>
    <w:basedOn w:val="Normal"/>
    <w:next w:val="BodyText"/>
    <w:link w:val="Heading2Char"/>
    <w:qFormat/>
    <w:rsid w:val="00A35E70"/>
    <w:pPr>
      <w:keepNext/>
      <w:keepLines/>
      <w:tabs>
        <w:tab w:val="left" w:pos="1418"/>
        <w:tab w:val="left" w:pos="1701"/>
        <w:tab w:val="left" w:pos="1985"/>
      </w:tabs>
      <w:spacing w:before="240" w:after="100" w:line="280" w:lineRule="exact"/>
      <w:outlineLvl w:val="1"/>
    </w:pPr>
    <w:rPr>
      <w:b/>
      <w:bCs/>
      <w:iCs/>
      <w:color w:val="201547" w:themeColor="text2"/>
      <w:kern w:val="20"/>
      <w:sz w:val="24"/>
      <w:szCs w:val="28"/>
    </w:rPr>
  </w:style>
  <w:style w:type="paragraph" w:styleId="Heading3">
    <w:name w:val="heading 3"/>
    <w:basedOn w:val="Normal"/>
    <w:next w:val="BodyText"/>
    <w:link w:val="Heading3Char"/>
    <w:qFormat/>
    <w:rsid w:val="008F4C2B"/>
    <w:pPr>
      <w:keepNext/>
      <w:keepLines/>
      <w:tabs>
        <w:tab w:val="left" w:pos="1418"/>
        <w:tab w:val="left" w:pos="1701"/>
        <w:tab w:val="left" w:pos="1985"/>
      </w:tabs>
      <w:spacing w:before="200" w:after="100" w:line="240" w:lineRule="exact"/>
      <w:outlineLvl w:val="2"/>
    </w:pPr>
    <w:rPr>
      <w:b/>
      <w:color w:val="494847"/>
    </w:rPr>
  </w:style>
  <w:style w:type="paragraph" w:styleId="Heading4">
    <w:name w:val="heading 4"/>
    <w:basedOn w:val="Normal"/>
    <w:next w:val="BodyText"/>
    <w:link w:val="Heading4Char"/>
    <w:qFormat/>
    <w:rsid w:val="008F4C2B"/>
    <w:pPr>
      <w:keepNext/>
      <w:keepLines/>
      <w:tabs>
        <w:tab w:val="left" w:pos="1418"/>
        <w:tab w:val="left" w:pos="1701"/>
        <w:tab w:val="left" w:pos="1985"/>
      </w:tabs>
      <w:spacing w:before="200" w:after="100"/>
      <w:outlineLvl w:val="3"/>
    </w:pPr>
    <w:rPr>
      <w:rFonts w:asciiTheme="majorHAnsi" w:eastAsiaTheme="majorEastAsia" w:hAnsiTheme="majorHAnsi" w:cstheme="majorBidi"/>
      <w:b/>
      <w:bCs/>
      <w:i/>
      <w:iCs/>
      <w:color w:val="494847"/>
    </w:rPr>
  </w:style>
  <w:style w:type="paragraph" w:styleId="Heading5">
    <w:name w:val="heading 5"/>
    <w:basedOn w:val="Normal"/>
    <w:next w:val="BodyText"/>
    <w:link w:val="Heading5Char"/>
    <w:qFormat/>
    <w:rsid w:val="008F4C2B"/>
    <w:pPr>
      <w:keepNext/>
      <w:keepLines/>
      <w:spacing w:before="200" w:after="100"/>
      <w:outlineLvl w:val="4"/>
    </w:pPr>
    <w:rPr>
      <w:rFonts w:asciiTheme="majorHAnsi" w:eastAsiaTheme="majorEastAsia" w:hAnsiTheme="majorHAnsi" w:cstheme="majorBidi"/>
      <w:i/>
      <w:color w:val="494847"/>
    </w:rPr>
  </w:style>
  <w:style w:type="paragraph" w:styleId="Heading6">
    <w:name w:val="heading 6"/>
    <w:basedOn w:val="Normal"/>
    <w:next w:val="BodyText"/>
    <w:link w:val="Heading6Char"/>
    <w:semiHidden/>
    <w:qFormat/>
    <w:rsid w:val="00D14E24"/>
    <w:pPr>
      <w:keepNext/>
      <w:keepLines/>
      <w:spacing w:before="100" w:after="100"/>
      <w:outlineLvl w:val="5"/>
    </w:pPr>
    <w:rPr>
      <w:rFonts w:asciiTheme="majorHAnsi" w:eastAsiaTheme="majorEastAsia" w:hAnsiTheme="majorHAnsi" w:cstheme="majorBidi"/>
      <w:i/>
      <w:iCs/>
      <w:color w:val="201547" w:themeColor="text2"/>
    </w:rPr>
  </w:style>
  <w:style w:type="paragraph" w:styleId="Heading7">
    <w:name w:val="heading 7"/>
    <w:basedOn w:val="Normal"/>
    <w:next w:val="Normal"/>
    <w:link w:val="Heading7Char"/>
    <w:semiHidden/>
    <w:rsid w:val="007E536E"/>
    <w:pPr>
      <w:keepNext/>
      <w:keepLines/>
      <w:spacing w:before="2820" w:after="180"/>
      <w:outlineLvl w:val="6"/>
    </w:pPr>
    <w:rPr>
      <w:rFonts w:asciiTheme="majorHAnsi" w:eastAsiaTheme="majorEastAsia" w:hAnsiTheme="majorHAnsi" w:cstheme="majorBidi"/>
      <w:b/>
      <w:iCs/>
      <w:color w:val="FFFFFF"/>
    </w:rPr>
  </w:style>
  <w:style w:type="paragraph" w:styleId="Heading8">
    <w:name w:val="heading 8"/>
    <w:aliases w:val="Appendix Title"/>
    <w:basedOn w:val="Normal"/>
    <w:next w:val="BodyText"/>
    <w:link w:val="Heading8Char"/>
    <w:uiPriority w:val="1"/>
    <w:rsid w:val="000758E3"/>
    <w:pPr>
      <w:keepNext/>
      <w:keepLines/>
      <w:pageBreakBefore/>
      <w:framePr w:w="11907" w:h="1985" w:hRule="exact" w:hSpace="11340" w:vSpace="284" w:wrap="around" w:vAnchor="page" w:hAnchor="page" w:yAlign="top"/>
      <w:numPr>
        <w:numId w:val="3"/>
      </w:numPr>
      <w:spacing w:before="1300" w:after="440" w:line="440" w:lineRule="exact"/>
      <w:ind w:right="1134"/>
      <w:outlineLvl w:val="7"/>
    </w:pPr>
    <w:rPr>
      <w:rFonts w:asciiTheme="majorHAnsi" w:eastAsiaTheme="majorEastAsia" w:hAnsiTheme="majorHAnsi" w:cstheme="majorBidi"/>
      <w:b/>
      <w:color w:val="201547" w:themeColor="text2"/>
      <w:sz w:val="40"/>
    </w:rPr>
  </w:style>
  <w:style w:type="paragraph" w:styleId="Heading9">
    <w:name w:val="heading 9"/>
    <w:aliases w:val="Appendix Heading 1"/>
    <w:basedOn w:val="Normal"/>
    <w:next w:val="BodyText"/>
    <w:link w:val="Heading9Char"/>
    <w:uiPriority w:val="1"/>
    <w:rsid w:val="00E8055B"/>
    <w:pPr>
      <w:keepNext/>
      <w:keepLines/>
      <w:tabs>
        <w:tab w:val="left" w:pos="1559"/>
        <w:tab w:val="left" w:pos="1843"/>
        <w:tab w:val="left" w:pos="2126"/>
        <w:tab w:val="left" w:pos="2410"/>
      </w:tabs>
      <w:spacing w:before="240" w:after="100" w:line="280" w:lineRule="exact"/>
      <w:outlineLvl w:val="8"/>
    </w:pPr>
    <w:rPr>
      <w:b/>
      <w:color w:val="201547" w:themeColor="text2"/>
      <w:sz w:val="24"/>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4561E6"/>
    <w:pPr>
      <w:spacing w:line="240" w:lineRule="auto"/>
    </w:pPr>
  </w:style>
  <w:style w:type="paragraph" w:styleId="Footer">
    <w:name w:val="footer"/>
    <w:basedOn w:val="Normal"/>
    <w:link w:val="FooterChar"/>
    <w:uiPriority w:val="99"/>
    <w:rsid w:val="00F83203"/>
    <w:pPr>
      <w:spacing w:line="200" w:lineRule="atLeast"/>
    </w:pPr>
    <w:rPr>
      <w:sz w:val="16"/>
    </w:rPr>
  </w:style>
  <w:style w:type="paragraph" w:customStyle="1" w:styleId="xDisclaimertext3">
    <w:name w:val="xDisclaimer text 3"/>
    <w:basedOn w:val="xDisclaimerText"/>
    <w:rsid w:val="009363B5"/>
    <w:pPr>
      <w:spacing w:before="60" w:after="60"/>
    </w:pPr>
  </w:style>
  <w:style w:type="character" w:styleId="PageNumber">
    <w:name w:val="page number"/>
    <w:basedOn w:val="DefaultParagraphFont"/>
    <w:semiHidden/>
    <w:rsid w:val="003C3BC2"/>
    <w:rPr>
      <w:rFonts w:ascii="Arial" w:hAnsi="Arial"/>
      <w:b/>
      <w:color w:val="auto"/>
      <w:sz w:val="16"/>
    </w:rPr>
  </w:style>
  <w:style w:type="paragraph" w:customStyle="1" w:styleId="FooterOdd">
    <w:name w:val="Footer Odd"/>
    <w:next w:val="Footer"/>
    <w:rsid w:val="00F83203"/>
    <w:pPr>
      <w:spacing w:line="200" w:lineRule="atLeast"/>
      <w:jc w:val="right"/>
    </w:pPr>
    <w:rPr>
      <w:spacing w:val="2"/>
      <w:sz w:val="16"/>
    </w:rPr>
  </w:style>
  <w:style w:type="table" w:styleId="TableGrid">
    <w:name w:val="Table Grid"/>
    <w:basedOn w:val="TableNormal"/>
    <w:rsid w:val="00F40642"/>
    <w:pPr>
      <w:spacing w:before="60" w:after="60" w:line="220" w:lineRule="atLeast"/>
      <w:ind w:left="113" w:right="113"/>
    </w:pPr>
    <w:rPr>
      <w:rFonts w:cs="Times New Roman"/>
      <w:sz w:val="18"/>
    </w:rPr>
    <w:tblPr>
      <w:tblStyleColBandSize w:val="1"/>
      <w:tblBorders>
        <w:top w:val="single" w:sz="8" w:space="0" w:color="201547" w:themeColor="text2"/>
        <w:bottom w:val="single" w:sz="8" w:space="0" w:color="201547" w:themeColor="text2"/>
        <w:insideH w:val="single" w:sz="8" w:space="0" w:color="201547" w:themeColor="text2"/>
      </w:tblBorders>
      <w:tblCellMar>
        <w:left w:w="0" w:type="dxa"/>
        <w:right w:w="0" w:type="dxa"/>
      </w:tblCellMar>
    </w:tblPr>
    <w:tblStylePr w:type="firstRow">
      <w:pPr>
        <w:wordWrap/>
        <w:spacing w:beforeLines="0" w:before="60" w:beforeAutospacing="0" w:afterLines="0" w:after="60" w:afterAutospacing="0" w:line="220" w:lineRule="atLeast"/>
        <w:jc w:val="left"/>
      </w:pPr>
      <w:rPr>
        <w:rFonts w:asciiTheme="minorHAnsi" w:hAnsiTheme="minorHAnsi"/>
        <w:b w:val="0"/>
        <w:color w:val="363534" w:themeColor="text1"/>
        <w:sz w:val="18"/>
      </w:rPr>
      <w:tblPr/>
      <w:tcPr>
        <w:shd w:val="clear" w:color="auto" w:fill="201547" w:themeFill="text2"/>
      </w:tcPr>
    </w:tblStylePr>
    <w:tblStylePr w:type="lastRow">
      <w:rPr>
        <w:b w:val="0"/>
      </w:rPr>
    </w:tblStylePr>
    <w:tblStylePr w:type="firstCol">
      <w:tblPr/>
      <w:tcPr>
        <w:shd w:val="clear" w:color="auto" w:fill="E5F7F6" w:themeFill="background2"/>
      </w:tcPr>
    </w:tblStylePr>
    <w:tblStylePr w:type="lastCol">
      <w:pPr>
        <w:jc w:val="left"/>
      </w:pPr>
    </w:tblStylePr>
    <w:tblStylePr w:type="band1Vert">
      <w:tblPr/>
      <w:tcPr>
        <w:shd w:val="clear" w:color="auto" w:fill="FFF9EE"/>
      </w:tcPr>
    </w:tblStylePr>
    <w:tblStylePr w:type="band2Vert">
      <w:tblPr/>
      <w:tcPr>
        <w:shd w:val="clear" w:color="auto" w:fill="E5F7F6" w:themeFill="background2"/>
      </w:tcPr>
    </w:tblStylePr>
    <w:tblStylePr w:type="nwCell">
      <w:pPr>
        <w:jc w:val="left"/>
      </w:pPr>
      <w:tblPr/>
      <w:tcPr>
        <w:vAlign w:val="center"/>
      </w:tcPr>
    </w:tblStylePr>
  </w:style>
  <w:style w:type="paragraph" w:customStyle="1" w:styleId="FooterEven">
    <w:name w:val="Footer Even"/>
    <w:next w:val="Footer"/>
    <w:rsid w:val="00F83203"/>
    <w:pPr>
      <w:spacing w:line="200" w:lineRule="atLeast"/>
    </w:pPr>
    <w:rPr>
      <w:sz w:val="16"/>
    </w:rPr>
  </w:style>
  <w:style w:type="character" w:customStyle="1" w:styleId="FooterChar">
    <w:name w:val="Footer Char"/>
    <w:basedOn w:val="DefaultParagraphFont"/>
    <w:link w:val="Footer"/>
    <w:uiPriority w:val="99"/>
    <w:rsid w:val="00F83203"/>
    <w:rPr>
      <w:sz w:val="16"/>
    </w:rPr>
  </w:style>
  <w:style w:type="paragraph" w:customStyle="1" w:styleId="FooterOddPageNumber">
    <w:name w:val="Footer Odd Page Number"/>
    <w:basedOn w:val="FooterOdd"/>
    <w:rsid w:val="00F40642"/>
    <w:pPr>
      <w:ind w:right="28"/>
    </w:pPr>
    <w:rPr>
      <w:b/>
      <w:color w:val="201547" w:themeColor="text2"/>
    </w:rPr>
  </w:style>
  <w:style w:type="paragraph" w:customStyle="1" w:styleId="FootnoteSeparator">
    <w:name w:val="Footnote Separator"/>
    <w:basedOn w:val="Normal"/>
    <w:unhideWhenUsed/>
    <w:rsid w:val="0086233C"/>
    <w:pPr>
      <w:pBdr>
        <w:top w:val="dotted" w:sz="8" w:space="0" w:color="363534" w:themeColor="text1"/>
      </w:pBdr>
      <w:spacing w:before="120" w:line="120" w:lineRule="exact"/>
    </w:pPr>
    <w:rPr>
      <w:sz w:val="16"/>
      <w:szCs w:val="16"/>
    </w:rPr>
  </w:style>
  <w:style w:type="paragraph" w:customStyle="1" w:styleId="Emailaddress">
    <w:name w:val="Email address"/>
    <w:basedOn w:val="Normal"/>
    <w:semiHidden/>
    <w:rsid w:val="00606818"/>
    <w:rPr>
      <w:sz w:val="16"/>
      <w:szCs w:val="16"/>
    </w:rPr>
  </w:style>
  <w:style w:type="character" w:customStyle="1" w:styleId="Italics">
    <w:name w:val="Italics"/>
    <w:rsid w:val="00901CD1"/>
    <w:rPr>
      <w:i/>
    </w:rPr>
  </w:style>
  <w:style w:type="paragraph" w:styleId="ListContinue">
    <w:name w:val="List Continue"/>
    <w:basedOn w:val="Normal"/>
    <w:semiHidden/>
    <w:qFormat/>
    <w:rsid w:val="00606818"/>
    <w:pPr>
      <w:spacing w:before="220" w:after="220"/>
      <w:ind w:left="340"/>
    </w:pPr>
  </w:style>
  <w:style w:type="paragraph" w:styleId="ListContinue2">
    <w:name w:val="List Continue 2"/>
    <w:basedOn w:val="Normal"/>
    <w:semiHidden/>
    <w:qFormat/>
    <w:rsid w:val="00606818"/>
    <w:pPr>
      <w:spacing w:before="220" w:after="220"/>
      <w:ind w:left="680"/>
    </w:pPr>
  </w:style>
  <w:style w:type="paragraph" w:styleId="ListNumber">
    <w:name w:val="List Number"/>
    <w:basedOn w:val="Normal"/>
    <w:qFormat/>
    <w:rsid w:val="00B876CB"/>
    <w:pPr>
      <w:spacing w:before="120" w:after="120"/>
    </w:pPr>
  </w:style>
  <w:style w:type="paragraph" w:styleId="ListNumber2">
    <w:name w:val="List Number 2"/>
    <w:basedOn w:val="Normal"/>
    <w:qFormat/>
    <w:rsid w:val="00781566"/>
    <w:pPr>
      <w:numPr>
        <w:ilvl w:val="1"/>
        <w:numId w:val="10"/>
      </w:numPr>
      <w:spacing w:before="120" w:after="120"/>
    </w:pPr>
  </w:style>
  <w:style w:type="paragraph" w:styleId="ListNumber3">
    <w:name w:val="List Number 3"/>
    <w:basedOn w:val="Normal"/>
    <w:qFormat/>
    <w:rsid w:val="00781566"/>
    <w:pPr>
      <w:numPr>
        <w:ilvl w:val="2"/>
        <w:numId w:val="10"/>
      </w:numPr>
      <w:spacing w:before="120" w:after="120"/>
    </w:pPr>
  </w:style>
  <w:style w:type="numbering" w:styleId="1ai">
    <w:name w:val="Outline List 1"/>
    <w:basedOn w:val="NoList"/>
    <w:rsid w:val="00606818"/>
    <w:pPr>
      <w:numPr>
        <w:numId w:val="1"/>
      </w:numPr>
    </w:pPr>
  </w:style>
  <w:style w:type="paragraph" w:styleId="BalloonText">
    <w:name w:val="Balloon Text"/>
    <w:basedOn w:val="Normal"/>
    <w:semiHidden/>
    <w:unhideWhenUsed/>
    <w:rsid w:val="00606818"/>
    <w:rPr>
      <w:rFonts w:ascii="Tahoma" w:hAnsi="Tahoma" w:cs="Tahoma"/>
      <w:sz w:val="16"/>
      <w:szCs w:val="16"/>
    </w:rPr>
  </w:style>
  <w:style w:type="character" w:customStyle="1" w:styleId="HeaderChar">
    <w:name w:val="Header Char"/>
    <w:basedOn w:val="DefaultParagraphFont"/>
    <w:link w:val="Header"/>
    <w:uiPriority w:val="99"/>
    <w:rsid w:val="004561E6"/>
    <w:rPr>
      <w:color w:val="auto"/>
    </w:rPr>
  </w:style>
  <w:style w:type="paragraph" w:customStyle="1" w:styleId="TableTextBullet2">
    <w:name w:val="Table Text Bullet 2"/>
    <w:basedOn w:val="TableTextBullet"/>
    <w:qFormat/>
    <w:rsid w:val="004D4063"/>
    <w:pPr>
      <w:numPr>
        <w:ilvl w:val="1"/>
      </w:numPr>
    </w:pPr>
    <w:rPr>
      <w:bCs/>
    </w:rPr>
  </w:style>
  <w:style w:type="paragraph" w:customStyle="1" w:styleId="TableTextBullet3">
    <w:name w:val="Table Text Bullet 3"/>
    <w:basedOn w:val="TableTextBullet2"/>
    <w:qFormat/>
    <w:rsid w:val="004D4063"/>
    <w:pPr>
      <w:numPr>
        <w:ilvl w:val="2"/>
      </w:numPr>
    </w:pPr>
    <w:rPr>
      <w:bCs w:val="0"/>
    </w:rPr>
  </w:style>
  <w:style w:type="paragraph" w:customStyle="1" w:styleId="xDoublePic">
    <w:name w:val="xDoublePic"/>
    <w:basedOn w:val="xInlineShape"/>
    <w:semiHidden/>
    <w:rsid w:val="001E4751"/>
    <w:pPr>
      <w:spacing w:before="0" w:after="0"/>
    </w:pPr>
  </w:style>
  <w:style w:type="paragraph" w:styleId="BodyText">
    <w:name w:val="Body Text"/>
    <w:basedOn w:val="Normal"/>
    <w:link w:val="BodyTextChar"/>
    <w:qFormat/>
    <w:rsid w:val="0086233C"/>
    <w:pPr>
      <w:spacing w:before="60" w:after="120"/>
    </w:pPr>
    <w:rPr>
      <w:rFonts w:cs="Times New Roman"/>
      <w:lang w:eastAsia="en-US"/>
    </w:rPr>
  </w:style>
  <w:style w:type="character" w:customStyle="1" w:styleId="BodyTextChar">
    <w:name w:val="Body Text Char"/>
    <w:basedOn w:val="DefaultParagraphFont"/>
    <w:link w:val="BodyText"/>
    <w:rsid w:val="0086233C"/>
    <w:rPr>
      <w:rFonts w:cs="Times New Roman"/>
      <w:lang w:eastAsia="en-US"/>
    </w:rPr>
  </w:style>
  <w:style w:type="paragraph" w:customStyle="1" w:styleId="Footnotes">
    <w:name w:val="Footnotes"/>
    <w:basedOn w:val="Normal"/>
    <w:rsid w:val="0016301C"/>
    <w:pPr>
      <w:keepLines/>
      <w:numPr>
        <w:numId w:val="5"/>
      </w:numPr>
      <w:spacing w:before="60" w:after="100" w:afterAutospacing="1" w:line="180" w:lineRule="exact"/>
    </w:pPr>
    <w:rPr>
      <w:sz w:val="14"/>
    </w:rPr>
  </w:style>
  <w:style w:type="paragraph" w:customStyle="1" w:styleId="TableHeadingLeft">
    <w:name w:val="Table Heading Left"/>
    <w:basedOn w:val="TableTextLeft"/>
    <w:qFormat/>
    <w:rsid w:val="008C0821"/>
    <w:pPr>
      <w:keepNext/>
      <w:keepLines/>
    </w:pPr>
    <w:rPr>
      <w:b/>
      <w:color w:val="FFFFFF"/>
    </w:rPr>
  </w:style>
  <w:style w:type="character" w:customStyle="1" w:styleId="Superscript">
    <w:name w:val="Superscript"/>
    <w:semiHidden/>
    <w:rsid w:val="0045714E"/>
    <w:rPr>
      <w:vertAlign w:val="superscript"/>
    </w:rPr>
  </w:style>
  <w:style w:type="character" w:styleId="Hyperlink">
    <w:name w:val="Hyperlink"/>
    <w:basedOn w:val="DefaultParagraphFont"/>
    <w:uiPriority w:val="99"/>
    <w:unhideWhenUsed/>
    <w:rsid w:val="00502E1D"/>
    <w:rPr>
      <w:color w:val="auto"/>
      <w:u w:val="single"/>
    </w:rPr>
  </w:style>
  <w:style w:type="paragraph" w:styleId="ListParagraph">
    <w:name w:val="List Paragraph"/>
    <w:basedOn w:val="Normal"/>
    <w:uiPriority w:val="34"/>
    <w:rsid w:val="00F0072E"/>
    <w:pPr>
      <w:ind w:left="720"/>
      <w:contextualSpacing/>
    </w:pPr>
  </w:style>
  <w:style w:type="paragraph" w:styleId="Caption">
    <w:name w:val="caption"/>
    <w:basedOn w:val="Normal"/>
    <w:next w:val="BodyText"/>
    <w:rsid w:val="00F83203"/>
    <w:pPr>
      <w:keepNext/>
      <w:spacing w:before="360" w:after="240" w:line="200" w:lineRule="atLeast"/>
    </w:pPr>
    <w:rPr>
      <w:b/>
      <w:bCs/>
      <w:sz w:val="16"/>
    </w:rPr>
  </w:style>
  <w:style w:type="character" w:styleId="FootnoteReference">
    <w:name w:val="footnote reference"/>
    <w:basedOn w:val="DefaultParagraphFont"/>
    <w:rsid w:val="00810B9B"/>
    <w:rPr>
      <w:color w:val="363534" w:themeColor="text1"/>
      <w:vertAlign w:val="superscript"/>
    </w:rPr>
  </w:style>
  <w:style w:type="paragraph" w:styleId="FootnoteText">
    <w:name w:val="footnote text"/>
    <w:basedOn w:val="Normal"/>
    <w:link w:val="FootnoteTextChar"/>
    <w:rsid w:val="00F83203"/>
    <w:pPr>
      <w:tabs>
        <w:tab w:val="left" w:pos="284"/>
      </w:tabs>
      <w:spacing w:after="60" w:line="180" w:lineRule="atLeast"/>
      <w:ind w:left="284" w:hanging="284"/>
    </w:pPr>
    <w:rPr>
      <w:kern w:val="16"/>
      <w:sz w:val="14"/>
    </w:rPr>
  </w:style>
  <w:style w:type="character" w:customStyle="1" w:styleId="FootnoteTextChar">
    <w:name w:val="Footnote Text Char"/>
    <w:basedOn w:val="DefaultParagraphFont"/>
    <w:link w:val="FootnoteText"/>
    <w:rsid w:val="00F83203"/>
    <w:rPr>
      <w:kern w:val="16"/>
      <w:sz w:val="14"/>
    </w:rPr>
  </w:style>
  <w:style w:type="paragraph" w:styleId="ListBullet">
    <w:name w:val="List Bullet"/>
    <w:basedOn w:val="Normal"/>
    <w:unhideWhenUsed/>
    <w:qFormat/>
    <w:rsid w:val="00972D49"/>
    <w:pPr>
      <w:tabs>
        <w:tab w:val="num" w:pos="340"/>
      </w:tabs>
      <w:spacing w:before="120" w:after="120"/>
      <w:ind w:left="340" w:hanging="170"/>
    </w:pPr>
  </w:style>
  <w:style w:type="paragraph" w:styleId="ListBullet2">
    <w:name w:val="List Bullet 2"/>
    <w:basedOn w:val="ListBullet"/>
    <w:unhideWhenUsed/>
    <w:qFormat/>
    <w:rsid w:val="00972D49"/>
    <w:pPr>
      <w:numPr>
        <w:numId w:val="37"/>
      </w:numPr>
    </w:pPr>
  </w:style>
  <w:style w:type="paragraph" w:styleId="ListBullet3">
    <w:name w:val="List Bullet 3"/>
    <w:basedOn w:val="Normal"/>
    <w:unhideWhenUsed/>
    <w:rsid w:val="00972D49"/>
    <w:pPr>
      <w:numPr>
        <w:ilvl w:val="2"/>
        <w:numId w:val="16"/>
      </w:numPr>
      <w:spacing w:before="120" w:after="120"/>
    </w:pPr>
  </w:style>
  <w:style w:type="paragraph" w:styleId="Subtitle">
    <w:name w:val="Subtitle"/>
    <w:basedOn w:val="Normal"/>
    <w:next w:val="Normal"/>
    <w:link w:val="SubtitleChar"/>
    <w:uiPriority w:val="99"/>
    <w:rsid w:val="00AB51FA"/>
    <w:pPr>
      <w:numPr>
        <w:ilvl w:val="1"/>
      </w:numPr>
      <w:spacing w:line="360" w:lineRule="exact"/>
      <w:ind w:left="567" w:right="850"/>
      <w:jc w:val="right"/>
    </w:pPr>
    <w:rPr>
      <w:rFonts w:asciiTheme="majorHAnsi" w:eastAsiaTheme="majorEastAsia" w:hAnsiTheme="majorHAnsi" w:cstheme="majorBidi"/>
      <w:iCs/>
      <w:color w:val="FFFFFF" w:themeColor="background1"/>
      <w:sz w:val="32"/>
      <w:szCs w:val="24"/>
    </w:rPr>
  </w:style>
  <w:style w:type="character" w:customStyle="1" w:styleId="SubtitleChar">
    <w:name w:val="Subtitle Char"/>
    <w:basedOn w:val="DefaultParagraphFont"/>
    <w:link w:val="Subtitle"/>
    <w:uiPriority w:val="99"/>
    <w:rsid w:val="00AB51FA"/>
    <w:rPr>
      <w:rFonts w:asciiTheme="majorHAnsi" w:eastAsiaTheme="majorEastAsia" w:hAnsiTheme="majorHAnsi" w:cstheme="majorBidi"/>
      <w:iCs/>
      <w:color w:val="FFFFFF" w:themeColor="background1"/>
      <w:sz w:val="32"/>
      <w:szCs w:val="24"/>
    </w:rPr>
  </w:style>
  <w:style w:type="paragraph" w:customStyle="1" w:styleId="TableTextLeft">
    <w:name w:val="Table Text Left"/>
    <w:basedOn w:val="Normal"/>
    <w:link w:val="TableTextLeftChar"/>
    <w:qFormat/>
    <w:rsid w:val="006669FB"/>
    <w:pPr>
      <w:spacing w:before="60" w:after="60" w:line="220" w:lineRule="atLeast"/>
      <w:ind w:left="113" w:right="113"/>
    </w:pPr>
    <w:rPr>
      <w:sz w:val="18"/>
    </w:rPr>
  </w:style>
  <w:style w:type="table" w:styleId="TableColumns3">
    <w:name w:val="Table Columns 3"/>
    <w:basedOn w:val="TableNormal"/>
    <w:rsid w:val="00606818"/>
    <w:rPr>
      <w:rFonts w:ascii="Times New Roman" w:hAnsi="Times New Roman" w:cs="Times New Roman"/>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qFormat/>
    <w:rsid w:val="004D4063"/>
    <w:pPr>
      <w:numPr>
        <w:numId w:val="7"/>
      </w:numPr>
    </w:pPr>
  </w:style>
  <w:style w:type="paragraph" w:customStyle="1" w:styleId="TableTextNumbered">
    <w:name w:val="Table Text Numbered"/>
    <w:basedOn w:val="TableTextLeft"/>
    <w:qFormat/>
    <w:rsid w:val="00041903"/>
    <w:pPr>
      <w:numPr>
        <w:numId w:val="2"/>
      </w:numPr>
    </w:pPr>
  </w:style>
  <w:style w:type="paragraph" w:customStyle="1" w:styleId="TableTextNumbered2">
    <w:name w:val="Table Text Numbered 2"/>
    <w:basedOn w:val="TableTextNumbered"/>
    <w:qFormat/>
    <w:rsid w:val="003043D2"/>
    <w:pPr>
      <w:numPr>
        <w:ilvl w:val="1"/>
      </w:numPr>
    </w:pPr>
  </w:style>
  <w:style w:type="paragraph" w:customStyle="1" w:styleId="TableTextNumbered3">
    <w:name w:val="Table Text Numbered 3"/>
    <w:basedOn w:val="TableTextNumbered2"/>
    <w:qFormat/>
    <w:rsid w:val="00606818"/>
    <w:pPr>
      <w:numPr>
        <w:ilvl w:val="2"/>
      </w:numPr>
    </w:pPr>
  </w:style>
  <w:style w:type="character" w:styleId="PlaceholderText">
    <w:name w:val="Placeholder Text"/>
    <w:basedOn w:val="DefaultParagraphFont"/>
    <w:uiPriority w:val="99"/>
    <w:rsid w:val="0040102D"/>
    <w:rPr>
      <w:color w:val="808080"/>
    </w:rPr>
  </w:style>
  <w:style w:type="paragraph" w:customStyle="1" w:styleId="TableTextLeftBold">
    <w:name w:val="Table Text Left Bold"/>
    <w:basedOn w:val="TableTextLeft"/>
    <w:qFormat/>
    <w:rsid w:val="001F668A"/>
    <w:rPr>
      <w:b/>
    </w:rPr>
  </w:style>
  <w:style w:type="paragraph" w:customStyle="1" w:styleId="BoldHeading">
    <w:name w:val="Bold Heading"/>
    <w:basedOn w:val="Normal"/>
    <w:next w:val="BodyText"/>
    <w:qFormat/>
    <w:rsid w:val="00E825EC"/>
    <w:pPr>
      <w:spacing w:before="280" w:after="240"/>
    </w:pPr>
    <w:rPr>
      <w:b/>
    </w:rPr>
  </w:style>
  <w:style w:type="paragraph" w:customStyle="1" w:styleId="xInlineShape">
    <w:name w:val="xInlineShape"/>
    <w:basedOn w:val="Normal"/>
    <w:next w:val="BodyText"/>
    <w:uiPriority w:val="3"/>
    <w:semiHidden/>
    <w:rsid w:val="00236737"/>
    <w:pPr>
      <w:keepNext/>
      <w:spacing w:before="120" w:after="20" w:line="240" w:lineRule="auto"/>
    </w:pPr>
  </w:style>
  <w:style w:type="character" w:customStyle="1" w:styleId="Heading4Char">
    <w:name w:val="Heading 4 Char"/>
    <w:basedOn w:val="DefaultParagraphFont"/>
    <w:link w:val="Heading4"/>
    <w:rsid w:val="008F4C2B"/>
    <w:rPr>
      <w:rFonts w:asciiTheme="majorHAnsi" w:eastAsiaTheme="majorEastAsia" w:hAnsiTheme="majorHAnsi" w:cstheme="majorBidi"/>
      <w:b/>
      <w:bCs/>
      <w:i/>
      <w:iCs/>
      <w:color w:val="494847"/>
    </w:rPr>
  </w:style>
  <w:style w:type="paragraph" w:customStyle="1" w:styleId="xDisclaimerHeading">
    <w:name w:val="xDisclaimer Heading"/>
    <w:basedOn w:val="Normal"/>
    <w:rsid w:val="0086233C"/>
    <w:pPr>
      <w:spacing w:before="170" w:after="20" w:line="170" w:lineRule="atLeast"/>
    </w:pPr>
    <w:rPr>
      <w:b/>
      <w:sz w:val="16"/>
    </w:rPr>
  </w:style>
  <w:style w:type="paragraph" w:styleId="Title">
    <w:name w:val="Title"/>
    <w:basedOn w:val="Normal"/>
    <w:next w:val="Normal"/>
    <w:link w:val="TitleChar"/>
    <w:autoRedefine/>
    <w:uiPriority w:val="99"/>
    <w:rsid w:val="00AB51FA"/>
    <w:pPr>
      <w:spacing w:before="600" w:after="240" w:line="240" w:lineRule="auto"/>
      <w:ind w:left="567" w:right="851"/>
      <w:contextualSpacing/>
      <w:jc w:val="right"/>
    </w:pPr>
    <w:rPr>
      <w:rFonts w:asciiTheme="majorHAnsi" w:eastAsiaTheme="majorEastAsia" w:hAnsiTheme="majorHAnsi" w:cstheme="majorBidi"/>
      <w:b/>
      <w:color w:val="FFFFFF" w:themeColor="background1"/>
      <w:sz w:val="56"/>
      <w:szCs w:val="48"/>
    </w:rPr>
  </w:style>
  <w:style w:type="character" w:customStyle="1" w:styleId="TitleChar">
    <w:name w:val="Title Char"/>
    <w:basedOn w:val="DefaultParagraphFont"/>
    <w:link w:val="Title"/>
    <w:uiPriority w:val="99"/>
    <w:rsid w:val="00AB51FA"/>
    <w:rPr>
      <w:rFonts w:asciiTheme="majorHAnsi" w:eastAsiaTheme="majorEastAsia" w:hAnsiTheme="majorHAnsi" w:cstheme="majorBidi"/>
      <w:b/>
      <w:color w:val="FFFFFF" w:themeColor="background1"/>
      <w:sz w:val="56"/>
      <w:szCs w:val="48"/>
    </w:rPr>
  </w:style>
  <w:style w:type="table" w:customStyle="1" w:styleId="TableAsPlaceholder">
    <w:name w:val="Table As Placeholder"/>
    <w:basedOn w:val="TableNormal"/>
    <w:uiPriority w:val="99"/>
    <w:qFormat/>
    <w:rsid w:val="001F4435"/>
    <w:tblPr>
      <w:tblCellMar>
        <w:left w:w="0" w:type="dxa"/>
        <w:right w:w="0" w:type="dxa"/>
      </w:tblCellMar>
    </w:tblPr>
  </w:style>
  <w:style w:type="paragraph" w:styleId="TOC1">
    <w:name w:val="toc 1"/>
    <w:basedOn w:val="Normal"/>
    <w:next w:val="Normal"/>
    <w:uiPriority w:val="39"/>
    <w:rsid w:val="00A35E70"/>
    <w:pPr>
      <w:tabs>
        <w:tab w:val="right" w:leader="dot" w:pos="9582"/>
      </w:tabs>
      <w:spacing w:before="240" w:after="60"/>
      <w:ind w:right="851"/>
    </w:pPr>
    <w:rPr>
      <w:b/>
      <w:noProof/>
      <w:color w:val="201547" w:themeColor="text2"/>
      <w:sz w:val="24"/>
      <w:szCs w:val="24"/>
    </w:rPr>
  </w:style>
  <w:style w:type="paragraph" w:styleId="TOCHeading">
    <w:name w:val="TOC Heading"/>
    <w:basedOn w:val="Normal"/>
    <w:uiPriority w:val="99"/>
    <w:rsid w:val="00A35E70"/>
    <w:pPr>
      <w:framePr w:w="11907" w:h="1985" w:hSpace="11340" w:vSpace="284" w:wrap="around" w:vAnchor="page" w:hAnchor="page" w:yAlign="top"/>
      <w:tabs>
        <w:tab w:val="left" w:pos="1134"/>
        <w:tab w:val="left" w:pos="2268"/>
        <w:tab w:val="left" w:pos="3402"/>
        <w:tab w:val="left" w:pos="4536"/>
        <w:tab w:val="left" w:pos="5103"/>
      </w:tabs>
      <w:spacing w:before="1300" w:after="440" w:line="240" w:lineRule="auto"/>
      <w:ind w:left="1134" w:right="1134"/>
    </w:pPr>
    <w:rPr>
      <w:b/>
      <w:color w:val="201547" w:themeColor="text2"/>
      <w:sz w:val="40"/>
      <w:szCs w:val="40"/>
    </w:rPr>
  </w:style>
  <w:style w:type="paragraph" w:styleId="TOC2">
    <w:name w:val="toc 2"/>
    <w:basedOn w:val="Normal"/>
    <w:next w:val="Normal"/>
    <w:uiPriority w:val="39"/>
    <w:rsid w:val="00887CC1"/>
    <w:pPr>
      <w:tabs>
        <w:tab w:val="right" w:leader="dot" w:pos="9582"/>
      </w:tabs>
      <w:spacing w:before="120" w:after="60"/>
      <w:ind w:right="851"/>
    </w:pPr>
    <w:rPr>
      <w:b/>
      <w:noProof/>
      <w:szCs w:val="28"/>
    </w:rPr>
  </w:style>
  <w:style w:type="paragraph" w:styleId="TOC3">
    <w:name w:val="toc 3"/>
    <w:basedOn w:val="Normal"/>
    <w:next w:val="Normal"/>
    <w:uiPriority w:val="39"/>
    <w:rsid w:val="003636EA"/>
    <w:pPr>
      <w:tabs>
        <w:tab w:val="right" w:leader="dot" w:pos="9582"/>
      </w:tabs>
      <w:spacing w:before="60" w:after="60"/>
      <w:ind w:left="142" w:right="851"/>
    </w:pPr>
    <w:rPr>
      <w:rFonts w:eastAsiaTheme="minorEastAsia" w:cstheme="minorBidi"/>
      <w:b/>
      <w:noProof/>
      <w:color w:val="4F4E4E"/>
    </w:rPr>
  </w:style>
  <w:style w:type="paragraph" w:styleId="TOC4">
    <w:name w:val="toc 4"/>
    <w:basedOn w:val="Normal"/>
    <w:uiPriority w:val="39"/>
    <w:rsid w:val="003636EA"/>
    <w:pPr>
      <w:tabs>
        <w:tab w:val="right" w:leader="dot" w:pos="9582"/>
      </w:tabs>
      <w:spacing w:before="60" w:after="60"/>
      <w:ind w:left="284" w:right="851"/>
    </w:pPr>
    <w:rPr>
      <w:noProof/>
      <w:color w:val="4F4E4E"/>
    </w:rPr>
  </w:style>
  <w:style w:type="paragraph" w:styleId="TableofFigures">
    <w:name w:val="table of figures"/>
    <w:basedOn w:val="Normal"/>
    <w:next w:val="Normal"/>
    <w:rsid w:val="0016301C"/>
    <w:pPr>
      <w:tabs>
        <w:tab w:val="right" w:leader="dot" w:pos="9582"/>
      </w:tabs>
      <w:spacing w:before="60" w:after="60"/>
      <w:ind w:right="851"/>
    </w:pPr>
  </w:style>
  <w:style w:type="paragraph" w:customStyle="1" w:styleId="TOFHeading">
    <w:name w:val="TOF Heading"/>
    <w:basedOn w:val="Normal"/>
    <w:uiPriority w:val="99"/>
    <w:rsid w:val="003636EA"/>
    <w:pPr>
      <w:keepNext/>
      <w:tabs>
        <w:tab w:val="left" w:pos="2268"/>
      </w:tabs>
      <w:spacing w:before="240" w:after="60"/>
    </w:pPr>
    <w:rPr>
      <w:b/>
      <w:color w:val="201547" w:themeColor="text2"/>
      <w:sz w:val="24"/>
      <w:szCs w:val="32"/>
    </w:rPr>
  </w:style>
  <w:style w:type="paragraph" w:customStyle="1" w:styleId="BodyText12ptBefore">
    <w:name w:val="Body Text 12pt Before"/>
    <w:basedOn w:val="BodyText"/>
    <w:next w:val="BodyText"/>
    <w:qFormat/>
    <w:rsid w:val="00097538"/>
    <w:pPr>
      <w:spacing w:before="240"/>
    </w:pPr>
  </w:style>
  <w:style w:type="character" w:customStyle="1" w:styleId="Heading7Char">
    <w:name w:val="Heading 7 Char"/>
    <w:basedOn w:val="DefaultParagraphFont"/>
    <w:link w:val="Heading7"/>
    <w:semiHidden/>
    <w:rsid w:val="007E536E"/>
    <w:rPr>
      <w:rFonts w:asciiTheme="majorHAnsi" w:eastAsiaTheme="majorEastAsia" w:hAnsiTheme="majorHAnsi" w:cstheme="majorBidi"/>
      <w:b/>
      <w:iCs/>
      <w:color w:val="FFFFFF"/>
      <w:sz w:val="22"/>
    </w:rPr>
  </w:style>
  <w:style w:type="character" w:customStyle="1" w:styleId="Heading9Char">
    <w:name w:val="Heading 9 Char"/>
    <w:aliases w:val="Appendix Heading 1 Char"/>
    <w:basedOn w:val="DefaultParagraphFont"/>
    <w:link w:val="Heading9"/>
    <w:uiPriority w:val="1"/>
    <w:rsid w:val="00E8055B"/>
    <w:rPr>
      <w:b/>
      <w:color w:val="201547" w:themeColor="text2"/>
      <w:sz w:val="24"/>
    </w:rPr>
  </w:style>
  <w:style w:type="paragraph" w:customStyle="1" w:styleId="AppendixHeading3">
    <w:name w:val="Appendix Heading 3"/>
    <w:basedOn w:val="Normal"/>
    <w:next w:val="BodyText"/>
    <w:uiPriority w:val="2"/>
    <w:rsid w:val="00E8055B"/>
    <w:pPr>
      <w:keepNext/>
      <w:keepLines/>
      <w:tabs>
        <w:tab w:val="left" w:pos="1559"/>
        <w:tab w:val="left" w:pos="1843"/>
        <w:tab w:val="left" w:pos="2126"/>
        <w:tab w:val="left" w:pos="2410"/>
        <w:tab w:val="left" w:pos="6804"/>
      </w:tabs>
      <w:spacing w:before="200" w:after="100" w:line="240" w:lineRule="exact"/>
    </w:pPr>
    <w:rPr>
      <w:rFonts w:asciiTheme="majorHAnsi" w:hAnsiTheme="majorHAnsi"/>
      <w:b/>
      <w:i/>
      <w:color w:val="494847"/>
    </w:rPr>
  </w:style>
  <w:style w:type="paragraph" w:customStyle="1" w:styleId="TableofContents2">
    <w:name w:val="TableofContents2"/>
    <w:basedOn w:val="Normal"/>
    <w:semiHidden/>
    <w:rsid w:val="000E4B54"/>
    <w:pPr>
      <w:keepNext/>
      <w:spacing w:after="120" w:line="230" w:lineRule="auto"/>
    </w:pPr>
    <w:rPr>
      <w:spacing w:val="-6"/>
      <w:sz w:val="40"/>
      <w:szCs w:val="28"/>
    </w:rPr>
  </w:style>
  <w:style w:type="paragraph" w:styleId="TOC5">
    <w:name w:val="toc 5"/>
    <w:basedOn w:val="Normal"/>
    <w:next w:val="Normal"/>
    <w:autoRedefine/>
    <w:uiPriority w:val="39"/>
    <w:rsid w:val="001D25DB"/>
    <w:pPr>
      <w:tabs>
        <w:tab w:val="right" w:pos="9582"/>
      </w:tabs>
      <w:spacing w:before="240" w:after="60"/>
      <w:ind w:right="851"/>
    </w:pPr>
    <w:rPr>
      <w:b/>
      <w:color w:val="201547" w:themeColor="text2"/>
      <w:sz w:val="24"/>
    </w:rPr>
  </w:style>
  <w:style w:type="paragraph" w:styleId="TOC6">
    <w:name w:val="toc 6"/>
    <w:basedOn w:val="Normal"/>
    <w:next w:val="Normal"/>
    <w:autoRedefine/>
    <w:semiHidden/>
    <w:rsid w:val="00DE27B9"/>
    <w:pPr>
      <w:spacing w:after="100"/>
      <w:ind w:left="1000"/>
    </w:pPr>
  </w:style>
  <w:style w:type="paragraph" w:styleId="TOC7">
    <w:name w:val="toc 7"/>
    <w:basedOn w:val="Normal"/>
    <w:next w:val="Normal"/>
    <w:autoRedefine/>
    <w:semiHidden/>
    <w:rsid w:val="00DE27B9"/>
    <w:pPr>
      <w:spacing w:after="100"/>
      <w:ind w:left="1200"/>
    </w:pPr>
  </w:style>
  <w:style w:type="paragraph" w:styleId="TOC8">
    <w:name w:val="toc 8"/>
    <w:basedOn w:val="Normal"/>
    <w:next w:val="Normal"/>
    <w:autoRedefine/>
    <w:uiPriority w:val="39"/>
    <w:rsid w:val="001D25DB"/>
    <w:pPr>
      <w:tabs>
        <w:tab w:val="right" w:leader="dot" w:pos="9582"/>
      </w:tabs>
      <w:spacing w:before="240" w:after="60"/>
      <w:ind w:right="851"/>
      <w:contextualSpacing/>
    </w:pPr>
    <w:rPr>
      <w:b/>
      <w:color w:val="201547" w:themeColor="text2"/>
      <w:sz w:val="24"/>
    </w:rPr>
  </w:style>
  <w:style w:type="character" w:customStyle="1" w:styleId="Bold">
    <w:name w:val="Bold"/>
    <w:rsid w:val="00EE3D13"/>
    <w:rPr>
      <w:b/>
    </w:rPr>
  </w:style>
  <w:style w:type="paragraph" w:customStyle="1" w:styleId="xContactDetails">
    <w:name w:val="xContact Details"/>
    <w:basedOn w:val="TableTextLeft"/>
    <w:uiPriority w:val="3"/>
    <w:semiHidden/>
    <w:rsid w:val="009363B5"/>
    <w:pPr>
      <w:spacing w:before="40"/>
      <w:contextualSpacing/>
    </w:pPr>
    <w:rPr>
      <w:sz w:val="16"/>
    </w:rPr>
  </w:style>
  <w:style w:type="paragraph" w:customStyle="1" w:styleId="xEntityDetails">
    <w:name w:val="xEntity Details"/>
    <w:basedOn w:val="xContactDetails"/>
    <w:uiPriority w:val="3"/>
    <w:semiHidden/>
    <w:rsid w:val="00537024"/>
    <w:pPr>
      <w:framePr w:wrap="around" w:hAnchor="text"/>
    </w:pPr>
  </w:style>
  <w:style w:type="paragraph" w:customStyle="1" w:styleId="xStatus">
    <w:name w:val="xStatus"/>
    <w:basedOn w:val="Normal"/>
    <w:uiPriority w:val="3"/>
    <w:semiHidden/>
    <w:rsid w:val="006072AD"/>
    <w:pPr>
      <w:tabs>
        <w:tab w:val="left" w:pos="1134"/>
        <w:tab w:val="left" w:pos="2268"/>
        <w:tab w:val="left" w:pos="3402"/>
        <w:tab w:val="left" w:pos="4536"/>
        <w:tab w:val="left" w:pos="5103"/>
      </w:tabs>
      <w:spacing w:line="240" w:lineRule="auto"/>
      <w:jc w:val="center"/>
    </w:pPr>
    <w:rPr>
      <w:caps/>
      <w:color w:val="EAEAEA"/>
      <w:spacing w:val="40"/>
      <w:sz w:val="120"/>
      <w:szCs w:val="24"/>
    </w:rPr>
  </w:style>
  <w:style w:type="paragraph" w:customStyle="1" w:styleId="AppendixHeading2">
    <w:name w:val="Appendix Heading 2"/>
    <w:basedOn w:val="Normal"/>
    <w:next w:val="BodyText"/>
    <w:uiPriority w:val="2"/>
    <w:rsid w:val="00E8055B"/>
    <w:pPr>
      <w:keepNext/>
      <w:keepLines/>
      <w:tabs>
        <w:tab w:val="left" w:pos="1559"/>
        <w:tab w:val="left" w:pos="1843"/>
        <w:tab w:val="left" w:pos="2126"/>
        <w:tab w:val="left" w:pos="2410"/>
      </w:tabs>
      <w:spacing w:before="200" w:after="100" w:line="240" w:lineRule="exact"/>
    </w:pPr>
    <w:rPr>
      <w:b/>
      <w:color w:val="494847"/>
    </w:rPr>
  </w:style>
  <w:style w:type="character" w:customStyle="1" w:styleId="Heading8Char">
    <w:name w:val="Heading 8 Char"/>
    <w:aliases w:val="Appendix Title Char"/>
    <w:basedOn w:val="DefaultParagraphFont"/>
    <w:link w:val="Heading8"/>
    <w:uiPriority w:val="1"/>
    <w:rsid w:val="000758E3"/>
    <w:rPr>
      <w:rFonts w:asciiTheme="majorHAnsi" w:eastAsiaTheme="majorEastAsia" w:hAnsiTheme="majorHAnsi" w:cstheme="majorBidi"/>
      <w:b/>
      <w:color w:val="201547" w:themeColor="text2"/>
      <w:sz w:val="40"/>
    </w:rPr>
  </w:style>
  <w:style w:type="paragraph" w:styleId="Quote">
    <w:name w:val="Quote"/>
    <w:basedOn w:val="Normal"/>
    <w:link w:val="QuoteChar"/>
    <w:qFormat/>
    <w:rsid w:val="004D4063"/>
    <w:pPr>
      <w:tabs>
        <w:tab w:val="left" w:pos="1134"/>
      </w:tabs>
      <w:spacing w:before="120" w:after="120"/>
      <w:ind w:left="284"/>
    </w:pPr>
    <w:rPr>
      <w:i/>
      <w:iCs/>
    </w:rPr>
  </w:style>
  <w:style w:type="character" w:customStyle="1" w:styleId="QuoteChar">
    <w:name w:val="Quote Char"/>
    <w:basedOn w:val="DefaultParagraphFont"/>
    <w:link w:val="Quote"/>
    <w:rsid w:val="004D4063"/>
    <w:rPr>
      <w:i/>
      <w:iCs/>
    </w:rPr>
  </w:style>
  <w:style w:type="character" w:styleId="IntenseEmphasis">
    <w:name w:val="Intense Emphasis"/>
    <w:semiHidden/>
    <w:rsid w:val="00644027"/>
    <w:rPr>
      <w:b/>
      <w:bCs/>
      <w:i/>
      <w:iCs/>
      <w:color w:val="auto"/>
    </w:rPr>
  </w:style>
  <w:style w:type="character" w:customStyle="1" w:styleId="Heading6Char">
    <w:name w:val="Heading 6 Char"/>
    <w:basedOn w:val="DefaultParagraphFont"/>
    <w:link w:val="Heading6"/>
    <w:semiHidden/>
    <w:rsid w:val="006D10E8"/>
    <w:rPr>
      <w:rFonts w:asciiTheme="majorHAnsi" w:eastAsiaTheme="majorEastAsia" w:hAnsiTheme="majorHAnsi" w:cstheme="majorBidi"/>
      <w:i/>
      <w:iCs/>
      <w:color w:val="201547" w:themeColor="text2"/>
    </w:rPr>
  </w:style>
  <w:style w:type="character" w:customStyle="1" w:styleId="Heading5Char">
    <w:name w:val="Heading 5 Char"/>
    <w:basedOn w:val="DefaultParagraphFont"/>
    <w:link w:val="Heading5"/>
    <w:rsid w:val="008F4C2B"/>
    <w:rPr>
      <w:rFonts w:asciiTheme="majorHAnsi" w:eastAsiaTheme="majorEastAsia" w:hAnsiTheme="majorHAnsi" w:cstheme="majorBidi"/>
      <w:i/>
      <w:color w:val="494847"/>
    </w:rPr>
  </w:style>
  <w:style w:type="paragraph" w:styleId="BlockText">
    <w:name w:val="Block Text"/>
    <w:basedOn w:val="Normal"/>
    <w:semiHidden/>
    <w:unhideWhenUsed/>
    <w:rsid w:val="0049165E"/>
    <w:pPr>
      <w:pBdr>
        <w:top w:val="single" w:sz="2" w:space="10" w:color="201547" w:themeColor="accent1" w:frame="1"/>
        <w:left w:val="single" w:sz="2" w:space="10" w:color="201547" w:themeColor="accent1" w:frame="1"/>
        <w:bottom w:val="single" w:sz="2" w:space="10" w:color="201547" w:themeColor="accent1" w:frame="1"/>
        <w:right w:val="single" w:sz="2" w:space="10" w:color="201547" w:themeColor="accent1" w:frame="1"/>
      </w:pBdr>
      <w:ind w:left="1152" w:right="1152"/>
    </w:pPr>
    <w:rPr>
      <w:rFonts w:eastAsiaTheme="minorEastAsia" w:cstheme="minorBidi"/>
      <w:i/>
      <w:iCs/>
      <w:color w:val="201547" w:themeColor="text2"/>
    </w:rPr>
  </w:style>
  <w:style w:type="paragraph" w:styleId="IntenseQuote">
    <w:name w:val="Intense Quote"/>
    <w:basedOn w:val="Normal"/>
    <w:next w:val="Normal"/>
    <w:link w:val="IntenseQuoteChar"/>
    <w:semiHidden/>
    <w:rsid w:val="004F6A95"/>
    <w:pPr>
      <w:pBdr>
        <w:bottom w:val="single" w:sz="4" w:space="4" w:color="201547" w:themeColor="accent1"/>
      </w:pBdr>
      <w:spacing w:before="200" w:after="280"/>
      <w:ind w:left="936" w:right="936"/>
    </w:pPr>
    <w:rPr>
      <w:b/>
      <w:bCs/>
      <w:i/>
      <w:iCs/>
      <w:color w:val="201547" w:themeColor="accent1"/>
    </w:rPr>
  </w:style>
  <w:style w:type="character" w:customStyle="1" w:styleId="IntenseQuoteChar">
    <w:name w:val="Intense Quote Char"/>
    <w:basedOn w:val="DefaultParagraphFont"/>
    <w:link w:val="IntenseQuote"/>
    <w:semiHidden/>
    <w:rsid w:val="004F6A95"/>
    <w:rPr>
      <w:b/>
      <w:bCs/>
      <w:i/>
      <w:iCs/>
      <w:color w:val="201547" w:themeColor="accent1"/>
    </w:rPr>
  </w:style>
  <w:style w:type="paragraph" w:customStyle="1" w:styleId="PullOutBoxBodyText">
    <w:name w:val="Pull Out Box Body Text"/>
    <w:basedOn w:val="Normal"/>
    <w:qFormat/>
    <w:rsid w:val="00C91CF5"/>
    <w:pPr>
      <w:spacing w:before="120" w:after="120"/>
      <w:ind w:left="142" w:right="142"/>
    </w:pPr>
  </w:style>
  <w:style w:type="paragraph" w:customStyle="1" w:styleId="PullOutBoxHeading">
    <w:name w:val="Pull Out Box Heading"/>
    <w:basedOn w:val="PullOutBoxBodyText"/>
    <w:next w:val="PullOutBoxBodyText"/>
    <w:qFormat/>
    <w:rsid w:val="007879D1"/>
    <w:pPr>
      <w:keepNext/>
      <w:keepLines/>
    </w:pPr>
    <w:rPr>
      <w:b/>
      <w:szCs w:val="24"/>
    </w:rPr>
  </w:style>
  <w:style w:type="paragraph" w:customStyle="1" w:styleId="PullOutBoxBullet">
    <w:name w:val="Pull Out Box Bullet"/>
    <w:basedOn w:val="PullOutBoxBodyText"/>
    <w:qFormat/>
    <w:rsid w:val="004D4063"/>
    <w:pPr>
      <w:numPr>
        <w:numId w:val="8"/>
      </w:numPr>
    </w:pPr>
  </w:style>
  <w:style w:type="paragraph" w:customStyle="1" w:styleId="PullOutBoxBullet2">
    <w:name w:val="Pull Out Box Bullet 2"/>
    <w:basedOn w:val="PullOutBoxBodyText"/>
    <w:qFormat/>
    <w:rsid w:val="004D4063"/>
    <w:pPr>
      <w:numPr>
        <w:ilvl w:val="1"/>
        <w:numId w:val="8"/>
      </w:numPr>
    </w:pPr>
  </w:style>
  <w:style w:type="paragraph" w:customStyle="1" w:styleId="PullOutBoxBullet3">
    <w:name w:val="Pull Out Box Bullet 3"/>
    <w:basedOn w:val="PullOutBoxBodyText"/>
    <w:qFormat/>
    <w:rsid w:val="004D4063"/>
    <w:pPr>
      <w:numPr>
        <w:ilvl w:val="2"/>
        <w:numId w:val="8"/>
      </w:numPr>
    </w:pPr>
  </w:style>
  <w:style w:type="paragraph" w:customStyle="1" w:styleId="xBackPageWebAddress">
    <w:name w:val="xBack Page Web Address"/>
    <w:basedOn w:val="Normal"/>
    <w:semiHidden/>
    <w:rsid w:val="00A14B4E"/>
    <w:pPr>
      <w:spacing w:before="140"/>
    </w:pPr>
    <w:rPr>
      <w:color w:val="FFFFFF"/>
      <w:spacing w:val="-6"/>
      <w:sz w:val="36"/>
      <w:szCs w:val="36"/>
    </w:rPr>
  </w:style>
  <w:style w:type="paragraph" w:customStyle="1" w:styleId="xBackPage">
    <w:name w:val="xBack Page"/>
    <w:basedOn w:val="Normal"/>
    <w:semiHidden/>
    <w:rsid w:val="00A14B4E"/>
    <w:rPr>
      <w:color w:val="FFFFFF"/>
    </w:rPr>
  </w:style>
  <w:style w:type="paragraph" w:customStyle="1" w:styleId="Source">
    <w:name w:val="Source"/>
    <w:basedOn w:val="Normal"/>
    <w:next w:val="BodyText"/>
    <w:rsid w:val="00F83203"/>
    <w:pPr>
      <w:spacing w:before="60" w:after="60" w:line="180" w:lineRule="atLeast"/>
    </w:pPr>
    <w:rPr>
      <w:b/>
      <w:i/>
      <w:sz w:val="14"/>
    </w:rPr>
  </w:style>
  <w:style w:type="paragraph" w:customStyle="1" w:styleId="xDisclaimerText">
    <w:name w:val="xDisclaimer Text"/>
    <w:basedOn w:val="xContactDetails"/>
    <w:rsid w:val="009363B5"/>
    <w:pPr>
      <w:spacing w:before="0" w:after="0" w:line="175" w:lineRule="atLeast"/>
      <w:ind w:left="0" w:right="0"/>
      <w:contextualSpacing w:val="0"/>
    </w:pPr>
  </w:style>
  <w:style w:type="paragraph" w:customStyle="1" w:styleId="IntroFeatureText">
    <w:name w:val="Intro/Feature Text"/>
    <w:basedOn w:val="Normal"/>
    <w:next w:val="BodyText"/>
    <w:qFormat/>
    <w:rsid w:val="00F124C4"/>
    <w:pPr>
      <w:spacing w:before="60" w:after="180" w:line="360" w:lineRule="exact"/>
    </w:pPr>
    <w:rPr>
      <w:color w:val="201547" w:themeColor="text2"/>
      <w:spacing w:val="-2"/>
      <w:sz w:val="32"/>
    </w:rPr>
  </w:style>
  <w:style w:type="character" w:customStyle="1" w:styleId="BoldAndItalics">
    <w:name w:val="Bold And Italics"/>
    <w:semiHidden/>
    <w:rsid w:val="00901CD1"/>
    <w:rPr>
      <w:b/>
      <w:i/>
    </w:rPr>
  </w:style>
  <w:style w:type="paragraph" w:customStyle="1" w:styleId="TableTextRight">
    <w:name w:val="Table Text Right"/>
    <w:basedOn w:val="TableTextLeft"/>
    <w:qFormat/>
    <w:rsid w:val="0096416C"/>
    <w:pPr>
      <w:jc w:val="right"/>
    </w:pPr>
  </w:style>
  <w:style w:type="paragraph" w:customStyle="1" w:styleId="CaptionDescriptive">
    <w:name w:val="Caption Descriptive"/>
    <w:basedOn w:val="BodyText"/>
    <w:next w:val="BodyText"/>
    <w:rsid w:val="00F83203"/>
    <w:pPr>
      <w:spacing w:after="60" w:line="240" w:lineRule="auto"/>
      <w:ind w:right="227"/>
    </w:pPr>
    <w:rPr>
      <w:i/>
      <w:sz w:val="18"/>
      <w:szCs w:val="14"/>
    </w:rPr>
  </w:style>
  <w:style w:type="table" w:customStyle="1" w:styleId="PullOutBoxTable">
    <w:name w:val="Pull Out Box Table"/>
    <w:basedOn w:val="TableNormal"/>
    <w:uiPriority w:val="99"/>
    <w:rsid w:val="00443176"/>
    <w:pPr>
      <w:spacing w:line="240" w:lineRule="auto"/>
    </w:pPr>
    <w:tblPr>
      <w:tblBorders>
        <w:top w:val="single" w:sz="4" w:space="0" w:color="201547" w:themeColor="text2"/>
        <w:left w:val="single" w:sz="4" w:space="0" w:color="201547" w:themeColor="text2"/>
        <w:bottom w:val="single" w:sz="4" w:space="0" w:color="201547" w:themeColor="text2"/>
        <w:right w:val="single" w:sz="4" w:space="0" w:color="201547" w:themeColor="text2"/>
      </w:tblBorders>
      <w:tblCellMar>
        <w:top w:w="85" w:type="dxa"/>
        <w:left w:w="0" w:type="dxa"/>
        <w:bottom w:w="85" w:type="dxa"/>
        <w:right w:w="0" w:type="dxa"/>
      </w:tblCellMar>
    </w:tblPr>
    <w:tcPr>
      <w:shd w:val="clear" w:color="auto" w:fill="auto"/>
    </w:tcPr>
  </w:style>
  <w:style w:type="paragraph" w:styleId="NoSpacing">
    <w:name w:val="No Spacing"/>
    <w:next w:val="BodyText"/>
    <w:rsid w:val="00ED5179"/>
    <w:pPr>
      <w:spacing w:line="240" w:lineRule="auto"/>
    </w:pPr>
  </w:style>
  <w:style w:type="paragraph" w:styleId="Date">
    <w:name w:val="Date"/>
    <w:basedOn w:val="Normal"/>
    <w:next w:val="Normal"/>
    <w:link w:val="DateChar"/>
    <w:semiHidden/>
    <w:rsid w:val="004F6A95"/>
    <w:rPr>
      <w:b/>
      <w:color w:val="FFFFFF" w:themeColor="background1"/>
      <w:sz w:val="36"/>
    </w:rPr>
  </w:style>
  <w:style w:type="character" w:customStyle="1" w:styleId="DateChar">
    <w:name w:val="Date Char"/>
    <w:basedOn w:val="DefaultParagraphFont"/>
    <w:link w:val="Date"/>
    <w:semiHidden/>
    <w:rsid w:val="004F6A95"/>
    <w:rPr>
      <w:b/>
      <w:color w:val="FFFFFF" w:themeColor="background1"/>
      <w:sz w:val="36"/>
    </w:rPr>
  </w:style>
  <w:style w:type="paragraph" w:styleId="NormalWeb">
    <w:name w:val="Normal (Web)"/>
    <w:basedOn w:val="Normal"/>
    <w:uiPriority w:val="99"/>
    <w:unhideWhenUsed/>
    <w:rsid w:val="007C1A65"/>
    <w:rPr>
      <w:rFonts w:eastAsiaTheme="minorEastAsia" w:cs="Times New Roman"/>
      <w:szCs w:val="24"/>
    </w:rPr>
  </w:style>
  <w:style w:type="character" w:customStyle="1" w:styleId="MySuperscript">
    <w:name w:val="MySuperscript"/>
    <w:uiPriority w:val="1"/>
    <w:semiHidden/>
    <w:rsid w:val="007D5534"/>
    <w:rPr>
      <w:vertAlign w:val="superscript"/>
    </w:rPr>
  </w:style>
  <w:style w:type="character" w:customStyle="1" w:styleId="MySubscript">
    <w:name w:val="MySubscript"/>
    <w:uiPriority w:val="1"/>
    <w:semiHidden/>
    <w:rsid w:val="00EB3C9C"/>
    <w:rPr>
      <w:vertAlign w:val="subscript"/>
    </w:rPr>
  </w:style>
  <w:style w:type="character" w:customStyle="1" w:styleId="MySuperscriptItalics">
    <w:name w:val="MySuperscript&amp;Italics"/>
    <w:uiPriority w:val="1"/>
    <w:semiHidden/>
    <w:rsid w:val="00405BA7"/>
    <w:rPr>
      <w:i/>
      <w:vertAlign w:val="superscript"/>
    </w:rPr>
  </w:style>
  <w:style w:type="character" w:customStyle="1" w:styleId="MySubscriptItalics">
    <w:name w:val="MySubscript&amp;Italics"/>
    <w:uiPriority w:val="1"/>
    <w:semiHidden/>
    <w:rsid w:val="00405BA7"/>
    <w:rPr>
      <w:i/>
      <w:vertAlign w:val="subscript"/>
    </w:rPr>
  </w:style>
  <w:style w:type="paragraph" w:customStyle="1" w:styleId="QuoteBullet">
    <w:name w:val="Quote Bullet"/>
    <w:basedOn w:val="Quote"/>
    <w:qFormat/>
    <w:rsid w:val="004D4063"/>
    <w:pPr>
      <w:numPr>
        <w:numId w:val="6"/>
      </w:numPr>
    </w:pPr>
  </w:style>
  <w:style w:type="paragraph" w:customStyle="1" w:styleId="QuoteBullet2">
    <w:name w:val="Quote Bullet 2"/>
    <w:basedOn w:val="Quote"/>
    <w:qFormat/>
    <w:rsid w:val="004D4063"/>
    <w:pPr>
      <w:numPr>
        <w:ilvl w:val="1"/>
        <w:numId w:val="6"/>
      </w:numPr>
      <w:tabs>
        <w:tab w:val="clear" w:pos="1134"/>
      </w:tabs>
    </w:pPr>
  </w:style>
  <w:style w:type="character" w:styleId="CommentReference">
    <w:name w:val="annotation reference"/>
    <w:basedOn w:val="DefaultParagraphFont"/>
    <w:semiHidden/>
    <w:rsid w:val="00732B4D"/>
    <w:rPr>
      <w:sz w:val="16"/>
      <w:szCs w:val="16"/>
    </w:rPr>
  </w:style>
  <w:style w:type="paragraph" w:styleId="CommentText">
    <w:name w:val="annotation text"/>
    <w:basedOn w:val="Normal"/>
    <w:link w:val="CommentTextChar"/>
    <w:semiHidden/>
    <w:rsid w:val="00732B4D"/>
    <w:pPr>
      <w:spacing w:line="240" w:lineRule="auto"/>
    </w:pPr>
  </w:style>
  <w:style w:type="character" w:customStyle="1" w:styleId="CommentTextChar">
    <w:name w:val="Comment Text Char"/>
    <w:basedOn w:val="DefaultParagraphFont"/>
    <w:link w:val="CommentText"/>
    <w:semiHidden/>
    <w:rsid w:val="000758E3"/>
  </w:style>
  <w:style w:type="paragraph" w:styleId="CommentSubject">
    <w:name w:val="annotation subject"/>
    <w:basedOn w:val="CommentText"/>
    <w:next w:val="CommentText"/>
    <w:link w:val="CommentSubjectChar"/>
    <w:semiHidden/>
    <w:rsid w:val="00732B4D"/>
    <w:rPr>
      <w:b/>
      <w:bCs/>
    </w:rPr>
  </w:style>
  <w:style w:type="character" w:customStyle="1" w:styleId="CommentSubjectChar">
    <w:name w:val="Comment Subject Char"/>
    <w:basedOn w:val="CommentTextChar"/>
    <w:link w:val="CommentSubject"/>
    <w:semiHidden/>
    <w:rsid w:val="000758E3"/>
    <w:rPr>
      <w:b/>
      <w:bCs/>
    </w:rPr>
  </w:style>
  <w:style w:type="paragraph" w:customStyle="1" w:styleId="PullOutBoxNumbered">
    <w:name w:val="Pull Out Box Numbered"/>
    <w:basedOn w:val="PullOutBoxBodyText"/>
    <w:qFormat/>
    <w:rsid w:val="007879D1"/>
    <w:pPr>
      <w:numPr>
        <w:numId w:val="4"/>
      </w:numPr>
    </w:pPr>
  </w:style>
  <w:style w:type="paragraph" w:customStyle="1" w:styleId="PullOutBoxNumbered2">
    <w:name w:val="Pull Out Box Numbered 2"/>
    <w:basedOn w:val="PullOutBoxBodyText"/>
    <w:qFormat/>
    <w:rsid w:val="007A4BA3"/>
    <w:pPr>
      <w:numPr>
        <w:ilvl w:val="1"/>
        <w:numId w:val="4"/>
      </w:numPr>
    </w:pPr>
  </w:style>
  <w:style w:type="paragraph" w:customStyle="1" w:styleId="PullOutBoxNumbered3">
    <w:name w:val="Pull Out Box Numbered 3"/>
    <w:basedOn w:val="PullOutBoxBodyText"/>
    <w:qFormat/>
    <w:rsid w:val="007879D1"/>
    <w:pPr>
      <w:numPr>
        <w:ilvl w:val="2"/>
        <w:numId w:val="4"/>
      </w:numPr>
    </w:pPr>
  </w:style>
  <w:style w:type="table" w:styleId="TableGrid1">
    <w:name w:val="Table Grid 1"/>
    <w:basedOn w:val="TableNormal"/>
    <w:rsid w:val="00B9749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rsid w:val="00630767"/>
    <w:rPr>
      <w:sz w:val="16"/>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rsid w:val="00630767"/>
    <w:rPr>
      <w:sz w:val="16"/>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201547"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rsid w:val="00630767"/>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rsid w:val="009363B5"/>
    <w:pPr>
      <w:spacing w:before="180" w:after="170"/>
    </w:pPr>
  </w:style>
  <w:style w:type="paragraph" w:customStyle="1" w:styleId="Heading1TopofPage">
    <w:name w:val="Heading 1 Top of Page"/>
    <w:basedOn w:val="Heading1"/>
    <w:next w:val="BodyText"/>
    <w:qFormat/>
    <w:rsid w:val="00A35E70"/>
    <w:pPr>
      <w:pageBreakBefore/>
      <w:framePr w:w="11907" w:h="1701" w:hSpace="11340" w:wrap="around" w:vAnchor="page" w:hAnchor="page" w:yAlign="top"/>
      <w:spacing w:before="1300"/>
      <w:ind w:left="1134" w:right="1134"/>
    </w:pPr>
  </w:style>
  <w:style w:type="paragraph" w:customStyle="1" w:styleId="SectionHeading">
    <w:name w:val="Section Heading"/>
    <w:basedOn w:val="Normal"/>
    <w:next w:val="BodyText"/>
    <w:semiHidden/>
    <w:qFormat/>
    <w:rsid w:val="00065E7A"/>
    <w:pPr>
      <w:keepLines/>
      <w:pageBreakBefore/>
      <w:framePr w:w="11907" w:h="3402" w:hSpace="181" w:wrap="around" w:vAnchor="page" w:hAnchor="page" w:xAlign="right" w:yAlign="top"/>
      <w:spacing w:before="1300"/>
      <w:ind w:left="3969" w:right="1134"/>
      <w:suppressOverlap/>
      <w:jc w:val="right"/>
      <w:outlineLvl w:val="4"/>
    </w:pPr>
    <w:rPr>
      <w:b/>
      <w:color w:val="FFFFFF" w:themeColor="background1"/>
      <w:sz w:val="52"/>
      <w:szCs w:val="40"/>
    </w:rPr>
  </w:style>
  <w:style w:type="paragraph" w:customStyle="1" w:styleId="HighlightBoxText">
    <w:name w:val="Highlight Box Text"/>
    <w:basedOn w:val="Normal"/>
    <w:qFormat/>
    <w:rsid w:val="00345B5F"/>
    <w:pPr>
      <w:spacing w:before="120" w:after="120" w:line="300" w:lineRule="atLeast"/>
      <w:ind w:left="227" w:right="227"/>
    </w:pPr>
    <w:rPr>
      <w:color w:val="FFFFFF"/>
      <w:spacing w:val="-2"/>
      <w:sz w:val="24"/>
    </w:rPr>
  </w:style>
  <w:style w:type="character" w:styleId="FollowedHyperlink">
    <w:name w:val="FollowedHyperlink"/>
    <w:basedOn w:val="DefaultParagraphFont"/>
    <w:rsid w:val="00502E1D"/>
    <w:rPr>
      <w:color w:val="800080" w:themeColor="followedHyperlink"/>
      <w:u w:val="single"/>
    </w:rPr>
  </w:style>
  <w:style w:type="paragraph" w:customStyle="1" w:styleId="TitleBarText">
    <w:name w:val="Title Bar Text"/>
    <w:basedOn w:val="Normal"/>
    <w:uiPriority w:val="99"/>
    <w:qFormat/>
    <w:rsid w:val="001C2AAB"/>
    <w:pPr>
      <w:spacing w:line="360" w:lineRule="exact"/>
      <w:jc w:val="right"/>
    </w:pPr>
    <w:rPr>
      <w:color w:val="FFFFFF"/>
      <w:spacing w:val="-2"/>
      <w:sz w:val="28"/>
      <w:szCs w:val="28"/>
    </w:rPr>
  </w:style>
  <w:style w:type="table" w:customStyle="1" w:styleId="LogoPlaceholder">
    <w:name w:val="Logo Placeholder"/>
    <w:basedOn w:val="TableNormal"/>
    <w:uiPriority w:val="99"/>
    <w:rsid w:val="00802595"/>
    <w:pPr>
      <w:spacing w:line="240" w:lineRule="auto"/>
    </w:p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86233C"/>
    <w:pPr>
      <w:jc w:val="right"/>
    </w:pPr>
    <w:rPr>
      <w:rFonts w:cs="Times New Roman"/>
    </w:rPr>
  </w:style>
  <w:style w:type="paragraph" w:customStyle="1" w:styleId="xCoverStatus">
    <w:name w:val="xCoverStatus"/>
    <w:basedOn w:val="Normal"/>
    <w:semiHidden/>
    <w:rsid w:val="00F77596"/>
    <w:rPr>
      <w:b/>
      <w:caps/>
      <w:color w:val="FF0000"/>
      <w:sz w:val="48"/>
      <w:szCs w:val="52"/>
    </w:rPr>
  </w:style>
  <w:style w:type="paragraph" w:customStyle="1" w:styleId="TableTextCentre">
    <w:name w:val="Table Text Centre"/>
    <w:basedOn w:val="TableTextLeft"/>
    <w:qFormat/>
    <w:rsid w:val="00447351"/>
    <w:pPr>
      <w:jc w:val="center"/>
    </w:pPr>
  </w:style>
  <w:style w:type="paragraph" w:customStyle="1" w:styleId="TableHeadingCentre">
    <w:name w:val="Table Heading Centre"/>
    <w:basedOn w:val="TableHeadingLeft"/>
    <w:qFormat/>
    <w:rsid w:val="004F07F4"/>
    <w:pPr>
      <w:jc w:val="center"/>
    </w:pPr>
  </w:style>
  <w:style w:type="paragraph" w:customStyle="1" w:styleId="Footnotes2">
    <w:name w:val="Footnotes 2"/>
    <w:basedOn w:val="Normal"/>
    <w:rsid w:val="0016301C"/>
    <w:pPr>
      <w:numPr>
        <w:ilvl w:val="1"/>
        <w:numId w:val="5"/>
      </w:numPr>
      <w:spacing w:after="100" w:afterAutospacing="1" w:line="180" w:lineRule="atLeast"/>
      <w:ind w:left="568" w:hanging="284"/>
      <w:contextualSpacing/>
    </w:pPr>
    <w:rPr>
      <w:sz w:val="14"/>
    </w:rPr>
  </w:style>
  <w:style w:type="table" w:customStyle="1" w:styleId="HighlightTable">
    <w:name w:val="Highlight Table"/>
    <w:basedOn w:val="TableNormal"/>
    <w:uiPriority w:val="99"/>
    <w:rsid w:val="00F40642"/>
    <w:pPr>
      <w:spacing w:line="240" w:lineRule="auto"/>
    </w:pPr>
    <w:rPr>
      <w:color w:val="FFFFFF"/>
      <w:sz w:val="24"/>
    </w:rPr>
    <w:tblPr>
      <w:tblCellMar>
        <w:top w:w="227" w:type="dxa"/>
        <w:left w:w="0" w:type="dxa"/>
        <w:bottom w:w="227" w:type="dxa"/>
        <w:right w:w="0" w:type="dxa"/>
      </w:tblCellMar>
    </w:tblPr>
    <w:tcPr>
      <w:shd w:val="clear" w:color="auto" w:fill="201547" w:themeFill="text2"/>
    </w:tcPr>
  </w:style>
  <w:style w:type="paragraph" w:customStyle="1" w:styleId="BodyText100ThemeColour">
    <w:name w:val="Body Text 100% Theme Colour"/>
    <w:basedOn w:val="BodyText"/>
    <w:qFormat/>
    <w:rsid w:val="00096B2D"/>
    <w:rPr>
      <w:color w:val="201547" w:themeColor="text2"/>
    </w:rPr>
  </w:style>
  <w:style w:type="paragraph" w:customStyle="1" w:styleId="CaptionImageorFigure">
    <w:name w:val="Caption Image or Figure"/>
    <w:basedOn w:val="Caption"/>
    <w:qFormat/>
    <w:rsid w:val="00F041AE"/>
    <w:pPr>
      <w:spacing w:before="60" w:after="120"/>
    </w:pPr>
  </w:style>
  <w:style w:type="paragraph" w:customStyle="1" w:styleId="PhotoCredit">
    <w:name w:val="Photo Credit"/>
    <w:basedOn w:val="CaptionDescriptive"/>
    <w:next w:val="BodyText"/>
    <w:qFormat/>
    <w:rsid w:val="00BC0FB0"/>
    <w:rPr>
      <w:i w:val="0"/>
      <w:sz w:val="16"/>
    </w:rPr>
  </w:style>
  <w:style w:type="paragraph" w:customStyle="1" w:styleId="ListAlpha">
    <w:name w:val="List Alpha"/>
    <w:basedOn w:val="Normal"/>
    <w:qFormat/>
    <w:rsid w:val="00893106"/>
    <w:pPr>
      <w:numPr>
        <w:numId w:val="9"/>
      </w:numPr>
      <w:spacing w:before="120" w:after="120"/>
    </w:pPr>
  </w:style>
  <w:style w:type="paragraph" w:customStyle="1" w:styleId="ListAlpha2">
    <w:name w:val="List Alpha 2"/>
    <w:basedOn w:val="Normal"/>
    <w:qFormat/>
    <w:rsid w:val="00893106"/>
    <w:pPr>
      <w:numPr>
        <w:ilvl w:val="1"/>
        <w:numId w:val="9"/>
      </w:numPr>
      <w:spacing w:before="120" w:after="120"/>
    </w:pPr>
  </w:style>
  <w:style w:type="paragraph" w:customStyle="1" w:styleId="ListAlpha3">
    <w:name w:val="List Alpha 3"/>
    <w:basedOn w:val="Normal"/>
    <w:qFormat/>
    <w:rsid w:val="00893106"/>
    <w:pPr>
      <w:numPr>
        <w:ilvl w:val="2"/>
        <w:numId w:val="9"/>
      </w:numPr>
      <w:spacing w:before="120" w:after="120"/>
    </w:pPr>
  </w:style>
  <w:style w:type="paragraph" w:customStyle="1" w:styleId="HighlightBoxHeading">
    <w:name w:val="Highlight Box Heading"/>
    <w:basedOn w:val="HighlightBoxText"/>
    <w:qFormat/>
    <w:rsid w:val="0072771D"/>
    <w:rPr>
      <w:b/>
    </w:rPr>
  </w:style>
  <w:style w:type="paragraph" w:customStyle="1" w:styleId="HighlightBoxBullet">
    <w:name w:val="Highlight Box Bullet"/>
    <w:basedOn w:val="HighlightBoxText"/>
    <w:qFormat/>
    <w:rsid w:val="00781566"/>
    <w:pPr>
      <w:numPr>
        <w:numId w:val="12"/>
      </w:numPr>
      <w:tabs>
        <w:tab w:val="left" w:pos="454"/>
      </w:tabs>
    </w:pPr>
  </w:style>
  <w:style w:type="character" w:customStyle="1" w:styleId="MyUnderline">
    <w:name w:val="MyUnderline"/>
    <w:uiPriority w:val="1"/>
    <w:semiHidden/>
    <w:rsid w:val="00F62FAC"/>
    <w:rPr>
      <w:u w:val="single"/>
      <w:lang w:eastAsia="en-AU"/>
    </w:rPr>
  </w:style>
  <w:style w:type="character" w:customStyle="1" w:styleId="MyBoldItalicsUnderline">
    <w:name w:val="MyBoldItalicsUnderline"/>
    <w:uiPriority w:val="1"/>
    <w:semiHidden/>
    <w:rsid w:val="00F62FAC"/>
    <w:rPr>
      <w:b/>
      <w:i/>
      <w:u w:val="single"/>
    </w:rPr>
  </w:style>
  <w:style w:type="character" w:customStyle="1" w:styleId="MyBoldUnderline">
    <w:name w:val="MyBoldUnderline"/>
    <w:uiPriority w:val="1"/>
    <w:semiHidden/>
    <w:rsid w:val="00F62FAC"/>
    <w:rPr>
      <w:b/>
      <w:u w:val="single"/>
    </w:rPr>
  </w:style>
  <w:style w:type="character" w:customStyle="1" w:styleId="MyItalicsUnderline">
    <w:name w:val="MyItalicsUnderline"/>
    <w:uiPriority w:val="1"/>
    <w:semiHidden/>
    <w:rsid w:val="00F62FAC"/>
    <w:rPr>
      <w:i/>
      <w:u w:val="single"/>
    </w:rPr>
  </w:style>
  <w:style w:type="paragraph" w:customStyle="1" w:styleId="SmallBodyText">
    <w:name w:val="Small Body Text"/>
    <w:basedOn w:val="xDisclaimerText"/>
    <w:qFormat/>
    <w:rsid w:val="006D0741"/>
    <w:pPr>
      <w:spacing w:before="40" w:after="40" w:line="220" w:lineRule="atLeast"/>
    </w:pPr>
    <w:rPr>
      <w:sz w:val="18"/>
    </w:rPr>
  </w:style>
  <w:style w:type="paragraph" w:customStyle="1" w:styleId="SmallBullet">
    <w:name w:val="Small Bullet"/>
    <w:basedOn w:val="SmallBodyText"/>
    <w:qFormat/>
    <w:rsid w:val="00D14E24"/>
    <w:pPr>
      <w:numPr>
        <w:numId w:val="11"/>
      </w:numPr>
    </w:pPr>
  </w:style>
  <w:style w:type="paragraph" w:customStyle="1" w:styleId="SmallHeading">
    <w:name w:val="Small Heading"/>
    <w:basedOn w:val="xDisclaimerHeading"/>
    <w:next w:val="SmallBodyText"/>
    <w:qFormat/>
    <w:rsid w:val="006D0741"/>
    <w:pPr>
      <w:spacing w:after="40" w:line="220" w:lineRule="atLeast"/>
    </w:pPr>
    <w:rPr>
      <w:sz w:val="18"/>
    </w:rPr>
  </w:style>
  <w:style w:type="paragraph" w:customStyle="1" w:styleId="xWeb">
    <w:name w:val="xWeb"/>
    <w:basedOn w:val="Normal"/>
    <w:qFormat/>
    <w:rsid w:val="001B758A"/>
    <w:pPr>
      <w:spacing w:line="240" w:lineRule="auto"/>
    </w:pPr>
    <w:rPr>
      <w:b/>
      <w:color w:val="FFFFFF"/>
      <w:spacing w:val="-4"/>
      <w:sz w:val="25"/>
      <w:szCs w:val="42"/>
    </w:rPr>
  </w:style>
  <w:style w:type="table" w:customStyle="1" w:styleId="DELWPTableNormal">
    <w:name w:val="DELWP Table Normal"/>
    <w:basedOn w:val="TableNormal"/>
    <w:uiPriority w:val="99"/>
    <w:rsid w:val="00C2477D"/>
    <w:pPr>
      <w:spacing w:line="240" w:lineRule="auto"/>
    </w:pPr>
    <w:tblPr/>
  </w:style>
  <w:style w:type="paragraph" w:customStyle="1" w:styleId="xAccessibilityText">
    <w:name w:val="xAccessibility Text"/>
    <w:basedOn w:val="Normal"/>
    <w:semiHidden/>
    <w:qFormat/>
    <w:rsid w:val="0086451D"/>
    <w:pPr>
      <w:spacing w:line="300" w:lineRule="exact"/>
    </w:pPr>
    <w:rPr>
      <w:sz w:val="24"/>
    </w:rPr>
  </w:style>
  <w:style w:type="paragraph" w:customStyle="1" w:styleId="xAccessibilityHeading">
    <w:name w:val="xAccessibility Heading"/>
    <w:basedOn w:val="Normal"/>
    <w:semiHidden/>
    <w:qFormat/>
    <w:rsid w:val="0086451D"/>
    <w:pPr>
      <w:spacing w:before="170" w:after="20" w:line="300" w:lineRule="exact"/>
    </w:pPr>
    <w:rPr>
      <w:b/>
      <w:sz w:val="24"/>
    </w:rPr>
  </w:style>
  <w:style w:type="paragraph" w:customStyle="1" w:styleId="FooterEvenPageNumber">
    <w:name w:val="Footer Even Page Number"/>
    <w:basedOn w:val="FooterEven"/>
    <w:rsid w:val="00F40642"/>
    <w:pPr>
      <w:framePr w:wrap="around" w:vAnchor="page" w:hAnchor="margin" w:yAlign="bottom"/>
    </w:pPr>
    <w:rPr>
      <w:b/>
      <w:color w:val="201547" w:themeColor="text2"/>
    </w:rPr>
  </w:style>
  <w:style w:type="character" w:customStyle="1" w:styleId="Heading2Char">
    <w:name w:val="Heading 2 Char"/>
    <w:basedOn w:val="DefaultParagraphFont"/>
    <w:link w:val="Heading2"/>
    <w:rsid w:val="00A35E70"/>
    <w:rPr>
      <w:b/>
      <w:bCs/>
      <w:iCs/>
      <w:color w:val="201547" w:themeColor="text2"/>
      <w:kern w:val="20"/>
      <w:sz w:val="24"/>
      <w:szCs w:val="28"/>
    </w:rPr>
  </w:style>
  <w:style w:type="character" w:customStyle="1" w:styleId="Heading1Char">
    <w:name w:val="Heading 1 Char"/>
    <w:basedOn w:val="DefaultParagraphFont"/>
    <w:link w:val="Heading1"/>
    <w:rsid w:val="00A35E70"/>
    <w:rPr>
      <w:b/>
      <w:bCs/>
      <w:color w:val="201547" w:themeColor="text2"/>
      <w:kern w:val="32"/>
      <w:sz w:val="40"/>
      <w:szCs w:val="32"/>
    </w:rPr>
  </w:style>
  <w:style w:type="character" w:customStyle="1" w:styleId="Heading3Char">
    <w:name w:val="Heading 3 Char"/>
    <w:basedOn w:val="DefaultParagraphFont"/>
    <w:link w:val="Heading3"/>
    <w:rsid w:val="008F4C2B"/>
    <w:rPr>
      <w:b/>
      <w:color w:val="494847"/>
    </w:rPr>
  </w:style>
  <w:style w:type="character" w:customStyle="1" w:styleId="HiddenText">
    <w:name w:val="Hidden Text"/>
    <w:basedOn w:val="DefaultParagraphFont"/>
    <w:uiPriority w:val="1"/>
    <w:qFormat/>
    <w:rsid w:val="00DC6A43"/>
    <w:rPr>
      <w:vanish/>
      <w:color w:val="FF0000"/>
      <w:sz w:val="20"/>
      <w:u w:val="dotted"/>
    </w:rPr>
  </w:style>
  <w:style w:type="paragraph" w:customStyle="1" w:styleId="xWebCoverPage">
    <w:name w:val="xWebCoverPage"/>
    <w:basedOn w:val="xWeb"/>
    <w:semiHidden/>
    <w:qFormat/>
    <w:rsid w:val="004F6A95"/>
    <w:rPr>
      <w:color w:val="201547" w:themeColor="accent1"/>
    </w:rPr>
  </w:style>
  <w:style w:type="character" w:customStyle="1" w:styleId="TableTextLeftChar">
    <w:name w:val="Table Text Left Char"/>
    <w:basedOn w:val="DefaultParagraphFont"/>
    <w:link w:val="TableTextLeft"/>
    <w:rsid w:val="00756F57"/>
    <w:rPr>
      <w:sz w:val="18"/>
    </w:rPr>
  </w:style>
  <w:style w:type="paragraph" w:customStyle="1" w:styleId="xDisclaimertext4">
    <w:name w:val="xDisclaimer text 4"/>
    <w:basedOn w:val="xDisclaimertext3"/>
    <w:qFormat/>
    <w:rsid w:val="008F4C2B"/>
    <w:pPr>
      <w:framePr w:hSpace="181" w:wrap="around" w:hAnchor="margin" w:yAlign="bottom"/>
      <w:spacing w:line="210" w:lineRule="atLeast"/>
      <w:ind w:left="284" w:right="3686"/>
      <w:suppressOverlap/>
    </w:pPr>
    <w:rPr>
      <w:sz w:val="18"/>
    </w:rPr>
  </w:style>
  <w:style w:type="paragraph" w:customStyle="1" w:styleId="xDisclaimertext6">
    <w:name w:val="xDisclaimer text 6"/>
    <w:basedOn w:val="xDisclaimertext4"/>
    <w:qFormat/>
    <w:rsid w:val="00A35E70"/>
    <w:pPr>
      <w:framePr w:wrap="around"/>
      <w:spacing w:before="120" w:after="120"/>
    </w:pPr>
    <w:rPr>
      <w:b/>
      <w:color w:val="201547" w:themeColor="text2"/>
      <w:sz w:val="20"/>
    </w:rPr>
  </w:style>
  <w:style w:type="character" w:styleId="UnresolvedMention">
    <w:name w:val="Unresolved Mention"/>
    <w:basedOn w:val="DefaultParagraphFont"/>
    <w:uiPriority w:val="99"/>
    <w:semiHidden/>
    <w:unhideWhenUsed/>
    <w:rsid w:val="008B0FC8"/>
    <w:rPr>
      <w:color w:val="605E5C"/>
      <w:shd w:val="clear" w:color="auto" w:fill="E1DFDD"/>
    </w:rPr>
  </w:style>
  <w:style w:type="paragraph" w:customStyle="1" w:styleId="paragraph">
    <w:name w:val="paragraph"/>
    <w:basedOn w:val="Normal"/>
    <w:rsid w:val="00657B95"/>
    <w:pPr>
      <w:spacing w:before="100" w:beforeAutospacing="1" w:after="100" w:afterAutospacing="1" w:line="240" w:lineRule="auto"/>
    </w:pPr>
    <w:rPr>
      <w:rFonts w:ascii="Times New Roman" w:hAnsi="Times New Roman" w:cs="Times New Roman"/>
      <w:color w:val="auto"/>
      <w:sz w:val="24"/>
      <w:szCs w:val="24"/>
    </w:rPr>
  </w:style>
  <w:style w:type="character" w:customStyle="1" w:styleId="normaltextrun">
    <w:name w:val="normaltextrun"/>
    <w:basedOn w:val="DefaultParagraphFont"/>
    <w:rsid w:val="00657B95"/>
  </w:style>
  <w:style w:type="character" w:customStyle="1" w:styleId="eop">
    <w:name w:val="eop"/>
    <w:basedOn w:val="DefaultParagraphFont"/>
    <w:rsid w:val="00657B95"/>
  </w:style>
  <w:style w:type="paragraph" w:styleId="Revision">
    <w:name w:val="Revision"/>
    <w:hidden/>
    <w:uiPriority w:val="99"/>
    <w:semiHidden/>
    <w:rsid w:val="00A160BE"/>
    <w:pPr>
      <w:spacing w:line="240" w:lineRule="auto"/>
    </w:pPr>
  </w:style>
  <w:style w:type="character" w:styleId="Mention">
    <w:name w:val="Mention"/>
    <w:basedOn w:val="DefaultParagraphFont"/>
    <w:uiPriority w:val="99"/>
    <w:unhideWhenUsed/>
    <w:rsid w:val="000D1355"/>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178739">
      <w:bodyDiv w:val="1"/>
      <w:marLeft w:val="0"/>
      <w:marRight w:val="0"/>
      <w:marTop w:val="0"/>
      <w:marBottom w:val="0"/>
      <w:divBdr>
        <w:top w:val="none" w:sz="0" w:space="0" w:color="auto"/>
        <w:left w:val="none" w:sz="0" w:space="0" w:color="auto"/>
        <w:bottom w:val="none" w:sz="0" w:space="0" w:color="auto"/>
        <w:right w:val="none" w:sz="0" w:space="0" w:color="auto"/>
      </w:divBdr>
    </w:div>
    <w:div w:id="256864290">
      <w:bodyDiv w:val="1"/>
      <w:marLeft w:val="0"/>
      <w:marRight w:val="0"/>
      <w:marTop w:val="0"/>
      <w:marBottom w:val="0"/>
      <w:divBdr>
        <w:top w:val="none" w:sz="0" w:space="0" w:color="auto"/>
        <w:left w:val="none" w:sz="0" w:space="0" w:color="auto"/>
        <w:bottom w:val="none" w:sz="0" w:space="0" w:color="auto"/>
        <w:right w:val="none" w:sz="0" w:space="0" w:color="auto"/>
      </w:divBdr>
      <w:divsChild>
        <w:div w:id="1031300724">
          <w:marLeft w:val="0"/>
          <w:marRight w:val="0"/>
          <w:marTop w:val="0"/>
          <w:marBottom w:val="0"/>
          <w:divBdr>
            <w:top w:val="none" w:sz="0" w:space="0" w:color="auto"/>
            <w:left w:val="none" w:sz="0" w:space="0" w:color="auto"/>
            <w:bottom w:val="none" w:sz="0" w:space="0" w:color="auto"/>
            <w:right w:val="none" w:sz="0" w:space="0" w:color="auto"/>
          </w:divBdr>
        </w:div>
        <w:div w:id="1045518811">
          <w:marLeft w:val="0"/>
          <w:marRight w:val="0"/>
          <w:marTop w:val="0"/>
          <w:marBottom w:val="0"/>
          <w:divBdr>
            <w:top w:val="none" w:sz="0" w:space="0" w:color="auto"/>
            <w:left w:val="none" w:sz="0" w:space="0" w:color="auto"/>
            <w:bottom w:val="none" w:sz="0" w:space="0" w:color="auto"/>
            <w:right w:val="none" w:sz="0" w:space="0" w:color="auto"/>
          </w:divBdr>
        </w:div>
        <w:div w:id="1796287645">
          <w:marLeft w:val="0"/>
          <w:marRight w:val="0"/>
          <w:marTop w:val="0"/>
          <w:marBottom w:val="0"/>
          <w:divBdr>
            <w:top w:val="none" w:sz="0" w:space="0" w:color="auto"/>
            <w:left w:val="none" w:sz="0" w:space="0" w:color="auto"/>
            <w:bottom w:val="none" w:sz="0" w:space="0" w:color="auto"/>
            <w:right w:val="none" w:sz="0" w:space="0" w:color="auto"/>
          </w:divBdr>
        </w:div>
        <w:div w:id="1897157053">
          <w:marLeft w:val="0"/>
          <w:marRight w:val="0"/>
          <w:marTop w:val="0"/>
          <w:marBottom w:val="0"/>
          <w:divBdr>
            <w:top w:val="none" w:sz="0" w:space="0" w:color="auto"/>
            <w:left w:val="none" w:sz="0" w:space="0" w:color="auto"/>
            <w:bottom w:val="none" w:sz="0" w:space="0" w:color="auto"/>
            <w:right w:val="none" w:sz="0" w:space="0" w:color="auto"/>
          </w:divBdr>
        </w:div>
      </w:divsChild>
    </w:div>
    <w:div w:id="287395497">
      <w:bodyDiv w:val="1"/>
      <w:marLeft w:val="0"/>
      <w:marRight w:val="0"/>
      <w:marTop w:val="0"/>
      <w:marBottom w:val="0"/>
      <w:divBdr>
        <w:top w:val="none" w:sz="0" w:space="0" w:color="auto"/>
        <w:left w:val="none" w:sz="0" w:space="0" w:color="auto"/>
        <w:bottom w:val="none" w:sz="0" w:space="0" w:color="auto"/>
        <w:right w:val="none" w:sz="0" w:space="0" w:color="auto"/>
      </w:divBdr>
    </w:div>
    <w:div w:id="288901098">
      <w:bodyDiv w:val="1"/>
      <w:marLeft w:val="0"/>
      <w:marRight w:val="0"/>
      <w:marTop w:val="0"/>
      <w:marBottom w:val="0"/>
      <w:divBdr>
        <w:top w:val="none" w:sz="0" w:space="0" w:color="auto"/>
        <w:left w:val="none" w:sz="0" w:space="0" w:color="auto"/>
        <w:bottom w:val="none" w:sz="0" w:space="0" w:color="auto"/>
        <w:right w:val="none" w:sz="0" w:space="0" w:color="auto"/>
      </w:divBdr>
    </w:div>
    <w:div w:id="472529926">
      <w:bodyDiv w:val="1"/>
      <w:marLeft w:val="0"/>
      <w:marRight w:val="0"/>
      <w:marTop w:val="0"/>
      <w:marBottom w:val="0"/>
      <w:divBdr>
        <w:top w:val="none" w:sz="0" w:space="0" w:color="auto"/>
        <w:left w:val="none" w:sz="0" w:space="0" w:color="auto"/>
        <w:bottom w:val="none" w:sz="0" w:space="0" w:color="auto"/>
        <w:right w:val="none" w:sz="0" w:space="0" w:color="auto"/>
      </w:divBdr>
    </w:div>
    <w:div w:id="483669631">
      <w:bodyDiv w:val="1"/>
      <w:marLeft w:val="0"/>
      <w:marRight w:val="0"/>
      <w:marTop w:val="0"/>
      <w:marBottom w:val="0"/>
      <w:divBdr>
        <w:top w:val="none" w:sz="0" w:space="0" w:color="auto"/>
        <w:left w:val="none" w:sz="0" w:space="0" w:color="auto"/>
        <w:bottom w:val="none" w:sz="0" w:space="0" w:color="auto"/>
        <w:right w:val="none" w:sz="0" w:space="0" w:color="auto"/>
      </w:divBdr>
      <w:divsChild>
        <w:div w:id="586691662">
          <w:marLeft w:val="0"/>
          <w:marRight w:val="0"/>
          <w:marTop w:val="0"/>
          <w:marBottom w:val="0"/>
          <w:divBdr>
            <w:top w:val="none" w:sz="0" w:space="0" w:color="auto"/>
            <w:left w:val="none" w:sz="0" w:space="0" w:color="auto"/>
            <w:bottom w:val="none" w:sz="0" w:space="0" w:color="auto"/>
            <w:right w:val="none" w:sz="0" w:space="0" w:color="auto"/>
          </w:divBdr>
        </w:div>
        <w:div w:id="1665278448">
          <w:marLeft w:val="0"/>
          <w:marRight w:val="0"/>
          <w:marTop w:val="0"/>
          <w:marBottom w:val="0"/>
          <w:divBdr>
            <w:top w:val="none" w:sz="0" w:space="0" w:color="auto"/>
            <w:left w:val="none" w:sz="0" w:space="0" w:color="auto"/>
            <w:bottom w:val="none" w:sz="0" w:space="0" w:color="auto"/>
            <w:right w:val="none" w:sz="0" w:space="0" w:color="auto"/>
          </w:divBdr>
        </w:div>
        <w:div w:id="1718234683">
          <w:marLeft w:val="0"/>
          <w:marRight w:val="0"/>
          <w:marTop w:val="0"/>
          <w:marBottom w:val="0"/>
          <w:divBdr>
            <w:top w:val="none" w:sz="0" w:space="0" w:color="auto"/>
            <w:left w:val="none" w:sz="0" w:space="0" w:color="auto"/>
            <w:bottom w:val="none" w:sz="0" w:space="0" w:color="auto"/>
            <w:right w:val="none" w:sz="0" w:space="0" w:color="auto"/>
          </w:divBdr>
        </w:div>
        <w:div w:id="2140102065">
          <w:marLeft w:val="0"/>
          <w:marRight w:val="0"/>
          <w:marTop w:val="0"/>
          <w:marBottom w:val="0"/>
          <w:divBdr>
            <w:top w:val="none" w:sz="0" w:space="0" w:color="auto"/>
            <w:left w:val="none" w:sz="0" w:space="0" w:color="auto"/>
            <w:bottom w:val="none" w:sz="0" w:space="0" w:color="auto"/>
            <w:right w:val="none" w:sz="0" w:space="0" w:color="auto"/>
          </w:divBdr>
        </w:div>
      </w:divsChild>
    </w:div>
    <w:div w:id="504394049">
      <w:bodyDiv w:val="1"/>
      <w:marLeft w:val="0"/>
      <w:marRight w:val="0"/>
      <w:marTop w:val="0"/>
      <w:marBottom w:val="0"/>
      <w:divBdr>
        <w:top w:val="none" w:sz="0" w:space="0" w:color="auto"/>
        <w:left w:val="none" w:sz="0" w:space="0" w:color="auto"/>
        <w:bottom w:val="none" w:sz="0" w:space="0" w:color="auto"/>
        <w:right w:val="none" w:sz="0" w:space="0" w:color="auto"/>
      </w:divBdr>
    </w:div>
    <w:div w:id="555245170">
      <w:bodyDiv w:val="1"/>
      <w:marLeft w:val="0"/>
      <w:marRight w:val="0"/>
      <w:marTop w:val="0"/>
      <w:marBottom w:val="0"/>
      <w:divBdr>
        <w:top w:val="none" w:sz="0" w:space="0" w:color="auto"/>
        <w:left w:val="none" w:sz="0" w:space="0" w:color="auto"/>
        <w:bottom w:val="none" w:sz="0" w:space="0" w:color="auto"/>
        <w:right w:val="none" w:sz="0" w:space="0" w:color="auto"/>
      </w:divBdr>
    </w:div>
    <w:div w:id="563488317">
      <w:bodyDiv w:val="1"/>
      <w:marLeft w:val="0"/>
      <w:marRight w:val="0"/>
      <w:marTop w:val="0"/>
      <w:marBottom w:val="0"/>
      <w:divBdr>
        <w:top w:val="none" w:sz="0" w:space="0" w:color="auto"/>
        <w:left w:val="none" w:sz="0" w:space="0" w:color="auto"/>
        <w:bottom w:val="none" w:sz="0" w:space="0" w:color="auto"/>
        <w:right w:val="none" w:sz="0" w:space="0" w:color="auto"/>
      </w:divBdr>
    </w:div>
    <w:div w:id="572937643">
      <w:bodyDiv w:val="1"/>
      <w:marLeft w:val="0"/>
      <w:marRight w:val="0"/>
      <w:marTop w:val="0"/>
      <w:marBottom w:val="0"/>
      <w:divBdr>
        <w:top w:val="none" w:sz="0" w:space="0" w:color="auto"/>
        <w:left w:val="none" w:sz="0" w:space="0" w:color="auto"/>
        <w:bottom w:val="none" w:sz="0" w:space="0" w:color="auto"/>
        <w:right w:val="none" w:sz="0" w:space="0" w:color="auto"/>
      </w:divBdr>
    </w:div>
    <w:div w:id="745416947">
      <w:bodyDiv w:val="1"/>
      <w:marLeft w:val="0"/>
      <w:marRight w:val="0"/>
      <w:marTop w:val="0"/>
      <w:marBottom w:val="0"/>
      <w:divBdr>
        <w:top w:val="none" w:sz="0" w:space="0" w:color="auto"/>
        <w:left w:val="none" w:sz="0" w:space="0" w:color="auto"/>
        <w:bottom w:val="none" w:sz="0" w:space="0" w:color="auto"/>
        <w:right w:val="none" w:sz="0" w:space="0" w:color="auto"/>
      </w:divBdr>
    </w:div>
    <w:div w:id="754858376">
      <w:bodyDiv w:val="1"/>
      <w:marLeft w:val="0"/>
      <w:marRight w:val="0"/>
      <w:marTop w:val="0"/>
      <w:marBottom w:val="0"/>
      <w:divBdr>
        <w:top w:val="none" w:sz="0" w:space="0" w:color="auto"/>
        <w:left w:val="none" w:sz="0" w:space="0" w:color="auto"/>
        <w:bottom w:val="none" w:sz="0" w:space="0" w:color="auto"/>
        <w:right w:val="none" w:sz="0" w:space="0" w:color="auto"/>
      </w:divBdr>
    </w:div>
    <w:div w:id="808133796">
      <w:bodyDiv w:val="1"/>
      <w:marLeft w:val="0"/>
      <w:marRight w:val="0"/>
      <w:marTop w:val="0"/>
      <w:marBottom w:val="0"/>
      <w:divBdr>
        <w:top w:val="none" w:sz="0" w:space="0" w:color="auto"/>
        <w:left w:val="none" w:sz="0" w:space="0" w:color="auto"/>
        <w:bottom w:val="none" w:sz="0" w:space="0" w:color="auto"/>
        <w:right w:val="none" w:sz="0" w:space="0" w:color="auto"/>
      </w:divBdr>
    </w:div>
    <w:div w:id="882139518">
      <w:bodyDiv w:val="1"/>
      <w:marLeft w:val="0"/>
      <w:marRight w:val="0"/>
      <w:marTop w:val="0"/>
      <w:marBottom w:val="0"/>
      <w:divBdr>
        <w:top w:val="none" w:sz="0" w:space="0" w:color="auto"/>
        <w:left w:val="none" w:sz="0" w:space="0" w:color="auto"/>
        <w:bottom w:val="none" w:sz="0" w:space="0" w:color="auto"/>
        <w:right w:val="none" w:sz="0" w:space="0" w:color="auto"/>
      </w:divBdr>
    </w:div>
    <w:div w:id="935215308">
      <w:bodyDiv w:val="1"/>
      <w:marLeft w:val="0"/>
      <w:marRight w:val="0"/>
      <w:marTop w:val="0"/>
      <w:marBottom w:val="0"/>
      <w:divBdr>
        <w:top w:val="none" w:sz="0" w:space="0" w:color="auto"/>
        <w:left w:val="none" w:sz="0" w:space="0" w:color="auto"/>
        <w:bottom w:val="none" w:sz="0" w:space="0" w:color="auto"/>
        <w:right w:val="none" w:sz="0" w:space="0" w:color="auto"/>
      </w:divBdr>
    </w:div>
    <w:div w:id="946230111">
      <w:bodyDiv w:val="1"/>
      <w:marLeft w:val="0"/>
      <w:marRight w:val="0"/>
      <w:marTop w:val="0"/>
      <w:marBottom w:val="0"/>
      <w:divBdr>
        <w:top w:val="none" w:sz="0" w:space="0" w:color="auto"/>
        <w:left w:val="none" w:sz="0" w:space="0" w:color="auto"/>
        <w:bottom w:val="none" w:sz="0" w:space="0" w:color="auto"/>
        <w:right w:val="none" w:sz="0" w:space="0" w:color="auto"/>
      </w:divBdr>
    </w:div>
    <w:div w:id="977370608">
      <w:bodyDiv w:val="1"/>
      <w:marLeft w:val="0"/>
      <w:marRight w:val="0"/>
      <w:marTop w:val="0"/>
      <w:marBottom w:val="0"/>
      <w:divBdr>
        <w:top w:val="none" w:sz="0" w:space="0" w:color="auto"/>
        <w:left w:val="none" w:sz="0" w:space="0" w:color="auto"/>
        <w:bottom w:val="none" w:sz="0" w:space="0" w:color="auto"/>
        <w:right w:val="none" w:sz="0" w:space="0" w:color="auto"/>
      </w:divBdr>
      <w:divsChild>
        <w:div w:id="8610263">
          <w:marLeft w:val="0"/>
          <w:marRight w:val="0"/>
          <w:marTop w:val="0"/>
          <w:marBottom w:val="0"/>
          <w:divBdr>
            <w:top w:val="none" w:sz="0" w:space="0" w:color="auto"/>
            <w:left w:val="none" w:sz="0" w:space="0" w:color="auto"/>
            <w:bottom w:val="none" w:sz="0" w:space="0" w:color="auto"/>
            <w:right w:val="none" w:sz="0" w:space="0" w:color="auto"/>
          </w:divBdr>
        </w:div>
        <w:div w:id="900871290">
          <w:marLeft w:val="0"/>
          <w:marRight w:val="0"/>
          <w:marTop w:val="0"/>
          <w:marBottom w:val="0"/>
          <w:divBdr>
            <w:top w:val="none" w:sz="0" w:space="0" w:color="auto"/>
            <w:left w:val="none" w:sz="0" w:space="0" w:color="auto"/>
            <w:bottom w:val="none" w:sz="0" w:space="0" w:color="auto"/>
            <w:right w:val="none" w:sz="0" w:space="0" w:color="auto"/>
          </w:divBdr>
        </w:div>
        <w:div w:id="1311789813">
          <w:marLeft w:val="0"/>
          <w:marRight w:val="0"/>
          <w:marTop w:val="0"/>
          <w:marBottom w:val="0"/>
          <w:divBdr>
            <w:top w:val="none" w:sz="0" w:space="0" w:color="auto"/>
            <w:left w:val="none" w:sz="0" w:space="0" w:color="auto"/>
            <w:bottom w:val="none" w:sz="0" w:space="0" w:color="auto"/>
            <w:right w:val="none" w:sz="0" w:space="0" w:color="auto"/>
          </w:divBdr>
        </w:div>
        <w:div w:id="1694380885">
          <w:marLeft w:val="0"/>
          <w:marRight w:val="0"/>
          <w:marTop w:val="0"/>
          <w:marBottom w:val="0"/>
          <w:divBdr>
            <w:top w:val="none" w:sz="0" w:space="0" w:color="auto"/>
            <w:left w:val="none" w:sz="0" w:space="0" w:color="auto"/>
            <w:bottom w:val="none" w:sz="0" w:space="0" w:color="auto"/>
            <w:right w:val="none" w:sz="0" w:space="0" w:color="auto"/>
          </w:divBdr>
        </w:div>
      </w:divsChild>
    </w:div>
    <w:div w:id="983193523">
      <w:bodyDiv w:val="1"/>
      <w:marLeft w:val="0"/>
      <w:marRight w:val="0"/>
      <w:marTop w:val="0"/>
      <w:marBottom w:val="0"/>
      <w:divBdr>
        <w:top w:val="none" w:sz="0" w:space="0" w:color="auto"/>
        <w:left w:val="none" w:sz="0" w:space="0" w:color="auto"/>
        <w:bottom w:val="none" w:sz="0" w:space="0" w:color="auto"/>
        <w:right w:val="none" w:sz="0" w:space="0" w:color="auto"/>
      </w:divBdr>
    </w:div>
    <w:div w:id="1131051187">
      <w:bodyDiv w:val="1"/>
      <w:marLeft w:val="0"/>
      <w:marRight w:val="0"/>
      <w:marTop w:val="0"/>
      <w:marBottom w:val="0"/>
      <w:divBdr>
        <w:top w:val="none" w:sz="0" w:space="0" w:color="auto"/>
        <w:left w:val="none" w:sz="0" w:space="0" w:color="auto"/>
        <w:bottom w:val="none" w:sz="0" w:space="0" w:color="auto"/>
        <w:right w:val="none" w:sz="0" w:space="0" w:color="auto"/>
      </w:divBdr>
    </w:div>
    <w:div w:id="1435176247">
      <w:bodyDiv w:val="1"/>
      <w:marLeft w:val="0"/>
      <w:marRight w:val="0"/>
      <w:marTop w:val="0"/>
      <w:marBottom w:val="0"/>
      <w:divBdr>
        <w:top w:val="none" w:sz="0" w:space="0" w:color="auto"/>
        <w:left w:val="none" w:sz="0" w:space="0" w:color="auto"/>
        <w:bottom w:val="none" w:sz="0" w:space="0" w:color="auto"/>
        <w:right w:val="none" w:sz="0" w:space="0" w:color="auto"/>
      </w:divBdr>
    </w:div>
    <w:div w:id="1471090971">
      <w:bodyDiv w:val="1"/>
      <w:marLeft w:val="0"/>
      <w:marRight w:val="0"/>
      <w:marTop w:val="0"/>
      <w:marBottom w:val="0"/>
      <w:divBdr>
        <w:top w:val="none" w:sz="0" w:space="0" w:color="auto"/>
        <w:left w:val="none" w:sz="0" w:space="0" w:color="auto"/>
        <w:bottom w:val="none" w:sz="0" w:space="0" w:color="auto"/>
        <w:right w:val="none" w:sz="0" w:space="0" w:color="auto"/>
      </w:divBdr>
    </w:div>
    <w:div w:id="1491865820">
      <w:bodyDiv w:val="1"/>
      <w:marLeft w:val="0"/>
      <w:marRight w:val="0"/>
      <w:marTop w:val="0"/>
      <w:marBottom w:val="0"/>
      <w:divBdr>
        <w:top w:val="none" w:sz="0" w:space="0" w:color="auto"/>
        <w:left w:val="none" w:sz="0" w:space="0" w:color="auto"/>
        <w:bottom w:val="none" w:sz="0" w:space="0" w:color="auto"/>
        <w:right w:val="none" w:sz="0" w:space="0" w:color="auto"/>
      </w:divBdr>
    </w:div>
    <w:div w:id="1513953728">
      <w:bodyDiv w:val="1"/>
      <w:marLeft w:val="0"/>
      <w:marRight w:val="0"/>
      <w:marTop w:val="0"/>
      <w:marBottom w:val="0"/>
      <w:divBdr>
        <w:top w:val="none" w:sz="0" w:space="0" w:color="auto"/>
        <w:left w:val="none" w:sz="0" w:space="0" w:color="auto"/>
        <w:bottom w:val="none" w:sz="0" w:space="0" w:color="auto"/>
        <w:right w:val="none" w:sz="0" w:space="0" w:color="auto"/>
      </w:divBdr>
      <w:divsChild>
        <w:div w:id="246430573">
          <w:marLeft w:val="0"/>
          <w:marRight w:val="0"/>
          <w:marTop w:val="0"/>
          <w:marBottom w:val="0"/>
          <w:divBdr>
            <w:top w:val="none" w:sz="0" w:space="0" w:color="auto"/>
            <w:left w:val="none" w:sz="0" w:space="0" w:color="auto"/>
            <w:bottom w:val="none" w:sz="0" w:space="0" w:color="auto"/>
            <w:right w:val="none" w:sz="0" w:space="0" w:color="auto"/>
          </w:divBdr>
        </w:div>
        <w:div w:id="597324617">
          <w:marLeft w:val="0"/>
          <w:marRight w:val="0"/>
          <w:marTop w:val="0"/>
          <w:marBottom w:val="0"/>
          <w:divBdr>
            <w:top w:val="none" w:sz="0" w:space="0" w:color="auto"/>
            <w:left w:val="none" w:sz="0" w:space="0" w:color="auto"/>
            <w:bottom w:val="none" w:sz="0" w:space="0" w:color="auto"/>
            <w:right w:val="none" w:sz="0" w:space="0" w:color="auto"/>
          </w:divBdr>
        </w:div>
        <w:div w:id="1077753200">
          <w:marLeft w:val="0"/>
          <w:marRight w:val="0"/>
          <w:marTop w:val="0"/>
          <w:marBottom w:val="0"/>
          <w:divBdr>
            <w:top w:val="none" w:sz="0" w:space="0" w:color="auto"/>
            <w:left w:val="none" w:sz="0" w:space="0" w:color="auto"/>
            <w:bottom w:val="none" w:sz="0" w:space="0" w:color="auto"/>
            <w:right w:val="none" w:sz="0" w:space="0" w:color="auto"/>
          </w:divBdr>
        </w:div>
        <w:div w:id="1198353491">
          <w:marLeft w:val="0"/>
          <w:marRight w:val="0"/>
          <w:marTop w:val="0"/>
          <w:marBottom w:val="0"/>
          <w:divBdr>
            <w:top w:val="none" w:sz="0" w:space="0" w:color="auto"/>
            <w:left w:val="none" w:sz="0" w:space="0" w:color="auto"/>
            <w:bottom w:val="none" w:sz="0" w:space="0" w:color="auto"/>
            <w:right w:val="none" w:sz="0" w:space="0" w:color="auto"/>
          </w:divBdr>
        </w:div>
        <w:div w:id="1266233960">
          <w:marLeft w:val="0"/>
          <w:marRight w:val="0"/>
          <w:marTop w:val="0"/>
          <w:marBottom w:val="0"/>
          <w:divBdr>
            <w:top w:val="none" w:sz="0" w:space="0" w:color="auto"/>
            <w:left w:val="none" w:sz="0" w:space="0" w:color="auto"/>
            <w:bottom w:val="none" w:sz="0" w:space="0" w:color="auto"/>
            <w:right w:val="none" w:sz="0" w:space="0" w:color="auto"/>
          </w:divBdr>
        </w:div>
        <w:div w:id="1812861404">
          <w:marLeft w:val="0"/>
          <w:marRight w:val="0"/>
          <w:marTop w:val="0"/>
          <w:marBottom w:val="0"/>
          <w:divBdr>
            <w:top w:val="none" w:sz="0" w:space="0" w:color="auto"/>
            <w:left w:val="none" w:sz="0" w:space="0" w:color="auto"/>
            <w:bottom w:val="none" w:sz="0" w:space="0" w:color="auto"/>
            <w:right w:val="none" w:sz="0" w:space="0" w:color="auto"/>
          </w:divBdr>
        </w:div>
      </w:divsChild>
    </w:div>
    <w:div w:id="1600917173">
      <w:bodyDiv w:val="1"/>
      <w:marLeft w:val="0"/>
      <w:marRight w:val="0"/>
      <w:marTop w:val="0"/>
      <w:marBottom w:val="0"/>
      <w:divBdr>
        <w:top w:val="none" w:sz="0" w:space="0" w:color="auto"/>
        <w:left w:val="none" w:sz="0" w:space="0" w:color="auto"/>
        <w:bottom w:val="none" w:sz="0" w:space="0" w:color="auto"/>
        <w:right w:val="none" w:sz="0" w:space="0" w:color="auto"/>
      </w:divBdr>
    </w:div>
    <w:div w:id="1658924341">
      <w:bodyDiv w:val="1"/>
      <w:marLeft w:val="0"/>
      <w:marRight w:val="0"/>
      <w:marTop w:val="0"/>
      <w:marBottom w:val="0"/>
      <w:divBdr>
        <w:top w:val="none" w:sz="0" w:space="0" w:color="auto"/>
        <w:left w:val="none" w:sz="0" w:space="0" w:color="auto"/>
        <w:bottom w:val="none" w:sz="0" w:space="0" w:color="auto"/>
        <w:right w:val="none" w:sz="0" w:space="0" w:color="auto"/>
      </w:divBdr>
    </w:div>
    <w:div w:id="1755936246">
      <w:bodyDiv w:val="1"/>
      <w:marLeft w:val="0"/>
      <w:marRight w:val="0"/>
      <w:marTop w:val="0"/>
      <w:marBottom w:val="0"/>
      <w:divBdr>
        <w:top w:val="none" w:sz="0" w:space="0" w:color="auto"/>
        <w:left w:val="none" w:sz="0" w:space="0" w:color="auto"/>
        <w:bottom w:val="none" w:sz="0" w:space="0" w:color="auto"/>
        <w:right w:val="none" w:sz="0" w:space="0" w:color="auto"/>
      </w:divBdr>
      <w:divsChild>
        <w:div w:id="333338937">
          <w:marLeft w:val="0"/>
          <w:marRight w:val="0"/>
          <w:marTop w:val="0"/>
          <w:marBottom w:val="0"/>
          <w:divBdr>
            <w:top w:val="none" w:sz="0" w:space="0" w:color="auto"/>
            <w:left w:val="none" w:sz="0" w:space="0" w:color="auto"/>
            <w:bottom w:val="none" w:sz="0" w:space="0" w:color="auto"/>
            <w:right w:val="none" w:sz="0" w:space="0" w:color="auto"/>
          </w:divBdr>
        </w:div>
        <w:div w:id="775490666">
          <w:marLeft w:val="0"/>
          <w:marRight w:val="0"/>
          <w:marTop w:val="0"/>
          <w:marBottom w:val="0"/>
          <w:divBdr>
            <w:top w:val="none" w:sz="0" w:space="0" w:color="auto"/>
            <w:left w:val="none" w:sz="0" w:space="0" w:color="auto"/>
            <w:bottom w:val="none" w:sz="0" w:space="0" w:color="auto"/>
            <w:right w:val="none" w:sz="0" w:space="0" w:color="auto"/>
          </w:divBdr>
        </w:div>
        <w:div w:id="1052579931">
          <w:marLeft w:val="0"/>
          <w:marRight w:val="0"/>
          <w:marTop w:val="0"/>
          <w:marBottom w:val="0"/>
          <w:divBdr>
            <w:top w:val="none" w:sz="0" w:space="0" w:color="auto"/>
            <w:left w:val="none" w:sz="0" w:space="0" w:color="auto"/>
            <w:bottom w:val="none" w:sz="0" w:space="0" w:color="auto"/>
            <w:right w:val="none" w:sz="0" w:space="0" w:color="auto"/>
          </w:divBdr>
        </w:div>
        <w:div w:id="1216550666">
          <w:marLeft w:val="0"/>
          <w:marRight w:val="0"/>
          <w:marTop w:val="0"/>
          <w:marBottom w:val="0"/>
          <w:divBdr>
            <w:top w:val="none" w:sz="0" w:space="0" w:color="auto"/>
            <w:left w:val="none" w:sz="0" w:space="0" w:color="auto"/>
            <w:bottom w:val="none" w:sz="0" w:space="0" w:color="auto"/>
            <w:right w:val="none" w:sz="0" w:space="0" w:color="auto"/>
          </w:divBdr>
        </w:div>
        <w:div w:id="1234464620">
          <w:marLeft w:val="0"/>
          <w:marRight w:val="0"/>
          <w:marTop w:val="0"/>
          <w:marBottom w:val="0"/>
          <w:divBdr>
            <w:top w:val="none" w:sz="0" w:space="0" w:color="auto"/>
            <w:left w:val="none" w:sz="0" w:space="0" w:color="auto"/>
            <w:bottom w:val="none" w:sz="0" w:space="0" w:color="auto"/>
            <w:right w:val="none" w:sz="0" w:space="0" w:color="auto"/>
          </w:divBdr>
        </w:div>
        <w:div w:id="1418671995">
          <w:marLeft w:val="0"/>
          <w:marRight w:val="0"/>
          <w:marTop w:val="0"/>
          <w:marBottom w:val="0"/>
          <w:divBdr>
            <w:top w:val="none" w:sz="0" w:space="0" w:color="auto"/>
            <w:left w:val="none" w:sz="0" w:space="0" w:color="auto"/>
            <w:bottom w:val="none" w:sz="0" w:space="0" w:color="auto"/>
            <w:right w:val="none" w:sz="0" w:space="0" w:color="auto"/>
          </w:divBdr>
        </w:div>
      </w:divsChild>
    </w:div>
    <w:div w:id="1806002013">
      <w:bodyDiv w:val="1"/>
      <w:marLeft w:val="0"/>
      <w:marRight w:val="0"/>
      <w:marTop w:val="0"/>
      <w:marBottom w:val="0"/>
      <w:divBdr>
        <w:top w:val="none" w:sz="0" w:space="0" w:color="auto"/>
        <w:left w:val="none" w:sz="0" w:space="0" w:color="auto"/>
        <w:bottom w:val="none" w:sz="0" w:space="0" w:color="auto"/>
        <w:right w:val="none" w:sz="0" w:space="0" w:color="auto"/>
      </w:divBdr>
    </w:div>
    <w:div w:id="2022273190">
      <w:bodyDiv w:val="1"/>
      <w:marLeft w:val="0"/>
      <w:marRight w:val="0"/>
      <w:marTop w:val="0"/>
      <w:marBottom w:val="0"/>
      <w:divBdr>
        <w:top w:val="none" w:sz="0" w:space="0" w:color="auto"/>
        <w:left w:val="none" w:sz="0" w:space="0" w:color="auto"/>
        <w:bottom w:val="none" w:sz="0" w:space="0" w:color="auto"/>
        <w:right w:val="none" w:sz="0" w:space="0" w:color="auto"/>
      </w:divBdr>
    </w:div>
    <w:div w:id="2095973466">
      <w:bodyDiv w:val="1"/>
      <w:marLeft w:val="0"/>
      <w:marRight w:val="0"/>
      <w:marTop w:val="0"/>
      <w:marBottom w:val="0"/>
      <w:divBdr>
        <w:top w:val="none" w:sz="0" w:space="0" w:color="auto"/>
        <w:left w:val="none" w:sz="0" w:space="0" w:color="auto"/>
        <w:bottom w:val="none" w:sz="0" w:space="0" w:color="auto"/>
        <w:right w:val="none" w:sz="0" w:space="0" w:color="auto"/>
      </w:divBdr>
    </w:div>
    <w:div w:id="214237666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image" Target="media/image3.jpeg"/><Relationship Id="rId26" Type="http://schemas.openxmlformats.org/officeDocument/2006/relationships/header" Target="header2.xml"/><Relationship Id="rId39" Type="http://schemas.openxmlformats.org/officeDocument/2006/relationships/footer" Target="footer12.xml"/><Relationship Id="rId3" Type="http://schemas.openxmlformats.org/officeDocument/2006/relationships/customXml" Target="../customXml/item3.xml"/><Relationship Id="rId21" Type="http://schemas.openxmlformats.org/officeDocument/2006/relationships/image" Target="media/image6.emf"/><Relationship Id="rId34" Type="http://schemas.openxmlformats.org/officeDocument/2006/relationships/footer" Target="footer8.xml"/><Relationship Id="rId42" Type="http://schemas.openxmlformats.org/officeDocument/2006/relationships/hyperlink" Target="https://www.legislation.vic.gov.au/in-force/acts/environment-protection-act-2017/005" TargetMode="External"/><Relationship Id="rId47" Type="http://schemas.openxmlformats.org/officeDocument/2006/relationships/hyperlink" Target="https://agriculture.vic.gov.au/farm-management/drought-support/kangaroo-management" TargetMode="External"/><Relationship Id="rId50" Type="http://schemas.openxmlformats.org/officeDocument/2006/relationships/hyperlink" Target="mailto:Foi.unit@deeca.vic.gov.au"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2.jpg"/><Relationship Id="rId25" Type="http://schemas.openxmlformats.org/officeDocument/2006/relationships/hyperlink" Target="http://www.deeca.vic.gov.au" TargetMode="External"/><Relationship Id="rId33" Type="http://schemas.openxmlformats.org/officeDocument/2006/relationships/footer" Target="footer7.xml"/><Relationship Id="rId38" Type="http://schemas.openxmlformats.org/officeDocument/2006/relationships/footer" Target="footer11.xml"/><Relationship Id="rId46" Type="http://schemas.openxmlformats.org/officeDocument/2006/relationships/hyperlink" Target="http://www.vic.gov.au/wildlife-management-and-control-authorisations" TargetMode="Externa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image" Target="media/image5.png"/><Relationship Id="rId29" Type="http://schemas.openxmlformats.org/officeDocument/2006/relationships/header" Target="header3.xml"/><Relationship Id="rId41" Type="http://schemas.openxmlformats.org/officeDocument/2006/relationships/hyperlink" Target="https://service.vic.gov.au/find-services/outdoor-and-recreation/find-a-kangaroo-harvester"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www.relayservice.com.au" TargetMode="External"/><Relationship Id="rId32" Type="http://schemas.openxmlformats.org/officeDocument/2006/relationships/header" Target="header5.xml"/><Relationship Id="rId37" Type="http://schemas.openxmlformats.org/officeDocument/2006/relationships/footer" Target="footer10.xml"/><Relationship Id="rId40" Type="http://schemas.openxmlformats.org/officeDocument/2006/relationships/hyperlink" Target="https://djsir.vic.gov.au/game-hunting/kangaroo-harvesting" TargetMode="External"/><Relationship Id="rId45" Type="http://schemas.openxmlformats.org/officeDocument/2006/relationships/hyperlink" Target="mailto:kangaroorebate@agriculture.vic.gov.au" TargetMode="External"/><Relationship Id="rId53"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yperlink" Target="mailto:customer.service@deeca.vic.gov.au" TargetMode="External"/><Relationship Id="rId28" Type="http://schemas.openxmlformats.org/officeDocument/2006/relationships/footer" Target="footer5.xml"/><Relationship Id="rId36" Type="http://schemas.openxmlformats.org/officeDocument/2006/relationships/footer" Target="footer9.xml"/><Relationship Id="rId49" Type="http://schemas.openxmlformats.org/officeDocument/2006/relationships/hyperlink" Target="http://www.deeca.vic.gov.au/grants" TargetMode="External"/><Relationship Id="rId10" Type="http://schemas.openxmlformats.org/officeDocument/2006/relationships/webSettings" Target="webSettings.xml"/><Relationship Id="rId19" Type="http://schemas.openxmlformats.org/officeDocument/2006/relationships/image" Target="media/image4.png"/><Relationship Id="rId31" Type="http://schemas.openxmlformats.org/officeDocument/2006/relationships/header" Target="header4.xml"/><Relationship Id="rId44" Type="http://schemas.openxmlformats.org/officeDocument/2006/relationships/hyperlink" Target="mailto:kangaroorebate@agriculture.vic.gov.au" TargetMode="External"/><Relationship Id="rId52"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hyperlink" Target="http://creativecommons.org/licenses/by/4.0/" TargetMode="External"/><Relationship Id="rId27" Type="http://schemas.openxmlformats.org/officeDocument/2006/relationships/footer" Target="footer4.xml"/><Relationship Id="rId30" Type="http://schemas.openxmlformats.org/officeDocument/2006/relationships/footer" Target="footer6.xml"/><Relationship Id="rId35" Type="http://schemas.openxmlformats.org/officeDocument/2006/relationships/header" Target="header6.xml"/><Relationship Id="rId43" Type="http://schemas.openxmlformats.org/officeDocument/2006/relationships/hyperlink" Target="https://www.legislation.vic.gov.au/in-force/statutory-rules/environment-protection-regulations-2021/006" TargetMode="External"/><Relationship Id="rId48" Type="http://schemas.openxmlformats.org/officeDocument/2006/relationships/hyperlink" Target="mailto:kangaroocontrol@agriculture.vic.gov.au" TargetMode="External"/><Relationship Id="rId8" Type="http://schemas.openxmlformats.org/officeDocument/2006/relationships/styles" Target="styles.xml"/><Relationship Id="rId51" Type="http://schemas.openxmlformats.org/officeDocument/2006/relationships/hyperlink" Target="https://agriculture.vic.gov.au/farm-management/drought-support/kangaroo-management" TargetMode="External"/></Relationships>
</file>

<file path=word/_rels/footer3.xml.rels><?xml version="1.0" encoding="UTF-8" standalone="yes"?>
<Relationships xmlns="http://schemas.openxmlformats.org/package/2006/relationships"><Relationship Id="rId1" Type="http://schemas.openxmlformats.org/officeDocument/2006/relationships/image" Target="media/image1.emf"/></Relationships>
</file>

<file path=word/theme/theme1.xml><?xml version="1.0" encoding="utf-8"?>
<a:theme xmlns:a="http://schemas.openxmlformats.org/drawingml/2006/main" name="DEECA_Interim">
  <a:themeElements>
    <a:clrScheme name="DEECA_Interim">
      <a:dk1>
        <a:srgbClr val="363534"/>
      </a:dk1>
      <a:lt1>
        <a:sysClr val="window" lastClr="FFFFFF"/>
      </a:lt1>
      <a:dk2>
        <a:srgbClr val="201547"/>
      </a:dk2>
      <a:lt2>
        <a:srgbClr val="E5F7F6"/>
      </a:lt2>
      <a:accent1>
        <a:srgbClr val="201547"/>
      </a:accent1>
      <a:accent2>
        <a:srgbClr val="66D1CB"/>
      </a:accent2>
      <a:accent3>
        <a:srgbClr val="99E0DD"/>
      </a:accent3>
      <a:accent4>
        <a:srgbClr val="00B2A9"/>
      </a:accent4>
      <a:accent5>
        <a:srgbClr val="4D446C"/>
      </a:accent5>
      <a:accent6>
        <a:srgbClr val="797391"/>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ECA_Interim" id="{8D8631BA-E090-4A41-8272-A7255EEB9787}" vid="{9B254E74-E378-4023-A597-F6A92877798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Attachment Document" ma:contentTypeID="0x010100ADB6A493CB944449B507A6E62846B95F00A7D5ABF995C92C40BD2D8E2F7033DA45" ma:contentTypeVersion="29" ma:contentTypeDescription="Attachment Document" ma:contentTypeScope="" ma:versionID="9f9b5f3f7eb6b06c96b57f6aa8090d9f">
  <xsd:schema xmlns:xsd="http://www.w3.org/2001/XMLSchema" xmlns:xs="http://www.w3.org/2001/XMLSchema" xmlns:p="http://schemas.microsoft.com/office/2006/metadata/properties" xmlns:ns2="cae37ace-7a49-4147-b024-43561a7a3263" xmlns:ns3="a5f32de4-e402-4188-b034-e71ca7d22e54" xmlns:ns4="47140b80-641e-4f72-9568-2a3f4900671b" targetNamespace="http://schemas.microsoft.com/office/2006/metadata/properties" ma:root="true" ma:fieldsID="bae0397f49fa0a787e1f010c48dcadb5" ns2:_="" ns3:_="" ns4:_="">
    <xsd:import namespace="cae37ace-7a49-4147-b024-43561a7a3263"/>
    <xsd:import namespace="a5f32de4-e402-4188-b034-e71ca7d22e54"/>
    <xsd:import namespace="47140b80-641e-4f72-9568-2a3f4900671b"/>
    <xsd:element name="properties">
      <xsd:complexType>
        <xsd:sequence>
          <xsd:element name="documentManagement">
            <xsd:complexType>
              <xsd:all>
                <xsd:element ref="ns2:ABCSignatureRequired" minOccurs="0"/>
                <xsd:element ref="ns2:ABCSignatureInstructions" minOccurs="0"/>
                <xsd:element ref="ns2:ABCOrgApproverSignatureRequired" minOccurs="0"/>
                <xsd:element ref="ns2:ABCOrgApproverSignatureInstructions" minOccurs="0"/>
                <xsd:element ref="ns3:_dlc_DocId" minOccurs="0"/>
                <xsd:element ref="ns3:_dlc_DocIdUrl" minOccurs="0"/>
                <xsd:element ref="ns3:_dlc_DocIdPersistId" minOccurs="0"/>
                <xsd:element ref="ns4: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ae37ace-7a49-4147-b024-43561a7a3263" elementFormDefault="qualified">
    <xsd:import namespace="http://schemas.microsoft.com/office/2006/documentManagement/types"/>
    <xsd:import namespace="http://schemas.microsoft.com/office/infopath/2007/PartnerControls"/>
    <xsd:element name="ABCSignatureRequired" ma:index="1" nillable="true" ma:displayName="Signature Required" ma:default="0" ma:internalName="ABCSignatureRequired">
      <xsd:simpleType>
        <xsd:restriction base="dms:Boolean"/>
      </xsd:simpleType>
    </xsd:element>
    <xsd:element name="ABCSignatureInstructions" ma:index="2" nillable="true" ma:displayName="Signature Instructions" ma:internalName="ABCSignatureInstructions">
      <xsd:simpleType>
        <xsd:restriction base="dms:Note">
          <xsd:maxLength value="255"/>
        </xsd:restriction>
      </xsd:simpleType>
    </xsd:element>
    <xsd:element name="ABCOrgApproverSignatureRequired" ma:index="3" nillable="true" ma:displayName="Org Approver Signature Required" ma:default="0" ma:internalName="ABCOrgApproverSignatureRequired">
      <xsd:simpleType>
        <xsd:restriction base="dms:Boolean"/>
      </xsd:simpleType>
    </xsd:element>
    <xsd:element name="ABCOrgApproverSignatureInstructions" ma:index="4" nillable="true" ma:displayName="Org Approver Signature Instructions" ma:internalName="ABCOrgApproverSignatureInstructions">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47140b80-641e-4f72-9568-2a3f4900671b" elementFormDefault="qualified">
    <xsd:import namespace="http://schemas.microsoft.com/office/2006/documentManagement/types"/>
    <xsd:import namespace="http://schemas.microsoft.com/office/infopath/2007/PartnerControls"/>
    <xsd:element name="lcf76f155ced4ddcb4097134ff3c332f" ma:index="15" nillable="true" ma:displayName="Image Tags_0" ma:hidden="true" ma:internalName="lcf76f155ced4ddcb4097134ff3c332f">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797aeec6-0273-40f2-ab3e-beee73212332" ContentTypeId="0x0101" PreviousValue="false" LastSyncTimeStamp="2018-05-31T04:53:04.507Z"/>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47140b80-641e-4f72-9568-2a3f4900671b" xsi:nil="true"/>
    <ABCSignatureRequired xmlns="cae37ace-7a49-4147-b024-43561a7a3263">false</ABCSignatureRequired>
    <ABCSignatureInstructions xmlns="cae37ace-7a49-4147-b024-43561a7a3263" xsi:nil="true"/>
    <ABCOrgApproverSignatureRequired xmlns="cae37ace-7a49-4147-b024-43561a7a3263">false</ABCOrgApproverSignatureRequired>
    <ABCOrgApproverSignatureInstructions xmlns="cae37ace-7a49-4147-b024-43561a7a3263" xsi:nil="true"/>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spe:Receivers xmlns:spe="http://schemas.microsoft.com/sharepoint/events"/>
</file>

<file path=customXml/itemProps1.xml><?xml version="1.0" encoding="utf-8"?>
<ds:datastoreItem xmlns:ds="http://schemas.openxmlformats.org/officeDocument/2006/customXml" ds:itemID="{7D0D921B-D0D3-4111-A82E-6DEF66A556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ae37ace-7a49-4147-b024-43561a7a3263"/>
    <ds:schemaRef ds:uri="a5f32de4-e402-4188-b034-e71ca7d22e54"/>
    <ds:schemaRef ds:uri="47140b80-641e-4f72-9568-2a3f4900671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C1D87A-020F-452B-AA74-CF790174EBD0}">
  <ds:schemaRefs>
    <ds:schemaRef ds:uri="http://schemas.microsoft.com/sharepoint/v3/contenttype/forms"/>
  </ds:schemaRefs>
</ds:datastoreItem>
</file>

<file path=customXml/itemProps3.xml><?xml version="1.0" encoding="utf-8"?>
<ds:datastoreItem xmlns:ds="http://schemas.openxmlformats.org/officeDocument/2006/customXml" ds:itemID="{9BEF23D6-F67F-4199-ACBE-F2344AA54560}">
  <ds:schemaRefs>
    <ds:schemaRef ds:uri="Microsoft.SharePoint.Taxonomy.ContentTypeSync"/>
  </ds:schemaRefs>
</ds:datastoreItem>
</file>

<file path=customXml/itemProps4.xml><?xml version="1.0" encoding="utf-8"?>
<ds:datastoreItem xmlns:ds="http://schemas.openxmlformats.org/officeDocument/2006/customXml" ds:itemID="{32484885-A06F-4129-9D66-EA60A9BC26C4}">
  <ds:schemaRefs>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a5f32de4-e402-4188-b034-e71ca7d22e54"/>
    <ds:schemaRef ds:uri="http://schemas.openxmlformats.org/package/2006/metadata/core-properties"/>
    <ds:schemaRef ds:uri="http://schemas.microsoft.com/office/2006/metadata/properties"/>
    <ds:schemaRef ds:uri="47140b80-641e-4f72-9568-2a3f4900671b"/>
    <ds:schemaRef ds:uri="cae37ace-7a49-4147-b024-43561a7a3263"/>
    <ds:schemaRef ds:uri="http://www.w3.org/XML/1998/namespace"/>
  </ds:schemaRefs>
</ds:datastoreItem>
</file>

<file path=customXml/itemProps5.xml><?xml version="1.0" encoding="utf-8"?>
<ds:datastoreItem xmlns:ds="http://schemas.openxmlformats.org/officeDocument/2006/customXml" ds:itemID="{A999D85F-485A-4FBE-8CEC-1DD1CC8CA0A0}">
  <ds:schemaRefs>
    <ds:schemaRef ds:uri="http://schemas.openxmlformats.org/officeDocument/2006/bibliography"/>
  </ds:schemaRefs>
</ds:datastoreItem>
</file>

<file path=customXml/itemProps6.xml><?xml version="1.0" encoding="utf-8"?>
<ds:datastoreItem xmlns:ds="http://schemas.openxmlformats.org/officeDocument/2006/customXml" ds:itemID="{30421046-CA9B-4710-8DA3-0334E4895F92}">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7</TotalTime>
  <Pages>8</Pages>
  <Words>2260</Words>
  <Characters>12885</Characters>
  <Application>Microsoft Office Word</Application>
  <DocSecurity>4</DocSecurity>
  <Lines>107</Lines>
  <Paragraphs>30</Paragraphs>
  <ScaleCrop>false</ScaleCrop>
  <Company/>
  <LinksUpToDate>false</LinksUpToDate>
  <CharactersWithSpaces>15115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Grant application guidelines template</dc:title>
  <dc:subject/>
  <dc:creator>Aggie Liu (DELWP)</dc:creator>
  <cp:keywords/>
  <dc:description/>
  <cp:lastModifiedBy>Joanne S Tawaf (DEECA)</cp:lastModifiedBy>
  <cp:revision>2</cp:revision>
  <cp:lastPrinted>2016-09-10T11:34:00Z</cp:lastPrinted>
  <dcterms:created xsi:type="dcterms:W3CDTF">2025-06-30T02:21:00Z</dcterms:created>
  <dcterms:modified xsi:type="dcterms:W3CDTF">2025-06-30T02:21:00Z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Title">
    <vt:lpwstr>Title</vt:lpwstr>
  </property>
  <property fmtid="{D5CDD505-2E9C-101B-9397-08002B2CF9AE}" pid="3" name="xSubtitle">
    <vt:lpwstr>Subtitle</vt:lpwstr>
  </property>
  <property fmtid="{D5CDD505-2E9C-101B-9397-08002B2CF9AE}" pid="4" name="xDate">
    <vt:lpwstr/>
  </property>
  <property fmtid="{D5CDD505-2E9C-101B-9397-08002B2CF9AE}" pid="5" name="xTOCH2">
    <vt:lpwstr>S</vt:lpwstr>
  </property>
  <property fmtid="{D5CDD505-2E9C-101B-9397-08002B2CF9AE}" pid="6" name="xTOCH3">
    <vt:lpwstr>S</vt:lpwstr>
  </property>
  <property fmtid="{D5CDD505-2E9C-101B-9397-08002B2CF9AE}" pid="7" name="xTOCTable">
    <vt:lpwstr>H</vt:lpwstr>
  </property>
  <property fmtid="{D5CDD505-2E9C-101B-9397-08002B2CF9AE}" pid="8" name="xTOCFigure">
    <vt:lpwstr>H</vt:lpwstr>
  </property>
  <property fmtid="{D5CDD505-2E9C-101B-9397-08002B2CF9AE}" pid="9" name="xTOCApp">
    <vt:lpwstr>H</vt:lpwstr>
  </property>
  <property fmtid="{D5CDD505-2E9C-101B-9397-08002B2CF9AE}" pid="10" name="xStatus">
    <vt:lpwstr/>
  </property>
  <property fmtid="{D5CDD505-2E9C-101B-9397-08002B2CF9AE}" pid="11" name="xCR">
    <vt:lpwstr>Heading</vt:lpwstr>
  </property>
  <property fmtid="{D5CDD505-2E9C-101B-9397-08002B2CF9AE}" pid="12" name="xHeadingsNumbered">
    <vt:lpwstr>0</vt:lpwstr>
  </property>
  <property fmtid="{D5CDD505-2E9C-101B-9397-08002B2CF9AE}" pid="13" name="xDoctype">
    <vt:lpwstr/>
  </property>
  <property fmtid="{D5CDD505-2E9C-101B-9397-08002B2CF9AE}" pid="14" name="xTOCH4">
    <vt:lpwstr>H</vt:lpwstr>
  </property>
  <property fmtid="{D5CDD505-2E9C-101B-9397-08002B2CF9AE}" pid="15" name="xFooterTitle">
    <vt:lpwstr>Title</vt:lpwstr>
  </property>
  <property fmtid="{D5CDD505-2E9C-101B-9397-08002B2CF9AE}" pid="16" name="xFooterSubtitle">
    <vt:lpwstr>Subtitle</vt:lpwstr>
  </property>
  <property fmtid="{D5CDD505-2E9C-101B-9397-08002B2CF9AE}" pid="17" name="xAppendixName">
    <vt:lpwstr>Appendix</vt:lpwstr>
  </property>
  <property fmtid="{D5CDD505-2E9C-101B-9397-08002B2CF9AE}" pid="18" name="ContentTypeId">
    <vt:lpwstr>0x010100ADB6A493CB944449B507A6E62846B95F00A7D5ABF995C92C40BD2D8E2F7033DA45</vt:lpwstr>
  </property>
  <property fmtid="{D5CDD505-2E9C-101B-9397-08002B2CF9AE}" pid="19" name="Dissemination Limiting Marker">
    <vt:lpwstr>2;#FOUO|955eb6fc-b35a-4808-8aa5-31e514fa3f26</vt:lpwstr>
  </property>
  <property fmtid="{D5CDD505-2E9C-101B-9397-08002B2CF9AE}" pid="20" name="Security Classification">
    <vt:lpwstr>3;#Unclassified|7fa379f4-4aba-4692-ab80-7d39d3a23cf4</vt:lpwstr>
  </property>
  <property fmtid="{D5CDD505-2E9C-101B-9397-08002B2CF9AE}" pid="21" name="Records Class Grant Management">
    <vt:lpwstr>59</vt:lpwstr>
  </property>
  <property fmtid="{D5CDD505-2E9C-101B-9397-08002B2CF9AE}" pid="22" name="_dlc_DocIdItemGuid">
    <vt:lpwstr>fff49a2e-263f-427e-8cf2-42c63db8a354</vt:lpwstr>
  </property>
  <property fmtid="{D5CDD505-2E9C-101B-9397-08002B2CF9AE}" pid="23" name="Department Document Type">
    <vt:lpwstr/>
  </property>
  <property fmtid="{D5CDD505-2E9C-101B-9397-08002B2CF9AE}" pid="24" name="Record Purpose">
    <vt:lpwstr/>
  </property>
  <property fmtid="{D5CDD505-2E9C-101B-9397-08002B2CF9AE}" pid="25" name="MSIP_Label_4257e2ab-f512-40e2-9c9a-c64247360765_Enabled">
    <vt:lpwstr>true</vt:lpwstr>
  </property>
  <property fmtid="{D5CDD505-2E9C-101B-9397-08002B2CF9AE}" pid="26" name="MSIP_Label_4257e2ab-f512-40e2-9c9a-c64247360765_SetDate">
    <vt:lpwstr>2023-01-18T05:20:43Z</vt:lpwstr>
  </property>
  <property fmtid="{D5CDD505-2E9C-101B-9397-08002B2CF9AE}" pid="27" name="MSIP_Label_4257e2ab-f512-40e2-9c9a-c64247360765_Method">
    <vt:lpwstr>Privileged</vt:lpwstr>
  </property>
  <property fmtid="{D5CDD505-2E9C-101B-9397-08002B2CF9AE}" pid="28" name="MSIP_Label_4257e2ab-f512-40e2-9c9a-c64247360765_Name">
    <vt:lpwstr>OFFICIAL</vt:lpwstr>
  </property>
  <property fmtid="{D5CDD505-2E9C-101B-9397-08002B2CF9AE}" pid="29" name="MSIP_Label_4257e2ab-f512-40e2-9c9a-c64247360765_SiteId">
    <vt:lpwstr>e8bdd6f7-fc18-4e48-a554-7f547927223b</vt:lpwstr>
  </property>
  <property fmtid="{D5CDD505-2E9C-101B-9397-08002B2CF9AE}" pid="30" name="MSIP_Label_4257e2ab-f512-40e2-9c9a-c64247360765_ActionId">
    <vt:lpwstr>afdd850c-dd06-4599-a777-eb55ad298d99</vt:lpwstr>
  </property>
  <property fmtid="{D5CDD505-2E9C-101B-9397-08002B2CF9AE}" pid="31" name="MSIP_Label_4257e2ab-f512-40e2-9c9a-c64247360765_ContentBits">
    <vt:lpwstr>2</vt:lpwstr>
  </property>
  <property fmtid="{D5CDD505-2E9C-101B-9397-08002B2CF9AE}" pid="32" name="Section">
    <vt:lpwstr/>
  </property>
  <property fmtid="{D5CDD505-2E9C-101B-9397-08002B2CF9AE}" pid="33" name="AdaRegion">
    <vt:lpwstr/>
  </property>
  <property fmtid="{D5CDD505-2E9C-101B-9397-08002B2CF9AE}" pid="34" name="AdaAskAdaKeyword">
    <vt:lpwstr>215;#Grants management|2e375a08-926c-4d22-9106-da05d66f04fd;#216;#GEMS grants management system training|ea93c8d3-f70c-40fd-aeed-4e1c407e5e0f</vt:lpwstr>
  </property>
  <property fmtid="{D5CDD505-2E9C-101B-9397-08002B2CF9AE}" pid="35" name="TaxKeyword">
    <vt:lpwstr/>
  </property>
  <property fmtid="{D5CDD505-2E9C-101B-9397-08002B2CF9AE}" pid="36" name="Sub-Section">
    <vt:lpwstr/>
  </property>
  <property fmtid="{D5CDD505-2E9C-101B-9397-08002B2CF9AE}" pid="37" name="Agency">
    <vt:lpwstr>1;#Department of Environment, Land, Water and Planning|607a3f87-1228-4cd9-82a5-076aa8776274</vt:lpwstr>
  </property>
  <property fmtid="{D5CDD505-2E9C-101B-9397-08002B2CF9AE}" pid="38" name="Branch">
    <vt:lpwstr>36;#Grants Systems and Support|e47d7218-ef4c-47e8-883e-cbfe7b70123c</vt:lpwstr>
  </property>
  <property fmtid="{D5CDD505-2E9C-101B-9397-08002B2CF9AE}" pid="39" name="Division">
    <vt:lpwstr>32;#Finance and Planning|9b3c2167-f507-4a0f-b195-53ebb97594cd</vt:lpwstr>
  </property>
  <property fmtid="{D5CDD505-2E9C-101B-9397-08002B2CF9AE}" pid="40" name="Location Type">
    <vt:lpwstr/>
  </property>
  <property fmtid="{D5CDD505-2E9C-101B-9397-08002B2CF9AE}" pid="41" name="Group1">
    <vt:lpwstr>31;#Corporate Services|583021de-5b88-4fc0-9d26-f0e13a42b826</vt:lpwstr>
  </property>
  <property fmtid="{D5CDD505-2E9C-101B-9397-08002B2CF9AE}" pid="42" name="o2e611f6ba3e4c8f9a895dfb7980639e">
    <vt:lpwstr/>
  </property>
  <property fmtid="{D5CDD505-2E9C-101B-9397-08002B2CF9AE}" pid="43" name="ld508a88e6264ce89693af80a72862cb">
    <vt:lpwstr/>
  </property>
  <property fmtid="{D5CDD505-2E9C-101B-9397-08002B2CF9AE}" pid="44" name="AdaOwningGroup">
    <vt:lpwstr>268;#Finance|c89d2cff-43af-4548-a6f3-a9e3279301cf</vt:lpwstr>
  </property>
  <property fmtid="{D5CDD505-2E9C-101B-9397-08002B2CF9AE}" pid="45" name="Reference Type">
    <vt:lpwstr/>
  </property>
  <property fmtid="{D5CDD505-2E9C-101B-9397-08002B2CF9AE}" pid="46" name="MediaServiceImageTags">
    <vt:lpwstr/>
  </property>
  <property fmtid="{D5CDD505-2E9C-101B-9397-08002B2CF9AE}" pid="47" name="ABCBriefingType">
    <vt:lpwstr/>
  </property>
  <property fmtid="{D5CDD505-2E9C-101B-9397-08002B2CF9AE}" pid="48" name="ABCTimingTimeframe_0">
    <vt:lpwstr/>
  </property>
  <property fmtid="{D5CDD505-2E9C-101B-9397-08002B2CF9AE}" pid="49" name="ABCDecisionCategory">
    <vt:lpwstr/>
  </property>
  <property fmtid="{D5CDD505-2E9C-101B-9397-08002B2CF9AE}" pid="50" name="ABCRequestFrom_0">
    <vt:lpwstr/>
  </property>
  <property fmtid="{D5CDD505-2E9C-101B-9397-08002B2CF9AE}" pid="51" name="ABCAccessCaveats_0">
    <vt:lpwstr/>
  </property>
  <property fmtid="{D5CDD505-2E9C-101B-9397-08002B2CF9AE}" pid="52" name="ABCSecurityClassification">
    <vt:lpwstr/>
  </property>
  <property fmtid="{D5CDD505-2E9C-101B-9397-08002B2CF9AE}" pid="53" name="ABCStage">
    <vt:lpwstr/>
  </property>
  <property fmtid="{D5CDD505-2E9C-101B-9397-08002B2CF9AE}" pid="54" name="ABCDecisionCategory_0">
    <vt:lpwstr/>
  </property>
  <property fmtid="{D5CDD505-2E9C-101B-9397-08002B2CF9AE}" pid="55" name="ABCRequestFrom">
    <vt:lpwstr/>
  </property>
  <property fmtid="{D5CDD505-2E9C-101B-9397-08002B2CF9AE}" pid="56" name="ABCTasks">
    <vt:lpwstr/>
  </property>
  <property fmtid="{D5CDD505-2E9C-101B-9397-08002B2CF9AE}" pid="57" name="ABCRecordFlags_0">
    <vt:lpwstr/>
  </property>
  <property fmtid="{D5CDD505-2E9C-101B-9397-08002B2CF9AE}" pid="58" name="ABCTimeframe">
    <vt:lpwstr/>
  </property>
  <property fmtid="{D5CDD505-2E9C-101B-9397-08002B2CF9AE}" pid="59" name="ABCAccessCaveats">
    <vt:lpwstr/>
  </property>
  <property fmtid="{D5CDD505-2E9C-101B-9397-08002B2CF9AE}" pid="60" name="ABCTasks_0">
    <vt:lpwstr/>
  </property>
  <property fmtid="{D5CDD505-2E9C-101B-9397-08002B2CF9AE}" pid="61" name="TaxCatchAll">
    <vt:lpwstr/>
  </property>
  <property fmtid="{D5CDD505-2E9C-101B-9397-08002B2CF9AE}" pid="62" name="ABCTimingTimeframe">
    <vt:lpwstr/>
  </property>
  <property fmtid="{D5CDD505-2E9C-101B-9397-08002B2CF9AE}" pid="63" name="ABCStage_0">
    <vt:lpwstr/>
  </property>
  <property fmtid="{D5CDD505-2E9C-101B-9397-08002B2CF9AE}" pid="64" name="ABCRecordFlags">
    <vt:lpwstr/>
  </property>
  <property fmtid="{D5CDD505-2E9C-101B-9397-08002B2CF9AE}" pid="65" name="ABCBriefingType_0">
    <vt:lpwstr/>
  </property>
  <property fmtid="{D5CDD505-2E9C-101B-9397-08002B2CF9AE}" pid="66" name="ABCTimeframe_0">
    <vt:lpwstr/>
  </property>
  <property fmtid="{D5CDD505-2E9C-101B-9397-08002B2CF9AE}" pid="67" name="ABCSecurityClassification_0">
    <vt:lpwstr/>
  </property>
</Properties>
</file>